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57"/>
  </p:notesMasterIdLst>
  <p:sldIdLst>
    <p:sldId id="256" r:id="rId2"/>
    <p:sldId id="359" r:id="rId3"/>
    <p:sldId id="322" r:id="rId4"/>
    <p:sldId id="334" r:id="rId5"/>
    <p:sldId id="261" r:id="rId6"/>
    <p:sldId id="262" r:id="rId7"/>
    <p:sldId id="320" r:id="rId8"/>
    <p:sldId id="314" r:id="rId9"/>
    <p:sldId id="312" r:id="rId10"/>
    <p:sldId id="313" r:id="rId11"/>
    <p:sldId id="335" r:id="rId12"/>
    <p:sldId id="336" r:id="rId13"/>
    <p:sldId id="337" r:id="rId14"/>
    <p:sldId id="315" r:id="rId15"/>
    <p:sldId id="343" r:id="rId16"/>
    <p:sldId id="325" r:id="rId17"/>
    <p:sldId id="272" r:id="rId18"/>
    <p:sldId id="323" r:id="rId19"/>
    <p:sldId id="324" r:id="rId20"/>
    <p:sldId id="338" r:id="rId21"/>
    <p:sldId id="339" r:id="rId22"/>
    <p:sldId id="327" r:id="rId23"/>
    <p:sldId id="379" r:id="rId24"/>
    <p:sldId id="328" r:id="rId25"/>
    <p:sldId id="329" r:id="rId26"/>
    <p:sldId id="330" r:id="rId27"/>
    <p:sldId id="340" r:id="rId28"/>
    <p:sldId id="373" r:id="rId29"/>
    <p:sldId id="345" r:id="rId30"/>
    <p:sldId id="346" r:id="rId31"/>
    <p:sldId id="348" r:id="rId32"/>
    <p:sldId id="360" r:id="rId33"/>
    <p:sldId id="361" r:id="rId34"/>
    <p:sldId id="363" r:id="rId35"/>
    <p:sldId id="362" r:id="rId36"/>
    <p:sldId id="364" r:id="rId37"/>
    <p:sldId id="365" r:id="rId38"/>
    <p:sldId id="351" r:id="rId39"/>
    <p:sldId id="350" r:id="rId40"/>
    <p:sldId id="352" r:id="rId41"/>
    <p:sldId id="353" r:id="rId42"/>
    <p:sldId id="354" r:id="rId43"/>
    <p:sldId id="355" r:id="rId44"/>
    <p:sldId id="356" r:id="rId45"/>
    <p:sldId id="374" r:id="rId46"/>
    <p:sldId id="358" r:id="rId47"/>
    <p:sldId id="376" r:id="rId48"/>
    <p:sldId id="377" r:id="rId49"/>
    <p:sldId id="366" r:id="rId50"/>
    <p:sldId id="372" r:id="rId51"/>
    <p:sldId id="378" r:id="rId52"/>
    <p:sldId id="321" r:id="rId53"/>
    <p:sldId id="367" r:id="rId54"/>
    <p:sldId id="368" r:id="rId55"/>
    <p:sldId id="370" r:id="rId56"/>
  </p:sldIdLst>
  <p:sldSz cx="9144000" cy="5143500" type="screen16x9"/>
  <p:notesSz cx="6858000" cy="9144000"/>
  <p:embeddedFontLst>
    <p:embeddedFont>
      <p:font typeface="Kanit" pitchFamily="2" charset="-34"/>
      <p:regular r:id="rId58"/>
      <p:bold r:id="rId59"/>
      <p:italic r:id="rId60"/>
      <p:boldItalic r:id="rId61"/>
    </p:embeddedFont>
    <p:embeddedFont>
      <p:font typeface="Kanit ExtraBold" pitchFamily="2" charset="-34"/>
      <p:bold r:id="rId62"/>
      <p:italic r:id="rId63"/>
      <p:boldItalic r:id="rId64"/>
    </p:embeddedFont>
    <p:embeddedFont>
      <p:font typeface="Montserrat" pitchFamily="2" charset="77"/>
      <p:regular r:id="rId65"/>
      <p:bold r:id="rId66"/>
      <p:italic r:id="rId67"/>
      <p:boldItalic r:id="rId68"/>
    </p:embeddedFont>
    <p:embeddedFont>
      <p:font typeface="Montserrat Light" panose="020F0302020204030204" pitchFamily="34" charset="0"/>
      <p:regular r:id="rId69"/>
      <p:bold r:id="rId70"/>
      <p:italic r:id="rId71"/>
      <p:boldItalic r:id="rId72"/>
    </p:embeddedFont>
    <p:embeddedFont>
      <p:font typeface="Montserrat SemiBold" panose="020F0502020204030204" pitchFamily="34" charset="0"/>
      <p:regular r:id="rId73"/>
      <p:bold r:id="rId74"/>
      <p:italic r:id="rId75"/>
      <p:boldItalic r:id="rId7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3F1FE"/>
    <a:srgbClr val="0258A1"/>
    <a:srgbClr val="A8BBC8"/>
    <a:srgbClr val="051B58"/>
    <a:srgbClr val="8E8D8E"/>
    <a:srgbClr val="626163"/>
    <a:srgbClr val="616161"/>
    <a:srgbClr val="EA4A4D"/>
    <a:srgbClr val="D4EB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9C2B93-CE25-463B-985E-8B48A2EAD1D1}">
  <a:tblStyle styleId="{699C2B93-CE25-463B-985E-8B48A2EAD1D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58"/>
    <p:restoredTop sz="87394"/>
  </p:normalViewPr>
  <p:slideViewPr>
    <p:cSldViewPr snapToGrid="0">
      <p:cViewPr varScale="1">
        <p:scale>
          <a:sx n="143" d="100"/>
          <a:sy n="143" d="100"/>
        </p:scale>
        <p:origin x="536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0" d="100"/>
        <a:sy n="3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6.fntdata"/><Relationship Id="rId68" Type="http://schemas.openxmlformats.org/officeDocument/2006/relationships/font" Target="fonts/font11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1.fntdata"/><Relationship Id="rId66" Type="http://schemas.openxmlformats.org/officeDocument/2006/relationships/font" Target="fonts/font9.fntdata"/><Relationship Id="rId74" Type="http://schemas.openxmlformats.org/officeDocument/2006/relationships/font" Target="fonts/font17.fntdata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4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7.fntdata"/><Relationship Id="rId69" Type="http://schemas.openxmlformats.org/officeDocument/2006/relationships/font" Target="fonts/font12.fntdata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5.fntdata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2.fntdata"/><Relationship Id="rId67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5.fntdata"/><Relationship Id="rId70" Type="http://schemas.openxmlformats.org/officeDocument/2006/relationships/font" Target="fonts/font13.fntdata"/><Relationship Id="rId75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3.fntdata"/><Relationship Id="rId65" Type="http://schemas.openxmlformats.org/officeDocument/2006/relationships/font" Target="fonts/font8.fntdata"/><Relationship Id="rId73" Type="http://schemas.openxmlformats.org/officeDocument/2006/relationships/font" Target="fonts/font16.fntdata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19.fntdata"/><Relationship Id="rId7" Type="http://schemas.openxmlformats.org/officeDocument/2006/relationships/slide" Target="slides/slide6.xml"/><Relationship Id="rId71" Type="http://schemas.openxmlformats.org/officeDocument/2006/relationships/font" Target="fonts/font14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d3ded91161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d3ded91161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5567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d3ded91161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d3ded91161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69278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d3ded91161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d3ded91161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96663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d3ded91161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d3ded91161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81411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7af1f2ce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7af1f2ce1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87543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7af1f2ce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7af1f2ce1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38613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7af1f2ce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7af1f2ce1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89319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g7af1f2ce16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6" name="Google Shape;946;g7af1f2ce16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7af1f2ce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7af1f2ce1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24575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7af1f2ce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7af1f2ce1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2847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gd8803e383e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3" name="Google Shape;1423;gd8803e383e_0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37103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7af1f2ce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7af1f2ce1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33340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7af1f2ce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7af1f2ce1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53707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7af1f2ce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7af1f2ce1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38357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7af1f2ce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7af1f2ce1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16218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7af1f2ce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7af1f2ce1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654254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7af1f2ce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7af1f2ce1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9262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7af1f2ce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7af1f2ce1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028807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7af1f2ce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7af1f2ce1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95996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7af1f2ce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7af1f2ce1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247104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7af1f2ce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7af1f2ce1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704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" name="Google Shape;1598;gd8803e383e_0_6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9" name="Google Shape;1599;gd8803e383e_0_6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41786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7af1f2ce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7af1f2ce1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746047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7af1f2ce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7af1f2ce1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30058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7af1f2ce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7af1f2ce1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00227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7af1f2ce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7af1f2ce1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029148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Google Shape;1427;gd8803e383e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8" name="Google Shape;1428;gd8803e383e_0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134879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7af1f2ce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7af1f2ce1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34780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7af1f2ce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7af1f2ce1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57295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7af1f2ce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7af1f2ce1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62141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7af1f2ce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7af1f2ce1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211362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7af1f2ce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7af1f2ce1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21324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d3ded91161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d3ded91161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726418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7af1f2ce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7af1f2ce1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4247780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7af1f2ce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7af1f2ce1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554321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7af1f2ce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7af1f2ce1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039393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" name="Google Shape;1929;gd999da5522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0" name="Google Shape;1930;gd999da5522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83747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7af1f2ce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7af1f2ce1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150409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d3ded91161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d3ded91161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958189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" name="Google Shape;1929;gd999da5522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0" name="Google Shape;1930;gd999da5522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155543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d3ded91161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d3ded91161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8043221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" name="Google Shape;1929;gd999da5522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0" name="Google Shape;1930;gd999da5522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37044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" name="Google Shape;1929;gd999da5522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0" name="Google Shape;1930;gd999da5522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5455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d3ded91161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d3ded91161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" name="Google Shape;1929;gd999da5522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0" name="Google Shape;1930;gd999da5522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9732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d8803e383e_0_8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d8803e383e_0_8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d8803e383e_0_8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d8803e383e_0_8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5134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7af1f2ce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7af1f2ce1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Hier verwendete Klassen vorstellen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6142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d3ded91161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d3ded91161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93143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3225" y="1288925"/>
            <a:ext cx="4975200" cy="15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4600">
                <a:solidFill>
                  <a:schemeClr val="accent2"/>
                </a:solidFill>
                <a:latin typeface="Kanit ExtraBold"/>
                <a:ea typeface="Kanit ExtraBold"/>
                <a:cs typeface="Kanit ExtraBold"/>
                <a:sym typeface="Kani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13225" y="2845075"/>
            <a:ext cx="33825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0258A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rot="-5400000" flipH="1">
            <a:off x="1961793" y="1844534"/>
            <a:ext cx="1256625" cy="5332111"/>
          </a:xfrm>
          <a:custGeom>
            <a:avLst/>
            <a:gdLst/>
            <a:ahLst/>
            <a:cxnLst/>
            <a:rect l="l" t="t" r="r" b="b"/>
            <a:pathLst>
              <a:path w="37601" h="99885" extrusionOk="0">
                <a:moveTo>
                  <a:pt x="37601" y="1"/>
                </a:moveTo>
                <a:lnTo>
                  <a:pt x="9682" y="825"/>
                </a:lnTo>
                <a:cubicBezTo>
                  <a:pt x="9543" y="846"/>
                  <a:pt x="9404" y="853"/>
                  <a:pt x="9264" y="853"/>
                </a:cubicBezTo>
                <a:cubicBezTo>
                  <a:pt x="8964" y="853"/>
                  <a:pt x="8662" y="821"/>
                  <a:pt x="8362" y="821"/>
                </a:cubicBezTo>
                <a:cubicBezTo>
                  <a:pt x="8168" y="821"/>
                  <a:pt x="7975" y="834"/>
                  <a:pt x="7782" y="878"/>
                </a:cubicBezTo>
                <a:cubicBezTo>
                  <a:pt x="2411" y="2202"/>
                  <a:pt x="0" y="9931"/>
                  <a:pt x="0" y="14753"/>
                </a:cubicBezTo>
                <a:cubicBezTo>
                  <a:pt x="13" y="22587"/>
                  <a:pt x="4887" y="27526"/>
                  <a:pt x="11175" y="31365"/>
                </a:cubicBezTo>
                <a:cubicBezTo>
                  <a:pt x="14936" y="33657"/>
                  <a:pt x="18814" y="35872"/>
                  <a:pt x="22036" y="38911"/>
                </a:cubicBezTo>
                <a:cubicBezTo>
                  <a:pt x="26412" y="43038"/>
                  <a:pt x="28561" y="48461"/>
                  <a:pt x="27487" y="54475"/>
                </a:cubicBezTo>
                <a:cubicBezTo>
                  <a:pt x="26582" y="59545"/>
                  <a:pt x="23857" y="63999"/>
                  <a:pt x="21892" y="68690"/>
                </a:cubicBezTo>
                <a:cubicBezTo>
                  <a:pt x="19953" y="73328"/>
                  <a:pt x="19612" y="78568"/>
                  <a:pt x="20910" y="83429"/>
                </a:cubicBezTo>
                <a:cubicBezTo>
                  <a:pt x="22363" y="88827"/>
                  <a:pt x="26098" y="94709"/>
                  <a:pt x="31417" y="96936"/>
                </a:cubicBezTo>
                <a:cubicBezTo>
                  <a:pt x="32818" y="97539"/>
                  <a:pt x="36815" y="98665"/>
                  <a:pt x="37522" y="99884"/>
                </a:cubicBezTo>
                <a:lnTo>
                  <a:pt x="37601" y="1"/>
                </a:lnTo>
                <a:close/>
              </a:path>
            </a:pathLst>
          </a:custGeom>
          <a:solidFill>
            <a:srgbClr val="D4EB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4694575" y="-303200"/>
            <a:ext cx="4507269" cy="2043538"/>
          </a:xfrm>
          <a:custGeom>
            <a:avLst/>
            <a:gdLst/>
            <a:ahLst/>
            <a:cxnLst/>
            <a:rect l="l" t="t" r="r" b="b"/>
            <a:pathLst>
              <a:path w="88892" h="26487" extrusionOk="0">
                <a:moveTo>
                  <a:pt x="88891" y="0"/>
                </a:moveTo>
                <a:lnTo>
                  <a:pt x="88423" y="291"/>
                </a:lnTo>
                <a:lnTo>
                  <a:pt x="88423" y="291"/>
                </a:lnTo>
                <a:cubicBezTo>
                  <a:pt x="88585" y="193"/>
                  <a:pt x="88742" y="96"/>
                  <a:pt x="88891" y="0"/>
                </a:cubicBezTo>
                <a:close/>
                <a:moveTo>
                  <a:pt x="88423" y="291"/>
                </a:moveTo>
                <a:lnTo>
                  <a:pt x="88423" y="291"/>
                </a:lnTo>
                <a:cubicBezTo>
                  <a:pt x="86968" y="1171"/>
                  <a:pt x="85076" y="2134"/>
                  <a:pt x="83874" y="3184"/>
                </a:cubicBezTo>
                <a:lnTo>
                  <a:pt x="144" y="3027"/>
                </a:lnTo>
                <a:lnTo>
                  <a:pt x="144" y="16757"/>
                </a:lnTo>
                <a:cubicBezTo>
                  <a:pt x="144" y="17032"/>
                  <a:pt x="0" y="17176"/>
                  <a:pt x="0" y="17451"/>
                </a:cubicBezTo>
                <a:cubicBezTo>
                  <a:pt x="1494" y="18237"/>
                  <a:pt x="2909" y="19875"/>
                  <a:pt x="4310" y="20883"/>
                </a:cubicBezTo>
                <a:cubicBezTo>
                  <a:pt x="9675" y="24771"/>
                  <a:pt x="16125" y="26486"/>
                  <a:pt x="22688" y="26486"/>
                </a:cubicBezTo>
                <a:cubicBezTo>
                  <a:pt x="23225" y="26486"/>
                  <a:pt x="23764" y="26475"/>
                  <a:pt x="24302" y="26452"/>
                </a:cubicBezTo>
                <a:cubicBezTo>
                  <a:pt x="31089" y="26164"/>
                  <a:pt x="37823" y="23320"/>
                  <a:pt x="43680" y="20032"/>
                </a:cubicBezTo>
                <a:cubicBezTo>
                  <a:pt x="52627" y="15001"/>
                  <a:pt x="63213" y="13756"/>
                  <a:pt x="73301" y="13573"/>
                </a:cubicBezTo>
                <a:cubicBezTo>
                  <a:pt x="76052" y="13534"/>
                  <a:pt x="78843" y="13377"/>
                  <a:pt x="81437" y="12460"/>
                </a:cubicBezTo>
                <a:cubicBezTo>
                  <a:pt x="86769" y="10560"/>
                  <a:pt x="88027" y="6276"/>
                  <a:pt x="88734" y="1127"/>
                </a:cubicBezTo>
                <a:cubicBezTo>
                  <a:pt x="88506" y="1110"/>
                  <a:pt x="88275" y="1105"/>
                  <a:pt x="88043" y="1105"/>
                </a:cubicBezTo>
                <a:cubicBezTo>
                  <a:pt x="87729" y="1105"/>
                  <a:pt x="87413" y="1114"/>
                  <a:pt x="87097" y="1114"/>
                </a:cubicBezTo>
                <a:lnTo>
                  <a:pt x="88423" y="291"/>
                </a:lnTo>
                <a:close/>
              </a:path>
            </a:pathLst>
          </a:custGeom>
          <a:solidFill>
            <a:srgbClr val="D4EB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" name="Google Shape;14;p2"/>
          <p:cNvCxnSpPr/>
          <p:nvPr/>
        </p:nvCxnSpPr>
        <p:spPr>
          <a:xfrm>
            <a:off x="5429250" y="-163275"/>
            <a:ext cx="3898500" cy="888000"/>
          </a:xfrm>
          <a:prstGeom prst="curvedConnector3">
            <a:avLst>
              <a:gd name="adj1" fmla="val 68062"/>
            </a:avLst>
          </a:prstGeom>
          <a:noFill/>
          <a:ln w="19050" cap="flat" cmpd="sng">
            <a:solidFill>
              <a:srgbClr val="0258A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Google Shape;15;p2"/>
          <p:cNvCxnSpPr/>
          <p:nvPr/>
        </p:nvCxnSpPr>
        <p:spPr>
          <a:xfrm rot="-5400000" flipH="1">
            <a:off x="-418475" y="3806650"/>
            <a:ext cx="1632900" cy="12450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rgbClr val="E94A4E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" name="Google Shape;16;p2"/>
          <p:cNvCxnSpPr/>
          <p:nvPr/>
        </p:nvCxnSpPr>
        <p:spPr>
          <a:xfrm rot="10800000" flipH="1">
            <a:off x="8220425" y="-428525"/>
            <a:ext cx="1454400" cy="7806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rgbClr val="0258A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" name="Google Shape;17;p2"/>
          <p:cNvCxnSpPr/>
          <p:nvPr/>
        </p:nvCxnSpPr>
        <p:spPr>
          <a:xfrm>
            <a:off x="224525" y="4306650"/>
            <a:ext cx="2837100" cy="11184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rgbClr val="E94A4E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5_1_1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5"/>
          <p:cNvSpPr txBox="1">
            <a:spLocks noGrp="1"/>
          </p:cNvSpPr>
          <p:nvPr>
            <p:ph type="title"/>
          </p:nvPr>
        </p:nvSpPr>
        <p:spPr>
          <a:xfrm>
            <a:off x="5066000" y="1758750"/>
            <a:ext cx="2986800" cy="79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000"/>
              <a:buFont typeface="Kanit"/>
              <a:buNone/>
              <a:defRPr sz="30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000"/>
              <a:buFont typeface="Kanit"/>
              <a:buNone/>
              <a:defRPr sz="30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000"/>
              <a:buFont typeface="Kanit"/>
              <a:buNone/>
              <a:defRPr sz="30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000"/>
              <a:buFont typeface="Kanit"/>
              <a:buNone/>
              <a:defRPr sz="30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000"/>
              <a:buFont typeface="Kanit"/>
              <a:buNone/>
              <a:defRPr sz="30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000"/>
              <a:buFont typeface="Kanit"/>
              <a:buNone/>
              <a:defRPr sz="30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000"/>
              <a:buFont typeface="Kanit"/>
              <a:buNone/>
              <a:defRPr sz="30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000"/>
              <a:buFont typeface="Kanit"/>
              <a:buNone/>
              <a:defRPr sz="30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000"/>
              <a:buFont typeface="Kanit"/>
              <a:buNone/>
              <a:defRPr sz="30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254" name="Google Shape;254;p25"/>
          <p:cNvSpPr/>
          <p:nvPr/>
        </p:nvSpPr>
        <p:spPr>
          <a:xfrm flipH="1">
            <a:off x="5364950" y="-590525"/>
            <a:ext cx="3875469" cy="1181055"/>
          </a:xfrm>
          <a:custGeom>
            <a:avLst/>
            <a:gdLst/>
            <a:ahLst/>
            <a:cxnLst/>
            <a:rect l="l" t="t" r="r" b="b"/>
            <a:pathLst>
              <a:path w="88892" h="26487" extrusionOk="0">
                <a:moveTo>
                  <a:pt x="88891" y="0"/>
                </a:moveTo>
                <a:lnTo>
                  <a:pt x="88423" y="291"/>
                </a:lnTo>
                <a:lnTo>
                  <a:pt x="88423" y="291"/>
                </a:lnTo>
                <a:cubicBezTo>
                  <a:pt x="88585" y="193"/>
                  <a:pt x="88742" y="96"/>
                  <a:pt x="88891" y="0"/>
                </a:cubicBezTo>
                <a:close/>
                <a:moveTo>
                  <a:pt x="88423" y="291"/>
                </a:moveTo>
                <a:lnTo>
                  <a:pt x="88423" y="291"/>
                </a:lnTo>
                <a:cubicBezTo>
                  <a:pt x="86968" y="1171"/>
                  <a:pt x="85076" y="2134"/>
                  <a:pt x="83874" y="3184"/>
                </a:cubicBezTo>
                <a:lnTo>
                  <a:pt x="144" y="3027"/>
                </a:lnTo>
                <a:lnTo>
                  <a:pt x="144" y="16757"/>
                </a:lnTo>
                <a:cubicBezTo>
                  <a:pt x="144" y="17032"/>
                  <a:pt x="0" y="17176"/>
                  <a:pt x="0" y="17451"/>
                </a:cubicBezTo>
                <a:cubicBezTo>
                  <a:pt x="1494" y="18237"/>
                  <a:pt x="2909" y="19875"/>
                  <a:pt x="4310" y="20883"/>
                </a:cubicBezTo>
                <a:cubicBezTo>
                  <a:pt x="9675" y="24771"/>
                  <a:pt x="16125" y="26486"/>
                  <a:pt x="22688" y="26486"/>
                </a:cubicBezTo>
                <a:cubicBezTo>
                  <a:pt x="23225" y="26486"/>
                  <a:pt x="23764" y="26475"/>
                  <a:pt x="24302" y="26452"/>
                </a:cubicBezTo>
                <a:cubicBezTo>
                  <a:pt x="31089" y="26164"/>
                  <a:pt x="37823" y="23320"/>
                  <a:pt x="43680" y="20032"/>
                </a:cubicBezTo>
                <a:cubicBezTo>
                  <a:pt x="52627" y="15001"/>
                  <a:pt x="63213" y="13756"/>
                  <a:pt x="73301" y="13573"/>
                </a:cubicBezTo>
                <a:cubicBezTo>
                  <a:pt x="76052" y="13534"/>
                  <a:pt x="78843" y="13377"/>
                  <a:pt x="81437" y="12460"/>
                </a:cubicBezTo>
                <a:cubicBezTo>
                  <a:pt x="86769" y="10560"/>
                  <a:pt x="88027" y="6276"/>
                  <a:pt x="88734" y="1127"/>
                </a:cubicBezTo>
                <a:cubicBezTo>
                  <a:pt x="88506" y="1110"/>
                  <a:pt x="88275" y="1105"/>
                  <a:pt x="88043" y="1105"/>
                </a:cubicBezTo>
                <a:cubicBezTo>
                  <a:pt x="87729" y="1105"/>
                  <a:pt x="87413" y="1114"/>
                  <a:pt x="87097" y="1114"/>
                </a:cubicBezTo>
                <a:lnTo>
                  <a:pt x="88423" y="291"/>
                </a:lnTo>
                <a:close/>
              </a:path>
            </a:pathLst>
          </a:custGeom>
          <a:solidFill>
            <a:srgbClr val="D4EB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5"/>
          <p:cNvSpPr/>
          <p:nvPr/>
        </p:nvSpPr>
        <p:spPr>
          <a:xfrm>
            <a:off x="3290925" y="4532375"/>
            <a:ext cx="1987475" cy="1478805"/>
          </a:xfrm>
          <a:custGeom>
            <a:avLst/>
            <a:gdLst/>
            <a:ahLst/>
            <a:cxnLst/>
            <a:rect l="l" t="t" r="r" b="b"/>
            <a:pathLst>
              <a:path w="49852" h="37093" extrusionOk="0">
                <a:moveTo>
                  <a:pt x="27103" y="0"/>
                </a:moveTo>
                <a:cubicBezTo>
                  <a:pt x="22256" y="0"/>
                  <a:pt x="17336" y="1522"/>
                  <a:pt x="13404" y="4557"/>
                </a:cubicBezTo>
                <a:cubicBezTo>
                  <a:pt x="5622" y="10558"/>
                  <a:pt x="1" y="24707"/>
                  <a:pt x="8085" y="32711"/>
                </a:cubicBezTo>
                <a:cubicBezTo>
                  <a:pt x="11180" y="35777"/>
                  <a:pt x="15588" y="37092"/>
                  <a:pt x="19994" y="37092"/>
                </a:cubicBezTo>
                <a:cubicBezTo>
                  <a:pt x="21294" y="37092"/>
                  <a:pt x="22593" y="36978"/>
                  <a:pt x="23858" y="36760"/>
                </a:cubicBezTo>
                <a:cubicBezTo>
                  <a:pt x="35086" y="34807"/>
                  <a:pt x="49851" y="26829"/>
                  <a:pt x="45895" y="13243"/>
                </a:cubicBezTo>
                <a:cubicBezTo>
                  <a:pt x="43523" y="5108"/>
                  <a:pt x="36593" y="744"/>
                  <a:pt x="29125" y="89"/>
                </a:cubicBezTo>
                <a:cubicBezTo>
                  <a:pt x="28454" y="30"/>
                  <a:pt x="27779" y="0"/>
                  <a:pt x="27103" y="0"/>
                </a:cubicBezTo>
                <a:close/>
              </a:path>
            </a:pathLst>
          </a:custGeom>
          <a:solidFill>
            <a:srgbClr val="D4EB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5"/>
          <p:cNvSpPr/>
          <p:nvPr/>
        </p:nvSpPr>
        <p:spPr>
          <a:xfrm>
            <a:off x="6687825" y="-599850"/>
            <a:ext cx="3063125" cy="1212475"/>
          </a:xfrm>
          <a:custGeom>
            <a:avLst/>
            <a:gdLst/>
            <a:ahLst/>
            <a:cxnLst/>
            <a:rect l="l" t="t" r="r" b="b"/>
            <a:pathLst>
              <a:path w="122525" h="48499" extrusionOk="0">
                <a:moveTo>
                  <a:pt x="0" y="0"/>
                </a:moveTo>
                <a:cubicBezTo>
                  <a:pt x="3004" y="10514"/>
                  <a:pt x="4741" y="22231"/>
                  <a:pt x="11742" y="30631"/>
                </a:cubicBezTo>
                <a:cubicBezTo>
                  <a:pt x="14919" y="34442"/>
                  <a:pt x="20067" y="36071"/>
                  <a:pt x="24505" y="38289"/>
                </a:cubicBezTo>
                <a:cubicBezTo>
                  <a:pt x="41456" y="46763"/>
                  <a:pt x="62351" y="45097"/>
                  <a:pt x="81173" y="42883"/>
                </a:cubicBezTo>
                <a:cubicBezTo>
                  <a:pt x="88321" y="42042"/>
                  <a:pt x="95473" y="39439"/>
                  <a:pt x="102615" y="40331"/>
                </a:cubicBezTo>
                <a:cubicBezTo>
                  <a:pt x="109733" y="41220"/>
                  <a:pt x="116110" y="45288"/>
                  <a:pt x="122525" y="48499"/>
                </a:cubicBezTo>
              </a:path>
            </a:pathLst>
          </a:custGeom>
          <a:noFill/>
          <a:ln w="19050" cap="flat" cmpd="sng">
            <a:solidFill>
              <a:srgbClr val="E94A4E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7" name="Google Shape;257;p25"/>
          <p:cNvSpPr/>
          <p:nvPr/>
        </p:nvSpPr>
        <p:spPr>
          <a:xfrm>
            <a:off x="3114175" y="4869506"/>
            <a:ext cx="2769575" cy="907250"/>
          </a:xfrm>
          <a:custGeom>
            <a:avLst/>
            <a:gdLst/>
            <a:ahLst/>
            <a:cxnLst/>
            <a:rect l="l" t="t" r="r" b="b"/>
            <a:pathLst>
              <a:path w="110783" h="36290" extrusionOk="0">
                <a:moveTo>
                  <a:pt x="0" y="26590"/>
                </a:moveTo>
                <a:cubicBezTo>
                  <a:pt x="8890" y="17700"/>
                  <a:pt x="17427" y="7264"/>
                  <a:pt x="29100" y="2596"/>
                </a:cubicBezTo>
                <a:cubicBezTo>
                  <a:pt x="42419" y="-2730"/>
                  <a:pt x="58376" y="1633"/>
                  <a:pt x="71984" y="6169"/>
                </a:cubicBezTo>
                <a:cubicBezTo>
                  <a:pt x="83091" y="9871"/>
                  <a:pt x="92931" y="17183"/>
                  <a:pt x="101594" y="25058"/>
                </a:cubicBezTo>
                <a:cubicBezTo>
                  <a:pt x="105173" y="28312"/>
                  <a:pt x="110783" y="31453"/>
                  <a:pt x="110783" y="36290"/>
                </a:cubicBezTo>
              </a:path>
            </a:pathLst>
          </a:custGeom>
          <a:noFill/>
          <a:ln w="19050" cap="flat" cmpd="sng">
            <a:solidFill>
              <a:srgbClr val="0258A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8" name="Google Shape;258;p25"/>
          <p:cNvSpPr txBox="1">
            <a:spLocks noGrp="1"/>
          </p:cNvSpPr>
          <p:nvPr>
            <p:ph type="subTitle" idx="1"/>
          </p:nvPr>
        </p:nvSpPr>
        <p:spPr>
          <a:xfrm>
            <a:off x="5066000" y="2445600"/>
            <a:ext cx="2986800" cy="12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7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000"/>
              <a:buFont typeface="Kanit"/>
              <a:buNone/>
              <a:defRPr sz="30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000"/>
              <a:buFont typeface="Kanit"/>
              <a:buNone/>
              <a:defRPr sz="30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000"/>
              <a:buFont typeface="Kanit"/>
              <a:buNone/>
              <a:defRPr sz="30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000"/>
              <a:buFont typeface="Kanit"/>
              <a:buNone/>
              <a:defRPr sz="30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000"/>
              <a:buFont typeface="Kanit"/>
              <a:buNone/>
              <a:defRPr sz="30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000"/>
              <a:buFont typeface="Kanit"/>
              <a:buNone/>
              <a:defRPr sz="30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000"/>
              <a:buFont typeface="Kanit"/>
              <a:buNone/>
              <a:defRPr sz="30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000"/>
              <a:buFont typeface="Kanit"/>
              <a:buNone/>
              <a:defRPr sz="30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000"/>
              <a:buFont typeface="Kanit"/>
              <a:buNone/>
              <a:defRPr sz="30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277" name="Google Shape;277;p28"/>
          <p:cNvSpPr/>
          <p:nvPr/>
        </p:nvSpPr>
        <p:spPr>
          <a:xfrm rot="-3187226">
            <a:off x="7347657" y="-1550153"/>
            <a:ext cx="3300288" cy="2479694"/>
          </a:xfrm>
          <a:custGeom>
            <a:avLst/>
            <a:gdLst/>
            <a:ahLst/>
            <a:cxnLst/>
            <a:rect l="l" t="t" r="r" b="b"/>
            <a:pathLst>
              <a:path w="61904" h="46512" extrusionOk="0">
                <a:moveTo>
                  <a:pt x="34495" y="1"/>
                </a:moveTo>
                <a:cubicBezTo>
                  <a:pt x="27270" y="1"/>
                  <a:pt x="19734" y="2753"/>
                  <a:pt x="15382" y="8500"/>
                </a:cubicBezTo>
                <a:cubicBezTo>
                  <a:pt x="12762" y="11959"/>
                  <a:pt x="11137" y="16060"/>
                  <a:pt x="9551" y="20095"/>
                </a:cubicBezTo>
                <a:cubicBezTo>
                  <a:pt x="8320" y="23226"/>
                  <a:pt x="7088" y="26396"/>
                  <a:pt x="5359" y="29292"/>
                </a:cubicBezTo>
                <a:cubicBezTo>
                  <a:pt x="3813" y="31886"/>
                  <a:pt x="1743" y="34231"/>
                  <a:pt x="747" y="37126"/>
                </a:cubicBezTo>
                <a:cubicBezTo>
                  <a:pt x="132" y="38908"/>
                  <a:pt x="1" y="40912"/>
                  <a:pt x="787" y="42629"/>
                </a:cubicBezTo>
                <a:cubicBezTo>
                  <a:pt x="1691" y="44581"/>
                  <a:pt x="3708" y="45864"/>
                  <a:pt x="5818" y="46284"/>
                </a:cubicBezTo>
                <a:cubicBezTo>
                  <a:pt x="6590" y="46439"/>
                  <a:pt x="7332" y="46511"/>
                  <a:pt x="8048" y="46511"/>
                </a:cubicBezTo>
                <a:cubicBezTo>
                  <a:pt x="13795" y="46511"/>
                  <a:pt x="17844" y="41853"/>
                  <a:pt x="21945" y="38148"/>
                </a:cubicBezTo>
                <a:cubicBezTo>
                  <a:pt x="24893" y="35502"/>
                  <a:pt x="28169" y="34087"/>
                  <a:pt x="32059" y="33537"/>
                </a:cubicBezTo>
                <a:cubicBezTo>
                  <a:pt x="32600" y="33461"/>
                  <a:pt x="33143" y="33429"/>
                  <a:pt x="33688" y="33429"/>
                </a:cubicBezTo>
                <a:cubicBezTo>
                  <a:pt x="37221" y="33429"/>
                  <a:pt x="40829" y="34805"/>
                  <a:pt x="44427" y="34873"/>
                </a:cubicBezTo>
                <a:cubicBezTo>
                  <a:pt x="44593" y="34877"/>
                  <a:pt x="44760" y="34878"/>
                  <a:pt x="44927" y="34878"/>
                </a:cubicBezTo>
                <a:cubicBezTo>
                  <a:pt x="48594" y="34878"/>
                  <a:pt x="52331" y="34042"/>
                  <a:pt x="55301" y="31899"/>
                </a:cubicBezTo>
                <a:cubicBezTo>
                  <a:pt x="61903" y="27104"/>
                  <a:pt x="60620" y="18064"/>
                  <a:pt x="56912" y="11828"/>
                </a:cubicBezTo>
                <a:cubicBezTo>
                  <a:pt x="54161" y="7190"/>
                  <a:pt x="49222" y="3652"/>
                  <a:pt x="44034" y="1727"/>
                </a:cubicBezTo>
                <a:cubicBezTo>
                  <a:pt x="42685" y="1229"/>
                  <a:pt x="41322" y="836"/>
                  <a:pt x="39972" y="548"/>
                </a:cubicBezTo>
                <a:cubicBezTo>
                  <a:pt x="38207" y="185"/>
                  <a:pt x="36362" y="1"/>
                  <a:pt x="34495" y="1"/>
                </a:cubicBezTo>
                <a:close/>
              </a:path>
            </a:pathLst>
          </a:custGeom>
          <a:solidFill>
            <a:srgbClr val="D4EB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8"/>
          <p:cNvSpPr/>
          <p:nvPr/>
        </p:nvSpPr>
        <p:spPr>
          <a:xfrm rot="-8882208">
            <a:off x="-1038781" y="4664779"/>
            <a:ext cx="2852691" cy="2122580"/>
          </a:xfrm>
          <a:custGeom>
            <a:avLst/>
            <a:gdLst/>
            <a:ahLst/>
            <a:cxnLst/>
            <a:rect l="l" t="t" r="r" b="b"/>
            <a:pathLst>
              <a:path w="49852" h="37093" extrusionOk="0">
                <a:moveTo>
                  <a:pt x="27103" y="0"/>
                </a:moveTo>
                <a:cubicBezTo>
                  <a:pt x="22256" y="0"/>
                  <a:pt x="17336" y="1522"/>
                  <a:pt x="13404" y="4557"/>
                </a:cubicBezTo>
                <a:cubicBezTo>
                  <a:pt x="5622" y="10558"/>
                  <a:pt x="1" y="24707"/>
                  <a:pt x="8085" y="32711"/>
                </a:cubicBezTo>
                <a:cubicBezTo>
                  <a:pt x="11180" y="35777"/>
                  <a:pt x="15588" y="37092"/>
                  <a:pt x="19994" y="37092"/>
                </a:cubicBezTo>
                <a:cubicBezTo>
                  <a:pt x="21294" y="37092"/>
                  <a:pt x="22593" y="36978"/>
                  <a:pt x="23858" y="36760"/>
                </a:cubicBezTo>
                <a:cubicBezTo>
                  <a:pt x="35086" y="34807"/>
                  <a:pt x="49851" y="26829"/>
                  <a:pt x="45895" y="13243"/>
                </a:cubicBezTo>
                <a:cubicBezTo>
                  <a:pt x="43523" y="5108"/>
                  <a:pt x="36593" y="744"/>
                  <a:pt x="29125" y="89"/>
                </a:cubicBezTo>
                <a:cubicBezTo>
                  <a:pt x="28454" y="30"/>
                  <a:pt x="27779" y="0"/>
                  <a:pt x="27103" y="0"/>
                </a:cubicBezTo>
                <a:close/>
              </a:path>
            </a:pathLst>
          </a:custGeom>
          <a:solidFill>
            <a:srgbClr val="D4EB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8"/>
          <p:cNvSpPr/>
          <p:nvPr/>
        </p:nvSpPr>
        <p:spPr>
          <a:xfrm rot="556266">
            <a:off x="7675917" y="-1367998"/>
            <a:ext cx="3366148" cy="2832994"/>
          </a:xfrm>
          <a:custGeom>
            <a:avLst/>
            <a:gdLst/>
            <a:ahLst/>
            <a:cxnLst/>
            <a:rect l="l" t="t" r="r" b="b"/>
            <a:pathLst>
              <a:path w="134651" h="113324" extrusionOk="0">
                <a:moveTo>
                  <a:pt x="0" y="0"/>
                </a:moveTo>
                <a:cubicBezTo>
                  <a:pt x="3302" y="16516"/>
                  <a:pt x="9002" y="34087"/>
                  <a:pt x="20909" y="45999"/>
                </a:cubicBezTo>
                <a:cubicBezTo>
                  <a:pt x="31608" y="56703"/>
                  <a:pt x="44064" y="65495"/>
                  <a:pt x="55617" y="75271"/>
                </a:cubicBezTo>
                <a:cubicBezTo>
                  <a:pt x="70821" y="88137"/>
                  <a:pt x="88858" y="97869"/>
                  <a:pt x="107470" y="104961"/>
                </a:cubicBezTo>
                <a:cubicBezTo>
                  <a:pt x="116328" y="108336"/>
                  <a:pt x="125172" y="113324"/>
                  <a:pt x="134651" y="113324"/>
                </a:cubicBezTo>
              </a:path>
            </a:pathLst>
          </a:custGeom>
          <a:noFill/>
          <a:ln w="19050" cap="flat" cmpd="sng">
            <a:solidFill>
              <a:srgbClr val="0258A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0" name="Google Shape;280;p28"/>
          <p:cNvSpPr/>
          <p:nvPr/>
        </p:nvSpPr>
        <p:spPr>
          <a:xfrm rot="556266">
            <a:off x="8797816" y="158031"/>
            <a:ext cx="2090771" cy="985288"/>
          </a:xfrm>
          <a:custGeom>
            <a:avLst/>
            <a:gdLst/>
            <a:ahLst/>
            <a:cxnLst/>
            <a:rect l="l" t="t" r="r" b="b"/>
            <a:pathLst>
              <a:path w="83634" h="39413" extrusionOk="0">
                <a:moveTo>
                  <a:pt x="0" y="11396"/>
                </a:moveTo>
                <a:cubicBezTo>
                  <a:pt x="11311" y="85"/>
                  <a:pt x="32403" y="-2911"/>
                  <a:pt x="47253" y="3033"/>
                </a:cubicBezTo>
                <a:cubicBezTo>
                  <a:pt x="58188" y="7410"/>
                  <a:pt x="67075" y="16417"/>
                  <a:pt x="74434" y="25614"/>
                </a:cubicBezTo>
                <a:cubicBezTo>
                  <a:pt x="77888" y="29931"/>
                  <a:pt x="83634" y="33885"/>
                  <a:pt x="83634" y="39413"/>
                </a:cubicBezTo>
              </a:path>
            </a:pathLst>
          </a:custGeom>
          <a:noFill/>
          <a:ln w="19050" cap="flat" cmpd="sng">
            <a:solidFill>
              <a:srgbClr val="0258A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1" name="Google Shape;281;p28"/>
          <p:cNvSpPr/>
          <p:nvPr/>
        </p:nvSpPr>
        <p:spPr>
          <a:xfrm rot="10800000">
            <a:off x="-888283" y="4671138"/>
            <a:ext cx="3052650" cy="878175"/>
          </a:xfrm>
          <a:custGeom>
            <a:avLst/>
            <a:gdLst/>
            <a:ahLst/>
            <a:cxnLst/>
            <a:rect l="l" t="t" r="r" b="b"/>
            <a:pathLst>
              <a:path w="122106" h="35127" extrusionOk="0">
                <a:moveTo>
                  <a:pt x="0" y="0"/>
                </a:moveTo>
                <a:cubicBezTo>
                  <a:pt x="2514" y="12578"/>
                  <a:pt x="15858" y="23413"/>
                  <a:pt x="28436" y="25927"/>
                </a:cubicBezTo>
                <a:cubicBezTo>
                  <a:pt x="47440" y="29726"/>
                  <a:pt x="67377" y="21926"/>
                  <a:pt x="86561" y="24672"/>
                </a:cubicBezTo>
                <a:cubicBezTo>
                  <a:pt x="98787" y="26422"/>
                  <a:pt x="111057" y="29609"/>
                  <a:pt x="122106" y="35127"/>
                </a:cubicBezTo>
              </a:path>
            </a:pathLst>
          </a:custGeom>
          <a:noFill/>
          <a:ln w="19050" cap="flat" cmpd="sng">
            <a:solidFill>
              <a:srgbClr val="E94A4E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8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9"/>
          <p:cNvSpPr/>
          <p:nvPr/>
        </p:nvSpPr>
        <p:spPr>
          <a:xfrm rot="10800000">
            <a:off x="5522013" y="-76199"/>
            <a:ext cx="3698187" cy="1908474"/>
          </a:xfrm>
          <a:custGeom>
            <a:avLst/>
            <a:gdLst/>
            <a:ahLst/>
            <a:cxnLst/>
            <a:rect l="l" t="t" r="r" b="b"/>
            <a:pathLst>
              <a:path w="66359" h="34245" extrusionOk="0">
                <a:moveTo>
                  <a:pt x="15064" y="1"/>
                </a:moveTo>
                <a:cubicBezTo>
                  <a:pt x="13915" y="1"/>
                  <a:pt x="12767" y="92"/>
                  <a:pt x="11634" y="272"/>
                </a:cubicBezTo>
                <a:cubicBezTo>
                  <a:pt x="9302" y="653"/>
                  <a:pt x="1" y="3194"/>
                  <a:pt x="381" y="6482"/>
                </a:cubicBezTo>
                <a:cubicBezTo>
                  <a:pt x="512" y="7596"/>
                  <a:pt x="525" y="8540"/>
                  <a:pt x="734" y="9640"/>
                </a:cubicBezTo>
                <a:lnTo>
                  <a:pt x="734" y="34244"/>
                </a:lnTo>
                <a:lnTo>
                  <a:pt x="66359" y="33497"/>
                </a:lnTo>
                <a:cubicBezTo>
                  <a:pt x="64786" y="29842"/>
                  <a:pt x="62231" y="26593"/>
                  <a:pt x="58288" y="24654"/>
                </a:cubicBezTo>
                <a:cubicBezTo>
                  <a:pt x="53755" y="22427"/>
                  <a:pt x="48462" y="23291"/>
                  <a:pt x="43746" y="20933"/>
                </a:cubicBezTo>
                <a:cubicBezTo>
                  <a:pt x="39789" y="18954"/>
                  <a:pt x="36291" y="15876"/>
                  <a:pt x="33985" y="12077"/>
                </a:cubicBezTo>
                <a:cubicBezTo>
                  <a:pt x="31457" y="7884"/>
                  <a:pt x="29242" y="4779"/>
                  <a:pt x="24749" y="2368"/>
                </a:cubicBezTo>
                <a:cubicBezTo>
                  <a:pt x="21782" y="778"/>
                  <a:pt x="18421" y="1"/>
                  <a:pt x="15064" y="1"/>
                </a:cubicBezTo>
                <a:close/>
              </a:path>
            </a:pathLst>
          </a:custGeom>
          <a:solidFill>
            <a:srgbClr val="D4EB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7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000"/>
              <a:buFont typeface="Kanit"/>
              <a:buNone/>
              <a:defRPr sz="30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000"/>
              <a:buFont typeface="Kanit"/>
              <a:buNone/>
              <a:defRPr sz="30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000"/>
              <a:buFont typeface="Kanit"/>
              <a:buNone/>
              <a:defRPr sz="30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000"/>
              <a:buFont typeface="Kanit"/>
              <a:buNone/>
              <a:defRPr sz="30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000"/>
              <a:buFont typeface="Kanit"/>
              <a:buNone/>
              <a:defRPr sz="30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000"/>
              <a:buFont typeface="Kanit"/>
              <a:buNone/>
              <a:defRPr sz="30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000"/>
              <a:buFont typeface="Kanit"/>
              <a:buNone/>
              <a:defRPr sz="30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000"/>
              <a:buFont typeface="Kanit"/>
              <a:buNone/>
              <a:defRPr sz="30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000"/>
              <a:buFont typeface="Kanit"/>
              <a:buNone/>
              <a:defRPr sz="30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285" name="Google Shape;285;p29"/>
          <p:cNvSpPr txBox="1">
            <a:spLocks noGrp="1"/>
          </p:cNvSpPr>
          <p:nvPr>
            <p:ph type="subTitle" idx="1"/>
          </p:nvPr>
        </p:nvSpPr>
        <p:spPr>
          <a:xfrm>
            <a:off x="713225" y="1133475"/>
            <a:ext cx="7717500" cy="34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R="50800"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 Light"/>
              <a:buChar char="●"/>
              <a:defRPr sz="1400">
                <a:solidFill>
                  <a:schemeClr val="hlink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 Light"/>
              <a:buChar char="○"/>
              <a:defRPr>
                <a:solidFill>
                  <a:srgbClr val="0258A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 Light"/>
              <a:buChar char="■"/>
              <a:defRPr>
                <a:solidFill>
                  <a:srgbClr val="0258A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 Light"/>
              <a:buChar char="●"/>
              <a:defRPr>
                <a:solidFill>
                  <a:srgbClr val="0258A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 Light"/>
              <a:buChar char="○"/>
              <a:defRPr>
                <a:solidFill>
                  <a:srgbClr val="0258A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 Light"/>
              <a:buChar char="■"/>
              <a:defRPr>
                <a:solidFill>
                  <a:srgbClr val="0258A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 Light"/>
              <a:buChar char="●"/>
              <a:defRPr>
                <a:solidFill>
                  <a:srgbClr val="0258A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 Light"/>
              <a:buChar char="○"/>
              <a:defRPr>
                <a:solidFill>
                  <a:srgbClr val="0258A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 Light"/>
              <a:buChar char="■"/>
              <a:defRPr>
                <a:solidFill>
                  <a:srgbClr val="0258A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1"/>
          <p:cNvSpPr/>
          <p:nvPr/>
        </p:nvSpPr>
        <p:spPr>
          <a:xfrm>
            <a:off x="5218925" y="-1989906"/>
            <a:ext cx="2733861" cy="2950939"/>
          </a:xfrm>
          <a:custGeom>
            <a:avLst/>
            <a:gdLst/>
            <a:ahLst/>
            <a:cxnLst/>
            <a:rect l="l" t="t" r="r" b="b"/>
            <a:pathLst>
              <a:path w="36409" h="39300" extrusionOk="0">
                <a:moveTo>
                  <a:pt x="9000" y="1"/>
                </a:moveTo>
                <a:cubicBezTo>
                  <a:pt x="7677" y="1"/>
                  <a:pt x="6409" y="150"/>
                  <a:pt x="5254" y="503"/>
                </a:cubicBezTo>
                <a:cubicBezTo>
                  <a:pt x="2607" y="1316"/>
                  <a:pt x="630" y="3255"/>
                  <a:pt x="328" y="7066"/>
                </a:cubicBezTo>
                <a:cubicBezTo>
                  <a:pt x="1" y="11089"/>
                  <a:pt x="1599" y="15334"/>
                  <a:pt x="2621" y="19159"/>
                </a:cubicBezTo>
                <a:cubicBezTo>
                  <a:pt x="4075" y="24622"/>
                  <a:pt x="1023" y="31632"/>
                  <a:pt x="4677" y="36439"/>
                </a:cubicBezTo>
                <a:cubicBezTo>
                  <a:pt x="6244" y="38503"/>
                  <a:pt x="8737" y="39299"/>
                  <a:pt x="11525" y="39299"/>
                </a:cubicBezTo>
                <a:cubicBezTo>
                  <a:pt x="16968" y="39299"/>
                  <a:pt x="23532" y="36262"/>
                  <a:pt x="26504" y="33688"/>
                </a:cubicBezTo>
                <a:cubicBezTo>
                  <a:pt x="32754" y="28304"/>
                  <a:pt x="36408" y="18295"/>
                  <a:pt x="31837" y="10906"/>
                </a:cubicBezTo>
                <a:cubicBezTo>
                  <a:pt x="29412" y="6988"/>
                  <a:pt x="25365" y="4289"/>
                  <a:pt x="21054" y="2678"/>
                </a:cubicBezTo>
                <a:cubicBezTo>
                  <a:pt x="17671" y="1421"/>
                  <a:pt x="13077" y="1"/>
                  <a:pt x="9000" y="1"/>
                </a:cubicBezTo>
                <a:close/>
              </a:path>
            </a:pathLst>
          </a:custGeom>
          <a:solidFill>
            <a:srgbClr val="D4EB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31"/>
          <p:cNvSpPr/>
          <p:nvPr/>
        </p:nvSpPr>
        <p:spPr>
          <a:xfrm rot="8100000">
            <a:off x="-1500458" y="3802590"/>
            <a:ext cx="2733867" cy="2950945"/>
          </a:xfrm>
          <a:custGeom>
            <a:avLst/>
            <a:gdLst/>
            <a:ahLst/>
            <a:cxnLst/>
            <a:rect l="l" t="t" r="r" b="b"/>
            <a:pathLst>
              <a:path w="36409" h="39300" extrusionOk="0">
                <a:moveTo>
                  <a:pt x="9000" y="1"/>
                </a:moveTo>
                <a:cubicBezTo>
                  <a:pt x="7677" y="1"/>
                  <a:pt x="6409" y="150"/>
                  <a:pt x="5254" y="503"/>
                </a:cubicBezTo>
                <a:cubicBezTo>
                  <a:pt x="2607" y="1316"/>
                  <a:pt x="630" y="3255"/>
                  <a:pt x="328" y="7066"/>
                </a:cubicBezTo>
                <a:cubicBezTo>
                  <a:pt x="1" y="11089"/>
                  <a:pt x="1599" y="15334"/>
                  <a:pt x="2621" y="19159"/>
                </a:cubicBezTo>
                <a:cubicBezTo>
                  <a:pt x="4075" y="24622"/>
                  <a:pt x="1023" y="31632"/>
                  <a:pt x="4677" y="36439"/>
                </a:cubicBezTo>
                <a:cubicBezTo>
                  <a:pt x="6244" y="38503"/>
                  <a:pt x="8737" y="39299"/>
                  <a:pt x="11525" y="39299"/>
                </a:cubicBezTo>
                <a:cubicBezTo>
                  <a:pt x="16968" y="39299"/>
                  <a:pt x="23532" y="36262"/>
                  <a:pt x="26504" y="33688"/>
                </a:cubicBezTo>
                <a:cubicBezTo>
                  <a:pt x="32754" y="28304"/>
                  <a:pt x="36408" y="18295"/>
                  <a:pt x="31837" y="10906"/>
                </a:cubicBezTo>
                <a:cubicBezTo>
                  <a:pt x="29412" y="6988"/>
                  <a:pt x="25365" y="4289"/>
                  <a:pt x="21054" y="2678"/>
                </a:cubicBezTo>
                <a:cubicBezTo>
                  <a:pt x="17671" y="1421"/>
                  <a:pt x="13077" y="1"/>
                  <a:pt x="9000" y="1"/>
                </a:cubicBezTo>
                <a:close/>
              </a:path>
            </a:pathLst>
          </a:custGeom>
          <a:solidFill>
            <a:srgbClr val="D4EB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31"/>
          <p:cNvSpPr/>
          <p:nvPr/>
        </p:nvSpPr>
        <p:spPr>
          <a:xfrm rot="-8426936">
            <a:off x="6591529" y="-1126291"/>
            <a:ext cx="3753028" cy="2252640"/>
          </a:xfrm>
          <a:prstGeom prst="arc">
            <a:avLst>
              <a:gd name="adj1" fmla="val 11456086"/>
              <a:gd name="adj2" fmla="val 0"/>
            </a:avLst>
          </a:prstGeom>
          <a:noFill/>
          <a:ln w="19050" cap="flat" cmpd="sng">
            <a:solidFill>
              <a:srgbClr val="E94A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8" name="Google Shape;298;p31"/>
          <p:cNvCxnSpPr/>
          <p:nvPr/>
        </p:nvCxnSpPr>
        <p:spPr>
          <a:xfrm rot="6873227" flipH="1">
            <a:off x="7491938" y="-136608"/>
            <a:ext cx="1735542" cy="909656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rgbClr val="E94A4E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2"/>
          <p:cNvSpPr/>
          <p:nvPr/>
        </p:nvSpPr>
        <p:spPr>
          <a:xfrm>
            <a:off x="-116243" y="3774500"/>
            <a:ext cx="2652701" cy="1369029"/>
          </a:xfrm>
          <a:custGeom>
            <a:avLst/>
            <a:gdLst/>
            <a:ahLst/>
            <a:cxnLst/>
            <a:rect l="l" t="t" r="r" b="b"/>
            <a:pathLst>
              <a:path w="66359" h="34245" extrusionOk="0">
                <a:moveTo>
                  <a:pt x="15064" y="1"/>
                </a:moveTo>
                <a:cubicBezTo>
                  <a:pt x="13915" y="1"/>
                  <a:pt x="12767" y="92"/>
                  <a:pt x="11634" y="272"/>
                </a:cubicBezTo>
                <a:cubicBezTo>
                  <a:pt x="9302" y="653"/>
                  <a:pt x="1" y="3194"/>
                  <a:pt x="381" y="6482"/>
                </a:cubicBezTo>
                <a:cubicBezTo>
                  <a:pt x="512" y="7596"/>
                  <a:pt x="525" y="8540"/>
                  <a:pt x="734" y="9640"/>
                </a:cubicBezTo>
                <a:lnTo>
                  <a:pt x="734" y="34244"/>
                </a:lnTo>
                <a:lnTo>
                  <a:pt x="66359" y="33497"/>
                </a:lnTo>
                <a:cubicBezTo>
                  <a:pt x="64786" y="29842"/>
                  <a:pt x="62231" y="26593"/>
                  <a:pt x="58288" y="24654"/>
                </a:cubicBezTo>
                <a:cubicBezTo>
                  <a:pt x="53755" y="22427"/>
                  <a:pt x="48462" y="23291"/>
                  <a:pt x="43746" y="20933"/>
                </a:cubicBezTo>
                <a:cubicBezTo>
                  <a:pt x="39789" y="18954"/>
                  <a:pt x="36291" y="15876"/>
                  <a:pt x="33985" y="12077"/>
                </a:cubicBezTo>
                <a:cubicBezTo>
                  <a:pt x="31457" y="7884"/>
                  <a:pt x="29242" y="4779"/>
                  <a:pt x="24749" y="2368"/>
                </a:cubicBezTo>
                <a:cubicBezTo>
                  <a:pt x="21782" y="778"/>
                  <a:pt x="18421" y="1"/>
                  <a:pt x="15064" y="1"/>
                </a:cubicBezTo>
                <a:close/>
              </a:path>
            </a:pathLst>
          </a:custGeom>
          <a:solidFill>
            <a:srgbClr val="D4EB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32"/>
          <p:cNvSpPr/>
          <p:nvPr/>
        </p:nvSpPr>
        <p:spPr>
          <a:xfrm rot="-5400000">
            <a:off x="6526658" y="1384714"/>
            <a:ext cx="4188076" cy="1046642"/>
          </a:xfrm>
          <a:custGeom>
            <a:avLst/>
            <a:gdLst/>
            <a:ahLst/>
            <a:cxnLst/>
            <a:rect l="l" t="t" r="r" b="b"/>
            <a:pathLst>
              <a:path w="92862" h="20271" extrusionOk="0">
                <a:moveTo>
                  <a:pt x="79072" y="0"/>
                </a:moveTo>
                <a:cubicBezTo>
                  <a:pt x="75484" y="0"/>
                  <a:pt x="71979" y="914"/>
                  <a:pt x="68756" y="2597"/>
                </a:cubicBezTo>
                <a:cubicBezTo>
                  <a:pt x="64327" y="4905"/>
                  <a:pt x="60752" y="7539"/>
                  <a:pt x="55670" y="7539"/>
                </a:cubicBezTo>
                <a:cubicBezTo>
                  <a:pt x="55446" y="7539"/>
                  <a:pt x="55218" y="7534"/>
                  <a:pt x="54987" y="7523"/>
                </a:cubicBezTo>
                <a:cubicBezTo>
                  <a:pt x="49392" y="7275"/>
                  <a:pt x="44480" y="4903"/>
                  <a:pt x="39134" y="3475"/>
                </a:cubicBezTo>
                <a:cubicBezTo>
                  <a:pt x="35751" y="2568"/>
                  <a:pt x="32183" y="2008"/>
                  <a:pt x="28644" y="2008"/>
                </a:cubicBezTo>
                <a:cubicBezTo>
                  <a:pt x="24153" y="2008"/>
                  <a:pt x="19707" y="2910"/>
                  <a:pt x="15736" y="5152"/>
                </a:cubicBezTo>
                <a:cubicBezTo>
                  <a:pt x="12709" y="6855"/>
                  <a:pt x="9119" y="8859"/>
                  <a:pt x="6604" y="11218"/>
                </a:cubicBezTo>
                <a:cubicBezTo>
                  <a:pt x="3840" y="13838"/>
                  <a:pt x="2071" y="17179"/>
                  <a:pt x="1" y="20271"/>
                </a:cubicBezTo>
                <a:lnTo>
                  <a:pt x="90570" y="20100"/>
                </a:lnTo>
                <a:cubicBezTo>
                  <a:pt x="90936" y="15948"/>
                  <a:pt x="92154" y="12397"/>
                  <a:pt x="92692" y="8244"/>
                </a:cubicBezTo>
                <a:cubicBezTo>
                  <a:pt x="92862" y="6947"/>
                  <a:pt x="92823" y="5270"/>
                  <a:pt x="91801" y="4183"/>
                </a:cubicBezTo>
                <a:cubicBezTo>
                  <a:pt x="90792" y="3907"/>
                  <a:pt x="90058" y="2990"/>
                  <a:pt x="89155" y="2427"/>
                </a:cubicBezTo>
                <a:cubicBezTo>
                  <a:pt x="87071" y="1143"/>
                  <a:pt x="84608" y="606"/>
                  <a:pt x="82237" y="239"/>
                </a:cubicBezTo>
                <a:cubicBezTo>
                  <a:pt x="81178" y="79"/>
                  <a:pt x="80122" y="0"/>
                  <a:pt x="79072" y="0"/>
                </a:cubicBezTo>
                <a:close/>
              </a:path>
            </a:pathLst>
          </a:custGeom>
          <a:solidFill>
            <a:srgbClr val="D4EB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32"/>
          <p:cNvSpPr/>
          <p:nvPr/>
        </p:nvSpPr>
        <p:spPr>
          <a:xfrm>
            <a:off x="-397250" y="2969000"/>
            <a:ext cx="1603350" cy="3010850"/>
          </a:xfrm>
          <a:custGeom>
            <a:avLst/>
            <a:gdLst/>
            <a:ahLst/>
            <a:cxnLst/>
            <a:rect l="l" t="t" r="r" b="b"/>
            <a:pathLst>
              <a:path w="64134" h="120434" extrusionOk="0">
                <a:moveTo>
                  <a:pt x="0" y="0"/>
                </a:moveTo>
                <a:cubicBezTo>
                  <a:pt x="30193" y="6044"/>
                  <a:pt x="55846" y="38387"/>
                  <a:pt x="61889" y="68580"/>
                </a:cubicBezTo>
                <a:cubicBezTo>
                  <a:pt x="64190" y="80074"/>
                  <a:pt x="63561" y="91985"/>
                  <a:pt x="63561" y="103707"/>
                </a:cubicBezTo>
                <a:cubicBezTo>
                  <a:pt x="63561" y="107331"/>
                  <a:pt x="64707" y="111141"/>
                  <a:pt x="63561" y="114579"/>
                </a:cubicBezTo>
                <a:cubicBezTo>
                  <a:pt x="62944" y="116431"/>
                  <a:pt x="61609" y="120434"/>
                  <a:pt x="63561" y="120434"/>
                </a:cubicBezTo>
              </a:path>
            </a:pathLst>
          </a:custGeom>
          <a:noFill/>
          <a:ln w="19050" cap="flat" cmpd="sng">
            <a:solidFill>
              <a:srgbClr val="E94A4E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3" name="Google Shape;303;p32"/>
          <p:cNvSpPr/>
          <p:nvPr/>
        </p:nvSpPr>
        <p:spPr>
          <a:xfrm>
            <a:off x="7134027" y="-479137"/>
            <a:ext cx="4313400" cy="2737775"/>
          </a:xfrm>
          <a:custGeom>
            <a:avLst/>
            <a:gdLst/>
            <a:ahLst/>
            <a:cxnLst/>
            <a:rect l="l" t="t" r="r" b="b"/>
            <a:pathLst>
              <a:path w="172536" h="109511" extrusionOk="0">
                <a:moveTo>
                  <a:pt x="5686" y="0"/>
                </a:moveTo>
                <a:cubicBezTo>
                  <a:pt x="3369" y="3475"/>
                  <a:pt x="936" y="7171"/>
                  <a:pt x="250" y="11291"/>
                </a:cubicBezTo>
                <a:cubicBezTo>
                  <a:pt x="-1256" y="20330"/>
                  <a:pt x="5337" y="30096"/>
                  <a:pt x="12377" y="35963"/>
                </a:cubicBezTo>
                <a:cubicBezTo>
                  <a:pt x="21050" y="43191"/>
                  <a:pt x="37383" y="38641"/>
                  <a:pt x="44158" y="47672"/>
                </a:cubicBezTo>
                <a:cubicBezTo>
                  <a:pt x="51007" y="56802"/>
                  <a:pt x="53333" y="68870"/>
                  <a:pt x="60466" y="77780"/>
                </a:cubicBezTo>
                <a:cubicBezTo>
                  <a:pt x="68832" y="88232"/>
                  <a:pt x="79697" y="97209"/>
                  <a:pt x="91829" y="102870"/>
                </a:cubicBezTo>
                <a:cubicBezTo>
                  <a:pt x="116248" y="114264"/>
                  <a:pt x="145590" y="107470"/>
                  <a:pt x="172536" y="107470"/>
                </a:cubicBezTo>
              </a:path>
            </a:pathLst>
          </a:custGeom>
          <a:noFill/>
          <a:ln w="19050" cap="flat" cmpd="sng">
            <a:solidFill>
              <a:srgbClr val="0258A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4" name="Google Shape;304;p32"/>
          <p:cNvSpPr/>
          <p:nvPr/>
        </p:nvSpPr>
        <p:spPr>
          <a:xfrm>
            <a:off x="8405225" y="-250900"/>
            <a:ext cx="505950" cy="1264975"/>
          </a:xfrm>
          <a:custGeom>
            <a:avLst/>
            <a:gdLst/>
            <a:ahLst/>
            <a:cxnLst/>
            <a:rect l="l" t="t" r="r" b="b"/>
            <a:pathLst>
              <a:path w="20238" h="50599" extrusionOk="0">
                <a:moveTo>
                  <a:pt x="0" y="50599"/>
                </a:moveTo>
                <a:cubicBezTo>
                  <a:pt x="11678" y="46700"/>
                  <a:pt x="17874" y="31093"/>
                  <a:pt x="18818" y="18818"/>
                </a:cubicBezTo>
                <a:cubicBezTo>
                  <a:pt x="19299" y="12564"/>
                  <a:pt x="21623" y="5610"/>
                  <a:pt x="18818" y="0"/>
                </a:cubicBezTo>
              </a:path>
            </a:pathLst>
          </a:custGeom>
          <a:noFill/>
          <a:ln w="19050" cap="flat" cmpd="sng">
            <a:solidFill>
              <a:srgbClr val="0258A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5" name="Google Shape;305;p32"/>
          <p:cNvSpPr/>
          <p:nvPr/>
        </p:nvSpPr>
        <p:spPr>
          <a:xfrm>
            <a:off x="1149975" y="4641700"/>
            <a:ext cx="1202225" cy="899050"/>
          </a:xfrm>
          <a:custGeom>
            <a:avLst/>
            <a:gdLst/>
            <a:ahLst/>
            <a:cxnLst/>
            <a:rect l="l" t="t" r="r" b="b"/>
            <a:pathLst>
              <a:path w="48089" h="35962" extrusionOk="0">
                <a:moveTo>
                  <a:pt x="0" y="0"/>
                </a:moveTo>
                <a:cubicBezTo>
                  <a:pt x="20016" y="0"/>
                  <a:pt x="39138" y="18059"/>
                  <a:pt x="48089" y="35962"/>
                </a:cubicBezTo>
              </a:path>
            </a:pathLst>
          </a:custGeom>
          <a:noFill/>
          <a:ln w="19050" cap="flat" cmpd="sng">
            <a:solidFill>
              <a:srgbClr val="E94A4E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-151134" y="3222325"/>
            <a:ext cx="3713947" cy="1916607"/>
          </a:xfrm>
          <a:custGeom>
            <a:avLst/>
            <a:gdLst/>
            <a:ahLst/>
            <a:cxnLst/>
            <a:rect l="l" t="t" r="r" b="b"/>
            <a:pathLst>
              <a:path w="66359" h="34245" extrusionOk="0">
                <a:moveTo>
                  <a:pt x="15064" y="1"/>
                </a:moveTo>
                <a:cubicBezTo>
                  <a:pt x="13915" y="1"/>
                  <a:pt x="12767" y="92"/>
                  <a:pt x="11634" y="272"/>
                </a:cubicBezTo>
                <a:cubicBezTo>
                  <a:pt x="9302" y="653"/>
                  <a:pt x="1" y="3194"/>
                  <a:pt x="381" y="6482"/>
                </a:cubicBezTo>
                <a:cubicBezTo>
                  <a:pt x="512" y="7596"/>
                  <a:pt x="525" y="8540"/>
                  <a:pt x="734" y="9640"/>
                </a:cubicBezTo>
                <a:lnTo>
                  <a:pt x="734" y="34244"/>
                </a:lnTo>
                <a:lnTo>
                  <a:pt x="66359" y="33497"/>
                </a:lnTo>
                <a:cubicBezTo>
                  <a:pt x="64786" y="29842"/>
                  <a:pt x="62231" y="26593"/>
                  <a:pt x="58288" y="24654"/>
                </a:cubicBezTo>
                <a:cubicBezTo>
                  <a:pt x="53755" y="22427"/>
                  <a:pt x="48462" y="23291"/>
                  <a:pt x="43746" y="20933"/>
                </a:cubicBezTo>
                <a:cubicBezTo>
                  <a:pt x="39789" y="18954"/>
                  <a:pt x="36291" y="15876"/>
                  <a:pt x="33985" y="12077"/>
                </a:cubicBezTo>
                <a:cubicBezTo>
                  <a:pt x="31457" y="7884"/>
                  <a:pt x="29242" y="4779"/>
                  <a:pt x="24749" y="2368"/>
                </a:cubicBezTo>
                <a:cubicBezTo>
                  <a:pt x="21782" y="778"/>
                  <a:pt x="18421" y="1"/>
                  <a:pt x="15064" y="1"/>
                </a:cubicBezTo>
                <a:close/>
              </a:path>
            </a:pathLst>
          </a:custGeom>
          <a:solidFill>
            <a:srgbClr val="D4EB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 rot="2916371">
            <a:off x="6504795" y="-907599"/>
            <a:ext cx="3851968" cy="2894203"/>
          </a:xfrm>
          <a:custGeom>
            <a:avLst/>
            <a:gdLst/>
            <a:ahLst/>
            <a:cxnLst/>
            <a:rect l="l" t="t" r="r" b="b"/>
            <a:pathLst>
              <a:path w="61904" h="46512" extrusionOk="0">
                <a:moveTo>
                  <a:pt x="34495" y="1"/>
                </a:moveTo>
                <a:cubicBezTo>
                  <a:pt x="27270" y="1"/>
                  <a:pt x="19734" y="2753"/>
                  <a:pt x="15382" y="8500"/>
                </a:cubicBezTo>
                <a:cubicBezTo>
                  <a:pt x="12762" y="11959"/>
                  <a:pt x="11137" y="16060"/>
                  <a:pt x="9551" y="20095"/>
                </a:cubicBezTo>
                <a:cubicBezTo>
                  <a:pt x="8320" y="23226"/>
                  <a:pt x="7088" y="26396"/>
                  <a:pt x="5359" y="29292"/>
                </a:cubicBezTo>
                <a:cubicBezTo>
                  <a:pt x="3813" y="31886"/>
                  <a:pt x="1743" y="34231"/>
                  <a:pt x="747" y="37126"/>
                </a:cubicBezTo>
                <a:cubicBezTo>
                  <a:pt x="132" y="38908"/>
                  <a:pt x="1" y="40912"/>
                  <a:pt x="787" y="42629"/>
                </a:cubicBezTo>
                <a:cubicBezTo>
                  <a:pt x="1691" y="44581"/>
                  <a:pt x="3708" y="45864"/>
                  <a:pt x="5818" y="46284"/>
                </a:cubicBezTo>
                <a:cubicBezTo>
                  <a:pt x="6590" y="46439"/>
                  <a:pt x="7332" y="46511"/>
                  <a:pt x="8048" y="46511"/>
                </a:cubicBezTo>
                <a:cubicBezTo>
                  <a:pt x="13795" y="46511"/>
                  <a:pt x="17844" y="41853"/>
                  <a:pt x="21945" y="38148"/>
                </a:cubicBezTo>
                <a:cubicBezTo>
                  <a:pt x="24893" y="35502"/>
                  <a:pt x="28169" y="34087"/>
                  <a:pt x="32059" y="33537"/>
                </a:cubicBezTo>
                <a:cubicBezTo>
                  <a:pt x="32600" y="33461"/>
                  <a:pt x="33143" y="33429"/>
                  <a:pt x="33688" y="33429"/>
                </a:cubicBezTo>
                <a:cubicBezTo>
                  <a:pt x="37221" y="33429"/>
                  <a:pt x="40829" y="34805"/>
                  <a:pt x="44427" y="34873"/>
                </a:cubicBezTo>
                <a:cubicBezTo>
                  <a:pt x="44593" y="34877"/>
                  <a:pt x="44760" y="34878"/>
                  <a:pt x="44927" y="34878"/>
                </a:cubicBezTo>
                <a:cubicBezTo>
                  <a:pt x="48594" y="34878"/>
                  <a:pt x="52331" y="34042"/>
                  <a:pt x="55301" y="31899"/>
                </a:cubicBezTo>
                <a:cubicBezTo>
                  <a:pt x="61903" y="27104"/>
                  <a:pt x="60620" y="18064"/>
                  <a:pt x="56912" y="11828"/>
                </a:cubicBezTo>
                <a:cubicBezTo>
                  <a:pt x="54161" y="7190"/>
                  <a:pt x="49222" y="3652"/>
                  <a:pt x="44034" y="1727"/>
                </a:cubicBezTo>
                <a:cubicBezTo>
                  <a:pt x="42685" y="1229"/>
                  <a:pt x="41322" y="836"/>
                  <a:pt x="39972" y="548"/>
                </a:cubicBezTo>
                <a:cubicBezTo>
                  <a:pt x="38207" y="185"/>
                  <a:pt x="36362" y="1"/>
                  <a:pt x="34495" y="1"/>
                </a:cubicBezTo>
                <a:close/>
              </a:path>
            </a:pathLst>
          </a:custGeom>
          <a:solidFill>
            <a:srgbClr val="D4EB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7990050" y="-563675"/>
            <a:ext cx="3367925" cy="2508350"/>
          </a:xfrm>
          <a:custGeom>
            <a:avLst/>
            <a:gdLst/>
            <a:ahLst/>
            <a:cxnLst/>
            <a:rect l="l" t="t" r="r" b="b"/>
            <a:pathLst>
              <a:path w="134717" h="100334" extrusionOk="0">
                <a:moveTo>
                  <a:pt x="0" y="0"/>
                </a:moveTo>
                <a:cubicBezTo>
                  <a:pt x="5867" y="8803"/>
                  <a:pt x="10445" y="18586"/>
                  <a:pt x="17473" y="26493"/>
                </a:cubicBezTo>
                <a:cubicBezTo>
                  <a:pt x="41141" y="53121"/>
                  <a:pt x="70904" y="75742"/>
                  <a:pt x="103715" y="89624"/>
                </a:cubicBezTo>
                <a:cubicBezTo>
                  <a:pt x="113784" y="93884"/>
                  <a:pt x="123784" y="100334"/>
                  <a:pt x="134717" y="100334"/>
                </a:cubicBezTo>
              </a:path>
            </a:pathLst>
          </a:custGeom>
          <a:noFill/>
          <a:ln w="19050" cap="flat" cmpd="sng">
            <a:solidFill>
              <a:srgbClr val="0258A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" name="Google Shape;22;p3"/>
          <p:cNvSpPr/>
          <p:nvPr/>
        </p:nvSpPr>
        <p:spPr>
          <a:xfrm>
            <a:off x="-338200" y="3452475"/>
            <a:ext cx="2395600" cy="1789675"/>
          </a:xfrm>
          <a:custGeom>
            <a:avLst/>
            <a:gdLst/>
            <a:ahLst/>
            <a:cxnLst/>
            <a:rect l="l" t="t" r="r" b="b"/>
            <a:pathLst>
              <a:path w="95824" h="71587" extrusionOk="0">
                <a:moveTo>
                  <a:pt x="0" y="0"/>
                </a:moveTo>
                <a:cubicBezTo>
                  <a:pt x="4285" y="8569"/>
                  <a:pt x="12329" y="16139"/>
                  <a:pt x="21419" y="19165"/>
                </a:cubicBezTo>
                <a:cubicBezTo>
                  <a:pt x="30023" y="22029"/>
                  <a:pt x="39678" y="19787"/>
                  <a:pt x="48476" y="21984"/>
                </a:cubicBezTo>
                <a:cubicBezTo>
                  <a:pt x="57453" y="24225"/>
                  <a:pt x="65057" y="30317"/>
                  <a:pt x="72713" y="35512"/>
                </a:cubicBezTo>
                <a:cubicBezTo>
                  <a:pt x="81114" y="41213"/>
                  <a:pt x="89418" y="49336"/>
                  <a:pt x="91878" y="59186"/>
                </a:cubicBezTo>
                <a:cubicBezTo>
                  <a:pt x="92929" y="63395"/>
                  <a:pt x="91486" y="71587"/>
                  <a:pt x="95824" y="71587"/>
                </a:cubicBezTo>
              </a:path>
            </a:pathLst>
          </a:custGeom>
          <a:noFill/>
          <a:ln w="19050" cap="flat" cmpd="sng">
            <a:solidFill>
              <a:srgbClr val="E94A4E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" name="Google Shape;23;p3"/>
          <p:cNvSpPr/>
          <p:nvPr/>
        </p:nvSpPr>
        <p:spPr>
          <a:xfrm>
            <a:off x="648293" y="4037275"/>
            <a:ext cx="422600" cy="1465550"/>
          </a:xfrm>
          <a:custGeom>
            <a:avLst/>
            <a:gdLst/>
            <a:ahLst/>
            <a:cxnLst/>
            <a:rect l="l" t="t" r="r" b="b"/>
            <a:pathLst>
              <a:path w="16904" h="58622" extrusionOk="0">
                <a:moveTo>
                  <a:pt x="13351" y="0"/>
                </a:moveTo>
                <a:cubicBezTo>
                  <a:pt x="9511" y="1281"/>
                  <a:pt x="4322" y="1142"/>
                  <a:pt x="2077" y="4510"/>
                </a:cubicBezTo>
                <a:cubicBezTo>
                  <a:pt x="-225" y="7964"/>
                  <a:pt x="-363" y="12973"/>
                  <a:pt x="950" y="16910"/>
                </a:cubicBezTo>
                <a:cubicBezTo>
                  <a:pt x="3178" y="23591"/>
                  <a:pt x="14787" y="24660"/>
                  <a:pt x="16169" y="31566"/>
                </a:cubicBezTo>
                <a:cubicBezTo>
                  <a:pt x="17425" y="37841"/>
                  <a:pt x="16595" y="44523"/>
                  <a:pt x="15042" y="50731"/>
                </a:cubicBezTo>
                <a:cubicBezTo>
                  <a:pt x="14364" y="53441"/>
                  <a:pt x="10250" y="56645"/>
                  <a:pt x="12223" y="58622"/>
                </a:cubicBezTo>
              </a:path>
            </a:pathLst>
          </a:custGeom>
          <a:noFill/>
          <a:ln w="19050" cap="flat" cmpd="sng">
            <a:solidFill>
              <a:srgbClr val="E94A4E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1094225" y="2074650"/>
            <a:ext cx="3477900" cy="11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600"/>
              <a:buFont typeface="Kanit"/>
              <a:buNone/>
              <a:defRPr sz="50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600"/>
              <a:buFont typeface="Kanit"/>
              <a:buNone/>
              <a:defRPr sz="36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600"/>
              <a:buFont typeface="Kanit"/>
              <a:buNone/>
              <a:defRPr sz="36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600"/>
              <a:buFont typeface="Kanit"/>
              <a:buNone/>
              <a:defRPr sz="36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600"/>
              <a:buFont typeface="Kanit"/>
              <a:buNone/>
              <a:defRPr sz="36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600"/>
              <a:buFont typeface="Kanit"/>
              <a:buNone/>
              <a:defRPr sz="36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600"/>
              <a:buFont typeface="Kanit"/>
              <a:buNone/>
              <a:defRPr sz="36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600"/>
              <a:buFont typeface="Kanit"/>
              <a:buNone/>
              <a:defRPr sz="36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600"/>
              <a:buFont typeface="Kanit"/>
              <a:buNone/>
              <a:defRPr sz="36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 idx="2" hasCustomPrompt="1"/>
          </p:nvPr>
        </p:nvSpPr>
        <p:spPr>
          <a:xfrm>
            <a:off x="1458575" y="1019175"/>
            <a:ext cx="839400" cy="733500"/>
          </a:xfrm>
          <a:prstGeom prst="rect">
            <a:avLst/>
          </a:prstGeom>
          <a:solidFill>
            <a:srgbClr val="E94A4E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4800"/>
              <a:buFont typeface="Kanit"/>
              <a:buNone/>
              <a:defRPr sz="4800" b="1">
                <a:solidFill>
                  <a:srgbClr val="E3F1FE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4800"/>
              <a:buFont typeface="Kanit"/>
              <a:buNone/>
              <a:defRPr sz="4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4800"/>
              <a:buFont typeface="Kanit"/>
              <a:buNone/>
              <a:defRPr sz="4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4800"/>
              <a:buFont typeface="Kanit"/>
              <a:buNone/>
              <a:defRPr sz="4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4800"/>
              <a:buFont typeface="Kanit"/>
              <a:buNone/>
              <a:defRPr sz="4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4800"/>
              <a:buFont typeface="Kanit"/>
              <a:buNone/>
              <a:defRPr sz="4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4800"/>
              <a:buFont typeface="Kanit"/>
              <a:buNone/>
              <a:defRPr sz="4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4800"/>
              <a:buFont typeface="Kanit"/>
              <a:buNone/>
              <a:defRPr sz="4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4800"/>
              <a:buFont typeface="Kanit"/>
              <a:buNone/>
              <a:defRPr sz="4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r>
              <a:t>xx%</a:t>
            </a:r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"/>
          </p:nvPr>
        </p:nvSpPr>
        <p:spPr>
          <a:xfrm>
            <a:off x="1094225" y="3438250"/>
            <a:ext cx="2993100" cy="6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rgbClr val="E3F1FE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>
            <a:spLocks noGrp="1"/>
          </p:cNvSpPr>
          <p:nvPr>
            <p:ph type="title"/>
          </p:nvPr>
        </p:nvSpPr>
        <p:spPr>
          <a:xfrm>
            <a:off x="4773575" y="1136125"/>
            <a:ext cx="36573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90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ubTitle" idx="1"/>
          </p:nvPr>
        </p:nvSpPr>
        <p:spPr>
          <a:xfrm>
            <a:off x="4773575" y="2519575"/>
            <a:ext cx="3657300" cy="11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/>
          <p:nvPr/>
        </p:nvSpPr>
        <p:spPr>
          <a:xfrm rot="-2520143">
            <a:off x="8202333" y="-622773"/>
            <a:ext cx="1545126" cy="2755587"/>
          </a:xfrm>
          <a:custGeom>
            <a:avLst/>
            <a:gdLst/>
            <a:ahLst/>
            <a:cxnLst/>
            <a:rect l="l" t="t" r="r" b="b"/>
            <a:pathLst>
              <a:path w="36684" h="65417" extrusionOk="0">
                <a:moveTo>
                  <a:pt x="19510" y="0"/>
                </a:moveTo>
                <a:cubicBezTo>
                  <a:pt x="14747" y="0"/>
                  <a:pt x="9940" y="2328"/>
                  <a:pt x="6577" y="6308"/>
                </a:cubicBezTo>
                <a:cubicBezTo>
                  <a:pt x="2725" y="10881"/>
                  <a:pt x="970" y="16934"/>
                  <a:pt x="603" y="22908"/>
                </a:cubicBezTo>
                <a:cubicBezTo>
                  <a:pt x="0" y="32551"/>
                  <a:pt x="1690" y="43254"/>
                  <a:pt x="5882" y="52019"/>
                </a:cubicBezTo>
                <a:cubicBezTo>
                  <a:pt x="8437" y="57377"/>
                  <a:pt x="12866" y="62867"/>
                  <a:pt x="18617" y="64976"/>
                </a:cubicBezTo>
                <a:cubicBezTo>
                  <a:pt x="19437" y="65279"/>
                  <a:pt x="20192" y="65416"/>
                  <a:pt x="20886" y="65416"/>
                </a:cubicBezTo>
                <a:cubicBezTo>
                  <a:pt x="25287" y="65416"/>
                  <a:pt x="27245" y="59879"/>
                  <a:pt x="28128" y="55976"/>
                </a:cubicBezTo>
                <a:cubicBezTo>
                  <a:pt x="30081" y="47420"/>
                  <a:pt x="35557" y="39088"/>
                  <a:pt x="36133" y="30271"/>
                </a:cubicBezTo>
                <a:cubicBezTo>
                  <a:pt x="36684" y="21886"/>
                  <a:pt x="35636" y="10488"/>
                  <a:pt x="29648" y="4343"/>
                </a:cubicBezTo>
                <a:cubicBezTo>
                  <a:pt x="26732" y="1348"/>
                  <a:pt x="23134" y="0"/>
                  <a:pt x="19510" y="0"/>
                </a:cubicBezTo>
                <a:close/>
              </a:path>
            </a:pathLst>
          </a:custGeom>
          <a:solidFill>
            <a:srgbClr val="D4EB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7"/>
          <p:cNvSpPr/>
          <p:nvPr/>
        </p:nvSpPr>
        <p:spPr>
          <a:xfrm rot="-9900053">
            <a:off x="5288308" y="4099608"/>
            <a:ext cx="4128387" cy="2322031"/>
          </a:xfrm>
          <a:custGeom>
            <a:avLst/>
            <a:gdLst/>
            <a:ahLst/>
            <a:cxnLst/>
            <a:rect l="l" t="t" r="r" b="b"/>
            <a:pathLst>
              <a:path w="60828" h="34213" extrusionOk="0">
                <a:moveTo>
                  <a:pt x="35519" y="1"/>
                </a:moveTo>
                <a:cubicBezTo>
                  <a:pt x="29974" y="1"/>
                  <a:pt x="24457" y="1192"/>
                  <a:pt x="19441" y="3674"/>
                </a:cubicBezTo>
                <a:cubicBezTo>
                  <a:pt x="13624" y="6556"/>
                  <a:pt x="4820" y="13068"/>
                  <a:pt x="2370" y="20443"/>
                </a:cubicBezTo>
                <a:cubicBezTo>
                  <a:pt x="1" y="27575"/>
                  <a:pt x="4809" y="34213"/>
                  <a:pt x="11976" y="34213"/>
                </a:cubicBezTo>
                <a:cubicBezTo>
                  <a:pt x="12459" y="34213"/>
                  <a:pt x="12952" y="34183"/>
                  <a:pt x="13454" y="34121"/>
                </a:cubicBezTo>
                <a:cubicBezTo>
                  <a:pt x="17751" y="33584"/>
                  <a:pt x="21563" y="31174"/>
                  <a:pt x="25219" y="28854"/>
                </a:cubicBezTo>
                <a:cubicBezTo>
                  <a:pt x="29984" y="25813"/>
                  <a:pt x="34705" y="23593"/>
                  <a:pt x="40283" y="23593"/>
                </a:cubicBezTo>
                <a:cubicBezTo>
                  <a:pt x="40808" y="23593"/>
                  <a:pt x="41342" y="23613"/>
                  <a:pt x="41884" y="23653"/>
                </a:cubicBezTo>
                <a:cubicBezTo>
                  <a:pt x="44446" y="23851"/>
                  <a:pt x="47929" y="24513"/>
                  <a:pt x="51187" y="24513"/>
                </a:cubicBezTo>
                <a:cubicBezTo>
                  <a:pt x="55490" y="24513"/>
                  <a:pt x="59403" y="23358"/>
                  <a:pt x="60290" y="18452"/>
                </a:cubicBezTo>
                <a:cubicBezTo>
                  <a:pt x="60828" y="15491"/>
                  <a:pt x="59714" y="12425"/>
                  <a:pt x="57932" y="9988"/>
                </a:cubicBezTo>
                <a:cubicBezTo>
                  <a:pt x="54316" y="5050"/>
                  <a:pt x="49049" y="1905"/>
                  <a:pt x="43101" y="739"/>
                </a:cubicBezTo>
                <a:cubicBezTo>
                  <a:pt x="40598" y="250"/>
                  <a:pt x="38056" y="1"/>
                  <a:pt x="35519" y="1"/>
                </a:cubicBezTo>
                <a:close/>
              </a:path>
            </a:pathLst>
          </a:custGeom>
          <a:solidFill>
            <a:srgbClr val="D4EB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7"/>
          <p:cNvSpPr/>
          <p:nvPr/>
        </p:nvSpPr>
        <p:spPr>
          <a:xfrm>
            <a:off x="6282238" y="-978525"/>
            <a:ext cx="4088375" cy="2414950"/>
          </a:xfrm>
          <a:custGeom>
            <a:avLst/>
            <a:gdLst/>
            <a:ahLst/>
            <a:cxnLst/>
            <a:rect l="l" t="t" r="r" b="b"/>
            <a:pathLst>
              <a:path w="163535" h="96598" extrusionOk="0">
                <a:moveTo>
                  <a:pt x="2121" y="0"/>
                </a:moveTo>
                <a:cubicBezTo>
                  <a:pt x="-5267" y="18478"/>
                  <a:pt x="8316" y="46974"/>
                  <a:pt x="26794" y="54362"/>
                </a:cubicBezTo>
                <a:cubicBezTo>
                  <a:pt x="46855" y="62383"/>
                  <a:pt x="70300" y="50803"/>
                  <a:pt x="91610" y="54362"/>
                </a:cubicBezTo>
                <a:cubicBezTo>
                  <a:pt x="119033" y="58942"/>
                  <a:pt x="143887" y="76927"/>
                  <a:pt x="163535" y="96598"/>
                </a:cubicBezTo>
              </a:path>
            </a:pathLst>
          </a:custGeom>
          <a:noFill/>
          <a:ln w="19050" cap="flat" cmpd="sng">
            <a:solidFill>
              <a:srgbClr val="E94A4E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" name="Google Shape;59;p7"/>
          <p:cNvSpPr/>
          <p:nvPr/>
        </p:nvSpPr>
        <p:spPr>
          <a:xfrm>
            <a:off x="7524368" y="-1532600"/>
            <a:ext cx="1356675" cy="1965400"/>
          </a:xfrm>
          <a:custGeom>
            <a:avLst/>
            <a:gdLst/>
            <a:ahLst/>
            <a:cxnLst/>
            <a:rect l="l" t="t" r="r" b="b"/>
            <a:pathLst>
              <a:path w="54267" h="78616" extrusionOk="0">
                <a:moveTo>
                  <a:pt x="4708" y="78616"/>
                </a:moveTo>
                <a:cubicBezTo>
                  <a:pt x="2228" y="71182"/>
                  <a:pt x="-2924" y="60740"/>
                  <a:pt x="2617" y="55199"/>
                </a:cubicBezTo>
                <a:cubicBezTo>
                  <a:pt x="6232" y="51584"/>
                  <a:pt x="12629" y="53114"/>
                  <a:pt x="17671" y="52272"/>
                </a:cubicBezTo>
                <a:cubicBezTo>
                  <a:pt x="25889" y="50900"/>
                  <a:pt x="35181" y="50167"/>
                  <a:pt x="41507" y="44744"/>
                </a:cubicBezTo>
                <a:cubicBezTo>
                  <a:pt x="53186" y="34733"/>
                  <a:pt x="56534" y="14921"/>
                  <a:pt x="52797" y="0"/>
                </a:cubicBezTo>
              </a:path>
            </a:pathLst>
          </a:custGeom>
          <a:noFill/>
          <a:ln w="19050" cap="flat" cmpd="sng">
            <a:solidFill>
              <a:srgbClr val="E94A4E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" name="Google Shape;60;p7"/>
          <p:cNvSpPr/>
          <p:nvPr/>
        </p:nvSpPr>
        <p:spPr>
          <a:xfrm>
            <a:off x="5012825" y="4693372"/>
            <a:ext cx="2718125" cy="1025100"/>
          </a:xfrm>
          <a:custGeom>
            <a:avLst/>
            <a:gdLst/>
            <a:ahLst/>
            <a:cxnLst/>
            <a:rect l="l" t="t" r="r" b="b"/>
            <a:pathLst>
              <a:path w="108725" h="41004" extrusionOk="0">
                <a:moveTo>
                  <a:pt x="0" y="29296"/>
                </a:moveTo>
                <a:cubicBezTo>
                  <a:pt x="10368" y="12022"/>
                  <a:pt x="33164" y="-2406"/>
                  <a:pt x="53108" y="442"/>
                </a:cubicBezTo>
                <a:cubicBezTo>
                  <a:pt x="61661" y="1663"/>
                  <a:pt x="70371" y="3942"/>
                  <a:pt x="77780" y="8387"/>
                </a:cubicBezTo>
                <a:cubicBezTo>
                  <a:pt x="85134" y="12799"/>
                  <a:pt x="90116" y="20304"/>
                  <a:pt x="96180" y="26368"/>
                </a:cubicBezTo>
                <a:cubicBezTo>
                  <a:pt x="100724" y="30912"/>
                  <a:pt x="105851" y="35257"/>
                  <a:pt x="108725" y="41004"/>
                </a:cubicBezTo>
              </a:path>
            </a:pathLst>
          </a:custGeom>
          <a:noFill/>
          <a:ln w="19050" cap="flat" cmpd="sng">
            <a:solidFill>
              <a:srgbClr val="0258A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" name="Google Shape;61;p7"/>
          <p:cNvSpPr/>
          <p:nvPr/>
        </p:nvSpPr>
        <p:spPr>
          <a:xfrm>
            <a:off x="6792250" y="4254875"/>
            <a:ext cx="2948100" cy="620925"/>
          </a:xfrm>
          <a:custGeom>
            <a:avLst/>
            <a:gdLst/>
            <a:ahLst/>
            <a:cxnLst/>
            <a:rect l="l" t="t" r="r" b="b"/>
            <a:pathLst>
              <a:path w="117924" h="24837" extrusionOk="0">
                <a:moveTo>
                  <a:pt x="0" y="22582"/>
                </a:moveTo>
                <a:cubicBezTo>
                  <a:pt x="24499" y="26663"/>
                  <a:pt x="50189" y="24625"/>
                  <a:pt x="74434" y="19236"/>
                </a:cubicBezTo>
                <a:cubicBezTo>
                  <a:pt x="89908" y="15797"/>
                  <a:pt x="106715" y="11209"/>
                  <a:pt x="117924" y="0"/>
                </a:cubicBezTo>
              </a:path>
            </a:pathLst>
          </a:custGeom>
          <a:noFill/>
          <a:ln w="19050" cap="flat" cmpd="sng">
            <a:solidFill>
              <a:srgbClr val="0258A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/>
          <p:nvPr/>
        </p:nvSpPr>
        <p:spPr>
          <a:xfrm>
            <a:off x="2752600" y="3113600"/>
            <a:ext cx="6577183" cy="2039719"/>
          </a:xfrm>
          <a:custGeom>
            <a:avLst/>
            <a:gdLst/>
            <a:ahLst/>
            <a:cxnLst/>
            <a:rect l="l" t="t" r="r" b="b"/>
            <a:pathLst>
              <a:path w="92862" h="20271" extrusionOk="0">
                <a:moveTo>
                  <a:pt x="79072" y="0"/>
                </a:moveTo>
                <a:cubicBezTo>
                  <a:pt x="75484" y="0"/>
                  <a:pt x="71979" y="914"/>
                  <a:pt x="68756" y="2597"/>
                </a:cubicBezTo>
                <a:cubicBezTo>
                  <a:pt x="64327" y="4905"/>
                  <a:pt x="60752" y="7539"/>
                  <a:pt x="55670" y="7539"/>
                </a:cubicBezTo>
                <a:cubicBezTo>
                  <a:pt x="55446" y="7539"/>
                  <a:pt x="55218" y="7534"/>
                  <a:pt x="54987" y="7523"/>
                </a:cubicBezTo>
                <a:cubicBezTo>
                  <a:pt x="49392" y="7275"/>
                  <a:pt x="44480" y="4903"/>
                  <a:pt x="39134" y="3475"/>
                </a:cubicBezTo>
                <a:cubicBezTo>
                  <a:pt x="35751" y="2568"/>
                  <a:pt x="32183" y="2008"/>
                  <a:pt x="28644" y="2008"/>
                </a:cubicBezTo>
                <a:cubicBezTo>
                  <a:pt x="24153" y="2008"/>
                  <a:pt x="19707" y="2910"/>
                  <a:pt x="15736" y="5152"/>
                </a:cubicBezTo>
                <a:cubicBezTo>
                  <a:pt x="12709" y="6855"/>
                  <a:pt x="9119" y="8859"/>
                  <a:pt x="6604" y="11218"/>
                </a:cubicBezTo>
                <a:cubicBezTo>
                  <a:pt x="3840" y="13838"/>
                  <a:pt x="2071" y="17179"/>
                  <a:pt x="1" y="20271"/>
                </a:cubicBezTo>
                <a:lnTo>
                  <a:pt x="90570" y="20100"/>
                </a:lnTo>
                <a:cubicBezTo>
                  <a:pt x="90936" y="15948"/>
                  <a:pt x="92154" y="12397"/>
                  <a:pt x="92692" y="8244"/>
                </a:cubicBezTo>
                <a:cubicBezTo>
                  <a:pt x="92862" y="6947"/>
                  <a:pt x="92823" y="5270"/>
                  <a:pt x="91801" y="4183"/>
                </a:cubicBezTo>
                <a:cubicBezTo>
                  <a:pt x="90792" y="3907"/>
                  <a:pt x="90058" y="2990"/>
                  <a:pt x="89155" y="2427"/>
                </a:cubicBezTo>
                <a:cubicBezTo>
                  <a:pt x="87071" y="1143"/>
                  <a:pt x="84608" y="606"/>
                  <a:pt x="82237" y="239"/>
                </a:cubicBezTo>
                <a:cubicBezTo>
                  <a:pt x="81178" y="79"/>
                  <a:pt x="80122" y="0"/>
                  <a:pt x="79072" y="0"/>
                </a:cubicBezTo>
                <a:close/>
              </a:path>
            </a:pathLst>
          </a:custGeom>
          <a:solidFill>
            <a:srgbClr val="D4EB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8"/>
          <p:cNvSpPr/>
          <p:nvPr/>
        </p:nvSpPr>
        <p:spPr>
          <a:xfrm>
            <a:off x="-1695525" y="-1110375"/>
            <a:ext cx="5621812" cy="4223987"/>
          </a:xfrm>
          <a:custGeom>
            <a:avLst/>
            <a:gdLst/>
            <a:ahLst/>
            <a:cxnLst/>
            <a:rect l="l" t="t" r="r" b="b"/>
            <a:pathLst>
              <a:path w="61904" h="46512" extrusionOk="0">
                <a:moveTo>
                  <a:pt x="34495" y="1"/>
                </a:moveTo>
                <a:cubicBezTo>
                  <a:pt x="27270" y="1"/>
                  <a:pt x="19734" y="2753"/>
                  <a:pt x="15382" y="8500"/>
                </a:cubicBezTo>
                <a:cubicBezTo>
                  <a:pt x="12762" y="11959"/>
                  <a:pt x="11137" y="16060"/>
                  <a:pt x="9551" y="20095"/>
                </a:cubicBezTo>
                <a:cubicBezTo>
                  <a:pt x="8320" y="23226"/>
                  <a:pt x="7088" y="26396"/>
                  <a:pt x="5359" y="29292"/>
                </a:cubicBezTo>
                <a:cubicBezTo>
                  <a:pt x="3813" y="31886"/>
                  <a:pt x="1743" y="34231"/>
                  <a:pt x="747" y="37126"/>
                </a:cubicBezTo>
                <a:cubicBezTo>
                  <a:pt x="132" y="38908"/>
                  <a:pt x="1" y="40912"/>
                  <a:pt x="787" y="42629"/>
                </a:cubicBezTo>
                <a:cubicBezTo>
                  <a:pt x="1691" y="44581"/>
                  <a:pt x="3708" y="45864"/>
                  <a:pt x="5818" y="46284"/>
                </a:cubicBezTo>
                <a:cubicBezTo>
                  <a:pt x="6590" y="46439"/>
                  <a:pt x="7332" y="46511"/>
                  <a:pt x="8048" y="46511"/>
                </a:cubicBezTo>
                <a:cubicBezTo>
                  <a:pt x="13795" y="46511"/>
                  <a:pt x="17844" y="41853"/>
                  <a:pt x="21945" y="38148"/>
                </a:cubicBezTo>
                <a:cubicBezTo>
                  <a:pt x="24893" y="35502"/>
                  <a:pt x="28169" y="34087"/>
                  <a:pt x="32059" y="33537"/>
                </a:cubicBezTo>
                <a:cubicBezTo>
                  <a:pt x="32600" y="33461"/>
                  <a:pt x="33143" y="33429"/>
                  <a:pt x="33688" y="33429"/>
                </a:cubicBezTo>
                <a:cubicBezTo>
                  <a:pt x="37221" y="33429"/>
                  <a:pt x="40829" y="34805"/>
                  <a:pt x="44427" y="34873"/>
                </a:cubicBezTo>
                <a:cubicBezTo>
                  <a:pt x="44593" y="34877"/>
                  <a:pt x="44760" y="34878"/>
                  <a:pt x="44927" y="34878"/>
                </a:cubicBezTo>
                <a:cubicBezTo>
                  <a:pt x="48594" y="34878"/>
                  <a:pt x="52331" y="34042"/>
                  <a:pt x="55301" y="31899"/>
                </a:cubicBezTo>
                <a:cubicBezTo>
                  <a:pt x="61903" y="27104"/>
                  <a:pt x="60620" y="18064"/>
                  <a:pt x="56912" y="11828"/>
                </a:cubicBezTo>
                <a:cubicBezTo>
                  <a:pt x="54161" y="7190"/>
                  <a:pt x="49222" y="3652"/>
                  <a:pt x="44034" y="1727"/>
                </a:cubicBezTo>
                <a:cubicBezTo>
                  <a:pt x="42685" y="1229"/>
                  <a:pt x="41322" y="836"/>
                  <a:pt x="39972" y="548"/>
                </a:cubicBezTo>
                <a:cubicBezTo>
                  <a:pt x="38207" y="185"/>
                  <a:pt x="36362" y="1"/>
                  <a:pt x="34495" y="1"/>
                </a:cubicBezTo>
                <a:close/>
              </a:path>
            </a:pathLst>
          </a:custGeom>
          <a:solidFill>
            <a:srgbClr val="D4EB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8"/>
          <p:cNvSpPr/>
          <p:nvPr/>
        </p:nvSpPr>
        <p:spPr>
          <a:xfrm>
            <a:off x="867875" y="-382900"/>
            <a:ext cx="9482950" cy="1551625"/>
          </a:xfrm>
          <a:custGeom>
            <a:avLst/>
            <a:gdLst/>
            <a:ahLst/>
            <a:cxnLst/>
            <a:rect l="l" t="t" r="r" b="b"/>
            <a:pathLst>
              <a:path w="379318" h="62065" extrusionOk="0">
                <a:moveTo>
                  <a:pt x="0" y="0"/>
                </a:moveTo>
                <a:cubicBezTo>
                  <a:pt x="0" y="10481"/>
                  <a:pt x="7750" y="21345"/>
                  <a:pt x="16848" y="26547"/>
                </a:cubicBezTo>
                <a:cubicBezTo>
                  <a:pt x="27603" y="32696"/>
                  <a:pt x="40364" y="34719"/>
                  <a:pt x="52584" y="36758"/>
                </a:cubicBezTo>
                <a:cubicBezTo>
                  <a:pt x="87768" y="42628"/>
                  <a:pt x="123613" y="28590"/>
                  <a:pt x="159283" y="28590"/>
                </a:cubicBezTo>
                <a:cubicBezTo>
                  <a:pt x="181217" y="28590"/>
                  <a:pt x="204501" y="30012"/>
                  <a:pt x="224119" y="39821"/>
                </a:cubicBezTo>
                <a:cubicBezTo>
                  <a:pt x="240003" y="47763"/>
                  <a:pt x="257080" y="54159"/>
                  <a:pt x="274661" y="56668"/>
                </a:cubicBezTo>
                <a:cubicBezTo>
                  <a:pt x="296110" y="59729"/>
                  <a:pt x="317964" y="63658"/>
                  <a:pt x="339497" y="61263"/>
                </a:cubicBezTo>
                <a:cubicBezTo>
                  <a:pt x="353204" y="59739"/>
                  <a:pt x="365939" y="53379"/>
                  <a:pt x="379318" y="50031"/>
                </a:cubicBezTo>
              </a:path>
            </a:pathLst>
          </a:custGeom>
          <a:noFill/>
          <a:ln w="19050" cap="flat" cmpd="sng">
            <a:solidFill>
              <a:srgbClr val="E94A4E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" name="Google Shape;66;p8"/>
          <p:cNvSpPr/>
          <p:nvPr/>
        </p:nvSpPr>
        <p:spPr>
          <a:xfrm>
            <a:off x="6649525" y="-701975"/>
            <a:ext cx="1991050" cy="1403950"/>
          </a:xfrm>
          <a:custGeom>
            <a:avLst/>
            <a:gdLst/>
            <a:ahLst/>
            <a:cxnLst/>
            <a:rect l="l" t="t" r="r" b="b"/>
            <a:pathLst>
              <a:path w="79642" h="56158" extrusionOk="0">
                <a:moveTo>
                  <a:pt x="0" y="56158"/>
                </a:moveTo>
                <a:cubicBezTo>
                  <a:pt x="8031" y="51339"/>
                  <a:pt x="16521" y="46989"/>
                  <a:pt x="25527" y="44416"/>
                </a:cubicBezTo>
                <a:cubicBezTo>
                  <a:pt x="34192" y="41941"/>
                  <a:pt x="43707" y="42656"/>
                  <a:pt x="52074" y="39310"/>
                </a:cubicBezTo>
                <a:cubicBezTo>
                  <a:pt x="60342" y="36004"/>
                  <a:pt x="66545" y="28152"/>
                  <a:pt x="70963" y="20421"/>
                </a:cubicBezTo>
                <a:cubicBezTo>
                  <a:pt x="74633" y="13999"/>
                  <a:pt x="79642" y="7396"/>
                  <a:pt x="79642" y="0"/>
                </a:cubicBezTo>
              </a:path>
            </a:pathLst>
          </a:custGeom>
          <a:noFill/>
          <a:ln w="19050" cap="flat" cmpd="sng">
            <a:solidFill>
              <a:srgbClr val="E94A4E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" name="Google Shape;67;p8"/>
          <p:cNvSpPr/>
          <p:nvPr/>
        </p:nvSpPr>
        <p:spPr>
          <a:xfrm>
            <a:off x="-178675" y="4038651"/>
            <a:ext cx="4492575" cy="1500500"/>
          </a:xfrm>
          <a:custGeom>
            <a:avLst/>
            <a:gdLst/>
            <a:ahLst/>
            <a:cxnLst/>
            <a:rect l="l" t="t" r="r" b="b"/>
            <a:pathLst>
              <a:path w="179703" h="60020" extrusionOk="0">
                <a:moveTo>
                  <a:pt x="0" y="2842"/>
                </a:moveTo>
                <a:cubicBezTo>
                  <a:pt x="15519" y="-265"/>
                  <a:pt x="32463" y="-1653"/>
                  <a:pt x="47478" y="3352"/>
                </a:cubicBezTo>
                <a:cubicBezTo>
                  <a:pt x="64088" y="8889"/>
                  <a:pt x="76950" y="23615"/>
                  <a:pt x="93936" y="27857"/>
                </a:cubicBezTo>
                <a:cubicBezTo>
                  <a:pt x="114886" y="33089"/>
                  <a:pt x="138948" y="25858"/>
                  <a:pt x="158261" y="35515"/>
                </a:cubicBezTo>
                <a:cubicBezTo>
                  <a:pt x="167969" y="40369"/>
                  <a:pt x="174853" y="50310"/>
                  <a:pt x="179703" y="60020"/>
                </a:cubicBezTo>
              </a:path>
            </a:pathLst>
          </a:custGeom>
          <a:noFill/>
          <a:ln w="19050" cap="flat" cmpd="sng">
            <a:solidFill>
              <a:srgbClr val="0258A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" name="Google Shape;68;p8"/>
          <p:cNvSpPr/>
          <p:nvPr/>
        </p:nvSpPr>
        <p:spPr>
          <a:xfrm>
            <a:off x="418375" y="4173500"/>
            <a:ext cx="704775" cy="1369600"/>
          </a:xfrm>
          <a:custGeom>
            <a:avLst/>
            <a:gdLst/>
            <a:ahLst/>
            <a:cxnLst/>
            <a:rect l="l" t="t" r="r" b="b"/>
            <a:pathLst>
              <a:path w="28191" h="54784" extrusionOk="0">
                <a:moveTo>
                  <a:pt x="28191" y="0"/>
                </a:moveTo>
                <a:cubicBezTo>
                  <a:pt x="23592" y="1151"/>
                  <a:pt x="18709" y="2261"/>
                  <a:pt x="14917" y="5106"/>
                </a:cubicBezTo>
                <a:cubicBezTo>
                  <a:pt x="3036" y="14020"/>
                  <a:pt x="-2466" y="33069"/>
                  <a:pt x="1133" y="47479"/>
                </a:cubicBezTo>
                <a:cubicBezTo>
                  <a:pt x="1746" y="49933"/>
                  <a:pt x="1205" y="54129"/>
                  <a:pt x="3686" y="54626"/>
                </a:cubicBezTo>
                <a:cubicBezTo>
                  <a:pt x="5260" y="54941"/>
                  <a:pt x="6334" y="52791"/>
                  <a:pt x="7770" y="52074"/>
                </a:cubicBezTo>
              </a:path>
            </a:pathLst>
          </a:custGeom>
          <a:noFill/>
          <a:ln w="19050" cap="flat" cmpd="sng">
            <a:solidFill>
              <a:srgbClr val="0258A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" name="Google Shape;69;p8"/>
          <p:cNvSpPr/>
          <p:nvPr/>
        </p:nvSpPr>
        <p:spPr>
          <a:xfrm>
            <a:off x="3267325" y="-204200"/>
            <a:ext cx="1084875" cy="740250"/>
          </a:xfrm>
          <a:custGeom>
            <a:avLst/>
            <a:gdLst/>
            <a:ahLst/>
            <a:cxnLst/>
            <a:rect l="l" t="t" r="r" b="b"/>
            <a:pathLst>
              <a:path w="43395" h="29610" extrusionOk="0">
                <a:moveTo>
                  <a:pt x="0" y="29610"/>
                </a:moveTo>
                <a:cubicBezTo>
                  <a:pt x="4961" y="24649"/>
                  <a:pt x="9530" y="18039"/>
                  <a:pt x="16337" y="16336"/>
                </a:cubicBezTo>
                <a:cubicBezTo>
                  <a:pt x="22264" y="14853"/>
                  <a:pt x="29318" y="15919"/>
                  <a:pt x="34205" y="12252"/>
                </a:cubicBezTo>
                <a:cubicBezTo>
                  <a:pt x="38289" y="9188"/>
                  <a:pt x="41110" y="4565"/>
                  <a:pt x="43395" y="0"/>
                </a:cubicBezTo>
              </a:path>
            </a:pathLst>
          </a:custGeom>
          <a:noFill/>
          <a:ln w="19050" cap="flat" cmpd="sng">
            <a:solidFill>
              <a:srgbClr val="E94A4E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0" name="Google Shape;70;p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0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rgbClr val="E3F1FE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8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000"/>
              <a:buFont typeface="Kanit"/>
              <a:buNone/>
              <a:defRPr sz="30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000"/>
              <a:buFont typeface="Kanit"/>
              <a:buNone/>
              <a:defRPr sz="30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000"/>
              <a:buFont typeface="Kanit"/>
              <a:buNone/>
              <a:defRPr sz="30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000"/>
              <a:buFont typeface="Kanit"/>
              <a:buNone/>
              <a:defRPr sz="30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000"/>
              <a:buFont typeface="Kanit"/>
              <a:buNone/>
              <a:defRPr sz="30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000"/>
              <a:buFont typeface="Kanit"/>
              <a:buNone/>
              <a:defRPr sz="30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000"/>
              <a:buFont typeface="Kanit"/>
              <a:buNone/>
              <a:defRPr sz="30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000"/>
              <a:buFont typeface="Kanit"/>
              <a:buNone/>
              <a:defRPr sz="30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000"/>
              <a:buFont typeface="Kanit"/>
              <a:buNone/>
              <a:defRPr sz="30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subTitle" idx="1"/>
          </p:nvPr>
        </p:nvSpPr>
        <p:spPr>
          <a:xfrm>
            <a:off x="1365650" y="1639125"/>
            <a:ext cx="28878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2400"/>
              <a:buFont typeface="Kanit"/>
              <a:buNone/>
              <a:defRPr sz="24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2400"/>
              <a:buFont typeface="Kanit"/>
              <a:buNone/>
              <a:defRPr sz="24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2400"/>
              <a:buFont typeface="Kanit"/>
              <a:buNone/>
              <a:defRPr sz="24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2400"/>
              <a:buFont typeface="Kanit"/>
              <a:buNone/>
              <a:defRPr sz="24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2400"/>
              <a:buFont typeface="Kanit"/>
              <a:buNone/>
              <a:defRPr sz="24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2400"/>
              <a:buFont typeface="Kanit"/>
              <a:buNone/>
              <a:defRPr sz="24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2400"/>
              <a:buFont typeface="Kanit"/>
              <a:buNone/>
              <a:defRPr sz="24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2400"/>
              <a:buFont typeface="Kanit"/>
              <a:buNone/>
              <a:defRPr sz="24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2400"/>
              <a:buFont typeface="Kanit"/>
              <a:buNone/>
              <a:defRPr sz="24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subTitle" idx="2"/>
          </p:nvPr>
        </p:nvSpPr>
        <p:spPr>
          <a:xfrm>
            <a:off x="1365650" y="2266975"/>
            <a:ext cx="2887800" cy="173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5" name="Google Shape;75;p9"/>
          <p:cNvSpPr/>
          <p:nvPr/>
        </p:nvSpPr>
        <p:spPr>
          <a:xfrm rot="-7200069">
            <a:off x="-834783" y="3447468"/>
            <a:ext cx="3300297" cy="2479701"/>
          </a:xfrm>
          <a:custGeom>
            <a:avLst/>
            <a:gdLst/>
            <a:ahLst/>
            <a:cxnLst/>
            <a:rect l="l" t="t" r="r" b="b"/>
            <a:pathLst>
              <a:path w="61904" h="46512" extrusionOk="0">
                <a:moveTo>
                  <a:pt x="34495" y="1"/>
                </a:moveTo>
                <a:cubicBezTo>
                  <a:pt x="27270" y="1"/>
                  <a:pt x="19734" y="2753"/>
                  <a:pt x="15382" y="8500"/>
                </a:cubicBezTo>
                <a:cubicBezTo>
                  <a:pt x="12762" y="11959"/>
                  <a:pt x="11137" y="16060"/>
                  <a:pt x="9551" y="20095"/>
                </a:cubicBezTo>
                <a:cubicBezTo>
                  <a:pt x="8320" y="23226"/>
                  <a:pt x="7088" y="26396"/>
                  <a:pt x="5359" y="29292"/>
                </a:cubicBezTo>
                <a:cubicBezTo>
                  <a:pt x="3813" y="31886"/>
                  <a:pt x="1743" y="34231"/>
                  <a:pt x="747" y="37126"/>
                </a:cubicBezTo>
                <a:cubicBezTo>
                  <a:pt x="132" y="38908"/>
                  <a:pt x="1" y="40912"/>
                  <a:pt x="787" y="42629"/>
                </a:cubicBezTo>
                <a:cubicBezTo>
                  <a:pt x="1691" y="44581"/>
                  <a:pt x="3708" y="45864"/>
                  <a:pt x="5818" y="46284"/>
                </a:cubicBezTo>
                <a:cubicBezTo>
                  <a:pt x="6590" y="46439"/>
                  <a:pt x="7332" y="46511"/>
                  <a:pt x="8048" y="46511"/>
                </a:cubicBezTo>
                <a:cubicBezTo>
                  <a:pt x="13795" y="46511"/>
                  <a:pt x="17844" y="41853"/>
                  <a:pt x="21945" y="38148"/>
                </a:cubicBezTo>
                <a:cubicBezTo>
                  <a:pt x="24893" y="35502"/>
                  <a:pt x="28169" y="34087"/>
                  <a:pt x="32059" y="33537"/>
                </a:cubicBezTo>
                <a:cubicBezTo>
                  <a:pt x="32600" y="33461"/>
                  <a:pt x="33143" y="33429"/>
                  <a:pt x="33688" y="33429"/>
                </a:cubicBezTo>
                <a:cubicBezTo>
                  <a:pt x="37221" y="33429"/>
                  <a:pt x="40829" y="34805"/>
                  <a:pt x="44427" y="34873"/>
                </a:cubicBezTo>
                <a:cubicBezTo>
                  <a:pt x="44593" y="34877"/>
                  <a:pt x="44760" y="34878"/>
                  <a:pt x="44927" y="34878"/>
                </a:cubicBezTo>
                <a:cubicBezTo>
                  <a:pt x="48594" y="34878"/>
                  <a:pt x="52331" y="34042"/>
                  <a:pt x="55301" y="31899"/>
                </a:cubicBezTo>
                <a:cubicBezTo>
                  <a:pt x="61903" y="27104"/>
                  <a:pt x="60620" y="18064"/>
                  <a:pt x="56912" y="11828"/>
                </a:cubicBezTo>
                <a:cubicBezTo>
                  <a:pt x="54161" y="7190"/>
                  <a:pt x="49222" y="3652"/>
                  <a:pt x="44034" y="1727"/>
                </a:cubicBezTo>
                <a:cubicBezTo>
                  <a:pt x="42685" y="1229"/>
                  <a:pt x="41322" y="836"/>
                  <a:pt x="39972" y="548"/>
                </a:cubicBezTo>
                <a:cubicBezTo>
                  <a:pt x="38207" y="185"/>
                  <a:pt x="36362" y="1"/>
                  <a:pt x="34495" y="1"/>
                </a:cubicBezTo>
                <a:close/>
              </a:path>
            </a:pathLst>
          </a:custGeom>
          <a:solidFill>
            <a:srgbClr val="D4EB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9"/>
          <p:cNvSpPr/>
          <p:nvPr/>
        </p:nvSpPr>
        <p:spPr>
          <a:xfrm rot="1917792">
            <a:off x="7083006" y="-1583046"/>
            <a:ext cx="2852691" cy="2122580"/>
          </a:xfrm>
          <a:custGeom>
            <a:avLst/>
            <a:gdLst/>
            <a:ahLst/>
            <a:cxnLst/>
            <a:rect l="l" t="t" r="r" b="b"/>
            <a:pathLst>
              <a:path w="49852" h="37093" extrusionOk="0">
                <a:moveTo>
                  <a:pt x="27103" y="0"/>
                </a:moveTo>
                <a:cubicBezTo>
                  <a:pt x="22256" y="0"/>
                  <a:pt x="17336" y="1522"/>
                  <a:pt x="13404" y="4557"/>
                </a:cubicBezTo>
                <a:cubicBezTo>
                  <a:pt x="5622" y="10558"/>
                  <a:pt x="1" y="24707"/>
                  <a:pt x="8085" y="32711"/>
                </a:cubicBezTo>
                <a:cubicBezTo>
                  <a:pt x="11180" y="35777"/>
                  <a:pt x="15588" y="37092"/>
                  <a:pt x="19994" y="37092"/>
                </a:cubicBezTo>
                <a:cubicBezTo>
                  <a:pt x="21294" y="37092"/>
                  <a:pt x="22593" y="36978"/>
                  <a:pt x="23858" y="36760"/>
                </a:cubicBezTo>
                <a:cubicBezTo>
                  <a:pt x="35086" y="34807"/>
                  <a:pt x="49851" y="26829"/>
                  <a:pt x="45895" y="13243"/>
                </a:cubicBezTo>
                <a:cubicBezTo>
                  <a:pt x="43523" y="5108"/>
                  <a:pt x="36593" y="744"/>
                  <a:pt x="29125" y="89"/>
                </a:cubicBezTo>
                <a:cubicBezTo>
                  <a:pt x="28454" y="30"/>
                  <a:pt x="27779" y="0"/>
                  <a:pt x="27103" y="0"/>
                </a:cubicBezTo>
                <a:close/>
              </a:path>
            </a:pathLst>
          </a:custGeom>
          <a:solidFill>
            <a:srgbClr val="D4EB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9"/>
          <p:cNvSpPr/>
          <p:nvPr/>
        </p:nvSpPr>
        <p:spPr>
          <a:xfrm>
            <a:off x="-167275" y="2927200"/>
            <a:ext cx="3366275" cy="2833100"/>
          </a:xfrm>
          <a:custGeom>
            <a:avLst/>
            <a:gdLst/>
            <a:ahLst/>
            <a:cxnLst/>
            <a:rect l="l" t="t" r="r" b="b"/>
            <a:pathLst>
              <a:path w="134651" h="113324" extrusionOk="0">
                <a:moveTo>
                  <a:pt x="0" y="0"/>
                </a:moveTo>
                <a:cubicBezTo>
                  <a:pt x="3302" y="16516"/>
                  <a:pt x="9002" y="34087"/>
                  <a:pt x="20909" y="45999"/>
                </a:cubicBezTo>
                <a:cubicBezTo>
                  <a:pt x="31608" y="56703"/>
                  <a:pt x="44064" y="65495"/>
                  <a:pt x="55617" y="75271"/>
                </a:cubicBezTo>
                <a:cubicBezTo>
                  <a:pt x="70821" y="88137"/>
                  <a:pt x="88858" y="97869"/>
                  <a:pt x="107470" y="104961"/>
                </a:cubicBezTo>
                <a:cubicBezTo>
                  <a:pt x="116328" y="108336"/>
                  <a:pt x="125172" y="113324"/>
                  <a:pt x="134651" y="113324"/>
                </a:cubicBezTo>
              </a:path>
            </a:pathLst>
          </a:custGeom>
          <a:noFill/>
          <a:ln w="19050" cap="flat" cmpd="sng">
            <a:solidFill>
              <a:srgbClr val="0258A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" name="Google Shape;78;p9"/>
          <p:cNvSpPr/>
          <p:nvPr/>
        </p:nvSpPr>
        <p:spPr>
          <a:xfrm>
            <a:off x="1045425" y="4367259"/>
            <a:ext cx="2090850" cy="985325"/>
          </a:xfrm>
          <a:custGeom>
            <a:avLst/>
            <a:gdLst/>
            <a:ahLst/>
            <a:cxnLst/>
            <a:rect l="l" t="t" r="r" b="b"/>
            <a:pathLst>
              <a:path w="83634" h="39413" extrusionOk="0">
                <a:moveTo>
                  <a:pt x="0" y="11396"/>
                </a:moveTo>
                <a:cubicBezTo>
                  <a:pt x="11311" y="85"/>
                  <a:pt x="32403" y="-2911"/>
                  <a:pt x="47253" y="3033"/>
                </a:cubicBezTo>
                <a:cubicBezTo>
                  <a:pt x="58188" y="7410"/>
                  <a:pt x="67075" y="16417"/>
                  <a:pt x="74434" y="25614"/>
                </a:cubicBezTo>
                <a:cubicBezTo>
                  <a:pt x="77888" y="29931"/>
                  <a:pt x="83634" y="33885"/>
                  <a:pt x="83634" y="39413"/>
                </a:cubicBezTo>
              </a:path>
            </a:pathLst>
          </a:custGeom>
          <a:noFill/>
          <a:ln w="19050" cap="flat" cmpd="sng">
            <a:solidFill>
              <a:srgbClr val="0258A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9" name="Google Shape;79;p9"/>
          <p:cNvSpPr/>
          <p:nvPr/>
        </p:nvSpPr>
        <p:spPr>
          <a:xfrm>
            <a:off x="6732550" y="-345000"/>
            <a:ext cx="3052650" cy="878175"/>
          </a:xfrm>
          <a:custGeom>
            <a:avLst/>
            <a:gdLst/>
            <a:ahLst/>
            <a:cxnLst/>
            <a:rect l="l" t="t" r="r" b="b"/>
            <a:pathLst>
              <a:path w="122106" h="35127" extrusionOk="0">
                <a:moveTo>
                  <a:pt x="0" y="0"/>
                </a:moveTo>
                <a:cubicBezTo>
                  <a:pt x="2514" y="12578"/>
                  <a:pt x="15858" y="23413"/>
                  <a:pt x="28436" y="25927"/>
                </a:cubicBezTo>
                <a:cubicBezTo>
                  <a:pt x="47440" y="29726"/>
                  <a:pt x="67377" y="21926"/>
                  <a:pt x="86561" y="24672"/>
                </a:cubicBezTo>
                <a:cubicBezTo>
                  <a:pt x="98787" y="26422"/>
                  <a:pt x="111057" y="29609"/>
                  <a:pt x="122106" y="35127"/>
                </a:cubicBezTo>
              </a:path>
            </a:pathLst>
          </a:custGeom>
          <a:noFill/>
          <a:ln w="19050" cap="flat" cmpd="sng">
            <a:solidFill>
              <a:srgbClr val="E94A4E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bg>
      <p:bgPr>
        <a:solidFill>
          <a:srgbClr val="E3F1FE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4"/>
          <p:cNvSpPr txBox="1">
            <a:spLocks noGrp="1"/>
          </p:cNvSpPr>
          <p:nvPr>
            <p:ph type="title"/>
          </p:nvPr>
        </p:nvSpPr>
        <p:spPr>
          <a:xfrm>
            <a:off x="713225" y="2944650"/>
            <a:ext cx="4646100" cy="8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000"/>
              <a:buFont typeface="Kanit"/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000"/>
              <a:buFont typeface="Kanit"/>
              <a:buNone/>
              <a:defRPr sz="30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000"/>
              <a:buFont typeface="Kanit"/>
              <a:buNone/>
              <a:defRPr sz="30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000"/>
              <a:buFont typeface="Kanit"/>
              <a:buNone/>
              <a:defRPr sz="30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000"/>
              <a:buFont typeface="Kanit"/>
              <a:buNone/>
              <a:defRPr sz="30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000"/>
              <a:buFont typeface="Kanit"/>
              <a:buNone/>
              <a:defRPr sz="30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000"/>
              <a:buFont typeface="Kanit"/>
              <a:buNone/>
              <a:defRPr sz="30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000"/>
              <a:buFont typeface="Kanit"/>
              <a:buNone/>
              <a:defRPr sz="30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000"/>
              <a:buFont typeface="Kanit"/>
              <a:buNone/>
              <a:defRPr sz="30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subTitle" idx="1"/>
          </p:nvPr>
        </p:nvSpPr>
        <p:spPr>
          <a:xfrm>
            <a:off x="713225" y="1347450"/>
            <a:ext cx="4646100" cy="107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21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22" name="Google Shape;122;p14"/>
          <p:cNvSpPr/>
          <p:nvPr/>
        </p:nvSpPr>
        <p:spPr>
          <a:xfrm>
            <a:off x="7665925" y="-70475"/>
            <a:ext cx="1478095" cy="3973925"/>
          </a:xfrm>
          <a:custGeom>
            <a:avLst/>
            <a:gdLst/>
            <a:ahLst/>
            <a:cxnLst/>
            <a:rect l="l" t="t" r="r" b="b"/>
            <a:pathLst>
              <a:path w="37601" h="99885" extrusionOk="0">
                <a:moveTo>
                  <a:pt x="37601" y="1"/>
                </a:moveTo>
                <a:lnTo>
                  <a:pt x="9682" y="825"/>
                </a:lnTo>
                <a:cubicBezTo>
                  <a:pt x="9543" y="846"/>
                  <a:pt x="9404" y="853"/>
                  <a:pt x="9264" y="853"/>
                </a:cubicBezTo>
                <a:cubicBezTo>
                  <a:pt x="8964" y="853"/>
                  <a:pt x="8662" y="821"/>
                  <a:pt x="8362" y="821"/>
                </a:cubicBezTo>
                <a:cubicBezTo>
                  <a:pt x="8168" y="821"/>
                  <a:pt x="7975" y="834"/>
                  <a:pt x="7782" y="878"/>
                </a:cubicBezTo>
                <a:cubicBezTo>
                  <a:pt x="2411" y="2202"/>
                  <a:pt x="0" y="9931"/>
                  <a:pt x="0" y="14753"/>
                </a:cubicBezTo>
                <a:cubicBezTo>
                  <a:pt x="13" y="22587"/>
                  <a:pt x="4887" y="27526"/>
                  <a:pt x="11175" y="31365"/>
                </a:cubicBezTo>
                <a:cubicBezTo>
                  <a:pt x="14936" y="33657"/>
                  <a:pt x="18814" y="35872"/>
                  <a:pt x="22036" y="38911"/>
                </a:cubicBezTo>
                <a:cubicBezTo>
                  <a:pt x="26412" y="43038"/>
                  <a:pt x="28561" y="48461"/>
                  <a:pt x="27487" y="54475"/>
                </a:cubicBezTo>
                <a:cubicBezTo>
                  <a:pt x="26582" y="59545"/>
                  <a:pt x="23857" y="63999"/>
                  <a:pt x="21892" y="68690"/>
                </a:cubicBezTo>
                <a:cubicBezTo>
                  <a:pt x="19953" y="73328"/>
                  <a:pt x="19612" y="78568"/>
                  <a:pt x="20910" y="83429"/>
                </a:cubicBezTo>
                <a:cubicBezTo>
                  <a:pt x="22363" y="88827"/>
                  <a:pt x="26098" y="94709"/>
                  <a:pt x="31417" y="96936"/>
                </a:cubicBezTo>
                <a:cubicBezTo>
                  <a:pt x="32818" y="97539"/>
                  <a:pt x="36815" y="98665"/>
                  <a:pt x="37522" y="99884"/>
                </a:cubicBezTo>
                <a:lnTo>
                  <a:pt x="37601" y="1"/>
                </a:lnTo>
                <a:close/>
              </a:path>
            </a:pathLst>
          </a:custGeom>
          <a:solidFill>
            <a:srgbClr val="D4EB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4"/>
          <p:cNvSpPr/>
          <p:nvPr/>
        </p:nvSpPr>
        <p:spPr>
          <a:xfrm rot="6299997">
            <a:off x="-2243070" y="1602356"/>
            <a:ext cx="4486139" cy="4066195"/>
          </a:xfrm>
          <a:custGeom>
            <a:avLst/>
            <a:gdLst/>
            <a:ahLst/>
            <a:cxnLst/>
            <a:rect l="l" t="t" r="r" b="b"/>
            <a:pathLst>
              <a:path w="64577" h="58532" extrusionOk="0">
                <a:moveTo>
                  <a:pt x="46284" y="0"/>
                </a:moveTo>
                <a:cubicBezTo>
                  <a:pt x="43517" y="0"/>
                  <a:pt x="40773" y="736"/>
                  <a:pt x="38479" y="2287"/>
                </a:cubicBezTo>
                <a:cubicBezTo>
                  <a:pt x="33762" y="5471"/>
                  <a:pt x="33631" y="12441"/>
                  <a:pt x="28850" y="15781"/>
                </a:cubicBezTo>
                <a:cubicBezTo>
                  <a:pt x="25640" y="18035"/>
                  <a:pt x="21906" y="17944"/>
                  <a:pt x="18277" y="18861"/>
                </a:cubicBezTo>
                <a:cubicBezTo>
                  <a:pt x="14635" y="19778"/>
                  <a:pt x="11228" y="21598"/>
                  <a:pt x="8477" y="24166"/>
                </a:cubicBezTo>
                <a:cubicBezTo>
                  <a:pt x="2975" y="29315"/>
                  <a:pt x="0" y="37543"/>
                  <a:pt x="2451" y="44880"/>
                </a:cubicBezTo>
                <a:cubicBezTo>
                  <a:pt x="3303" y="47395"/>
                  <a:pt x="4744" y="49675"/>
                  <a:pt x="6591" y="51574"/>
                </a:cubicBezTo>
                <a:cubicBezTo>
                  <a:pt x="7167" y="52164"/>
                  <a:pt x="7796" y="52727"/>
                  <a:pt x="8477" y="53277"/>
                </a:cubicBezTo>
                <a:cubicBezTo>
                  <a:pt x="13119" y="56969"/>
                  <a:pt x="19116" y="58532"/>
                  <a:pt x="25089" y="58532"/>
                </a:cubicBezTo>
                <a:cubicBezTo>
                  <a:pt x="26449" y="58532"/>
                  <a:pt x="27809" y="58451"/>
                  <a:pt x="29151" y="58295"/>
                </a:cubicBezTo>
                <a:cubicBezTo>
                  <a:pt x="44270" y="56526"/>
                  <a:pt x="57856" y="45273"/>
                  <a:pt x="62415" y="30756"/>
                </a:cubicBezTo>
                <a:cubicBezTo>
                  <a:pt x="64040" y="25595"/>
                  <a:pt x="64576" y="19987"/>
                  <a:pt x="63280" y="14721"/>
                </a:cubicBezTo>
                <a:cubicBezTo>
                  <a:pt x="61970" y="9454"/>
                  <a:pt x="58681" y="4580"/>
                  <a:pt x="53938" y="1960"/>
                </a:cubicBezTo>
                <a:cubicBezTo>
                  <a:pt x="51616" y="677"/>
                  <a:pt x="48939" y="0"/>
                  <a:pt x="46284" y="0"/>
                </a:cubicBezTo>
                <a:close/>
              </a:path>
            </a:pathLst>
          </a:custGeom>
          <a:solidFill>
            <a:srgbClr val="D4EB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4"/>
          <p:cNvSpPr/>
          <p:nvPr/>
        </p:nvSpPr>
        <p:spPr>
          <a:xfrm>
            <a:off x="-742250" y="2676300"/>
            <a:ext cx="4777600" cy="2843550"/>
          </a:xfrm>
          <a:custGeom>
            <a:avLst/>
            <a:gdLst/>
            <a:ahLst/>
            <a:cxnLst/>
            <a:rect l="l" t="t" r="r" b="b"/>
            <a:pathLst>
              <a:path w="191104" h="113742" extrusionOk="0">
                <a:moveTo>
                  <a:pt x="191104" y="113742"/>
                </a:moveTo>
                <a:cubicBezTo>
                  <a:pt x="185999" y="93309"/>
                  <a:pt x="170556" y="70758"/>
                  <a:pt x="150123" y="65653"/>
                </a:cubicBezTo>
                <a:cubicBezTo>
                  <a:pt x="138183" y="62670"/>
                  <a:pt x="125994" y="70636"/>
                  <a:pt x="114160" y="74016"/>
                </a:cubicBezTo>
                <a:cubicBezTo>
                  <a:pt x="102901" y="77232"/>
                  <a:pt x="90293" y="76816"/>
                  <a:pt x="79034" y="73598"/>
                </a:cubicBezTo>
                <a:cubicBezTo>
                  <a:pt x="70224" y="71080"/>
                  <a:pt x="63298" y="64130"/>
                  <a:pt x="56035" y="58544"/>
                </a:cubicBezTo>
                <a:cubicBezTo>
                  <a:pt x="41107" y="47063"/>
                  <a:pt x="27219" y="34030"/>
                  <a:pt x="15054" y="19654"/>
                </a:cubicBezTo>
                <a:cubicBezTo>
                  <a:pt x="9723" y="13354"/>
                  <a:pt x="5835" y="5835"/>
                  <a:pt x="0" y="0"/>
                </a:cubicBezTo>
              </a:path>
            </a:pathLst>
          </a:custGeom>
          <a:noFill/>
          <a:ln w="19050" cap="flat" cmpd="sng">
            <a:solidFill>
              <a:srgbClr val="E94A4E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5" name="Google Shape;125;p14"/>
          <p:cNvSpPr/>
          <p:nvPr/>
        </p:nvSpPr>
        <p:spPr>
          <a:xfrm>
            <a:off x="-261350" y="4181700"/>
            <a:ext cx="961775" cy="1735425"/>
          </a:xfrm>
          <a:custGeom>
            <a:avLst/>
            <a:gdLst/>
            <a:ahLst/>
            <a:cxnLst/>
            <a:rect l="l" t="t" r="r" b="b"/>
            <a:pathLst>
              <a:path w="38471" h="69417" extrusionOk="0">
                <a:moveTo>
                  <a:pt x="38471" y="0"/>
                </a:moveTo>
                <a:cubicBezTo>
                  <a:pt x="14815" y="11842"/>
                  <a:pt x="0" y="42962"/>
                  <a:pt x="0" y="69417"/>
                </a:cubicBezTo>
              </a:path>
            </a:pathLst>
          </a:custGeom>
          <a:noFill/>
          <a:ln w="19050" cap="flat" cmpd="sng">
            <a:solidFill>
              <a:srgbClr val="E94A4E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6" name="Google Shape;126;p14"/>
          <p:cNvSpPr/>
          <p:nvPr/>
        </p:nvSpPr>
        <p:spPr>
          <a:xfrm>
            <a:off x="1024525" y="-444900"/>
            <a:ext cx="3794876" cy="889800"/>
          </a:xfrm>
          <a:custGeom>
            <a:avLst/>
            <a:gdLst/>
            <a:ahLst/>
            <a:cxnLst/>
            <a:rect l="l" t="t" r="r" b="b"/>
            <a:pathLst>
              <a:path w="195285" h="35592" extrusionOk="0">
                <a:moveTo>
                  <a:pt x="0" y="0"/>
                </a:moveTo>
                <a:cubicBezTo>
                  <a:pt x="6099" y="18303"/>
                  <a:pt x="26900" y="32393"/>
                  <a:pt x="45998" y="35127"/>
                </a:cubicBezTo>
                <a:cubicBezTo>
                  <a:pt x="62653" y="37511"/>
                  <a:pt x="79354" y="29690"/>
                  <a:pt x="96179" y="29690"/>
                </a:cubicBezTo>
                <a:cubicBezTo>
                  <a:pt x="110479" y="29690"/>
                  <a:pt x="124676" y="36312"/>
                  <a:pt x="138832" y="34290"/>
                </a:cubicBezTo>
                <a:cubicBezTo>
                  <a:pt x="160076" y="31256"/>
                  <a:pt x="185688" y="22540"/>
                  <a:pt x="195285" y="3346"/>
                </a:cubicBezTo>
              </a:path>
            </a:pathLst>
          </a:custGeom>
          <a:noFill/>
          <a:ln w="19050" cap="flat" cmpd="sng">
            <a:solidFill>
              <a:srgbClr val="0258A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2_1">
    <p:bg>
      <p:bgPr>
        <a:solidFill>
          <a:srgbClr val="E3F1FE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000"/>
              <a:buFont typeface="Kanit"/>
              <a:buNone/>
              <a:defRPr sz="30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000"/>
              <a:buFont typeface="Kanit"/>
              <a:buNone/>
              <a:defRPr sz="30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000"/>
              <a:buFont typeface="Kanit"/>
              <a:buNone/>
              <a:defRPr sz="30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000"/>
              <a:buFont typeface="Kanit"/>
              <a:buNone/>
              <a:defRPr sz="30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000"/>
              <a:buFont typeface="Kanit"/>
              <a:buNone/>
              <a:defRPr sz="30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000"/>
              <a:buFont typeface="Kanit"/>
              <a:buNone/>
              <a:defRPr sz="30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000"/>
              <a:buFont typeface="Kanit"/>
              <a:buNone/>
              <a:defRPr sz="30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000"/>
              <a:buFont typeface="Kanit"/>
              <a:buNone/>
              <a:defRPr sz="30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000"/>
              <a:buFont typeface="Kanit"/>
              <a:buNone/>
              <a:defRPr sz="30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144" name="Google Shape;144;p16"/>
          <p:cNvSpPr txBox="1">
            <a:spLocks noGrp="1"/>
          </p:cNvSpPr>
          <p:nvPr>
            <p:ph type="subTitle" idx="1"/>
          </p:nvPr>
        </p:nvSpPr>
        <p:spPr>
          <a:xfrm>
            <a:off x="1487210" y="2012700"/>
            <a:ext cx="27951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algn="ctr" rtl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 algn="ctr" rtl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 algn="ctr" rtl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 algn="ctr" rtl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 algn="ctr" rtl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 algn="ctr" rtl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 algn="ctr" rtl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 algn="ctr" rtl="0">
              <a:spcBef>
                <a:spcPts val="1200"/>
              </a:spcBef>
              <a:spcAft>
                <a:spcPts val="120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145" name="Google Shape;145;p16"/>
          <p:cNvSpPr txBox="1">
            <a:spLocks noGrp="1"/>
          </p:cNvSpPr>
          <p:nvPr>
            <p:ph type="subTitle" idx="2"/>
          </p:nvPr>
        </p:nvSpPr>
        <p:spPr>
          <a:xfrm>
            <a:off x="1486381" y="2325317"/>
            <a:ext cx="27960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6" name="Google Shape;146;p16"/>
          <p:cNvSpPr txBox="1">
            <a:spLocks noGrp="1"/>
          </p:cNvSpPr>
          <p:nvPr>
            <p:ph type="subTitle" idx="3"/>
          </p:nvPr>
        </p:nvSpPr>
        <p:spPr>
          <a:xfrm>
            <a:off x="1489663" y="3721181"/>
            <a:ext cx="28032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algn="ctr" rtl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 algn="ctr" rtl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 algn="ctr" rtl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 algn="ctr" rtl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 algn="ctr" rtl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 algn="ctr" rtl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 algn="ctr" rtl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 algn="ctr" rtl="0">
              <a:spcBef>
                <a:spcPts val="1200"/>
              </a:spcBef>
              <a:spcAft>
                <a:spcPts val="120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147" name="Google Shape;147;p16"/>
          <p:cNvSpPr txBox="1">
            <a:spLocks noGrp="1"/>
          </p:cNvSpPr>
          <p:nvPr>
            <p:ph type="subTitle" idx="4"/>
          </p:nvPr>
        </p:nvSpPr>
        <p:spPr>
          <a:xfrm>
            <a:off x="1484450" y="4035875"/>
            <a:ext cx="280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8" name="Google Shape;148;p16"/>
          <p:cNvSpPr txBox="1">
            <a:spLocks noGrp="1"/>
          </p:cNvSpPr>
          <p:nvPr>
            <p:ph type="subTitle" idx="5"/>
          </p:nvPr>
        </p:nvSpPr>
        <p:spPr>
          <a:xfrm>
            <a:off x="4850923" y="2014500"/>
            <a:ext cx="28086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algn="ctr" rtl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 algn="ctr" rtl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 algn="ctr" rtl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 algn="ctr" rtl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 algn="ctr" rtl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 algn="ctr" rtl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 algn="ctr" rtl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 algn="ctr" rtl="0">
              <a:spcBef>
                <a:spcPts val="1200"/>
              </a:spcBef>
              <a:spcAft>
                <a:spcPts val="120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149" name="Google Shape;149;p16"/>
          <p:cNvSpPr txBox="1">
            <a:spLocks noGrp="1"/>
          </p:cNvSpPr>
          <p:nvPr>
            <p:ph type="subTitle" idx="6"/>
          </p:nvPr>
        </p:nvSpPr>
        <p:spPr>
          <a:xfrm>
            <a:off x="4844011" y="2323667"/>
            <a:ext cx="280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50" name="Google Shape;150;p16"/>
          <p:cNvSpPr txBox="1">
            <a:spLocks noGrp="1"/>
          </p:cNvSpPr>
          <p:nvPr>
            <p:ph type="subTitle" idx="7"/>
          </p:nvPr>
        </p:nvSpPr>
        <p:spPr>
          <a:xfrm>
            <a:off x="4850450" y="3721181"/>
            <a:ext cx="28086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algn="ctr" rtl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 algn="ctr" rtl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 algn="ctr" rtl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 algn="ctr" rtl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 algn="ctr" rtl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 algn="ctr" rtl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 algn="ctr" rtl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 algn="ctr" rtl="0">
              <a:spcBef>
                <a:spcPts val="1200"/>
              </a:spcBef>
              <a:spcAft>
                <a:spcPts val="1200"/>
              </a:spcAft>
              <a:buNone/>
              <a:defRPr sz="1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151" name="Google Shape;151;p16"/>
          <p:cNvSpPr txBox="1">
            <a:spLocks noGrp="1"/>
          </p:cNvSpPr>
          <p:nvPr>
            <p:ph type="subTitle" idx="8"/>
          </p:nvPr>
        </p:nvSpPr>
        <p:spPr>
          <a:xfrm>
            <a:off x="4843541" y="4035875"/>
            <a:ext cx="280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52" name="Google Shape;152;p16"/>
          <p:cNvSpPr/>
          <p:nvPr/>
        </p:nvSpPr>
        <p:spPr>
          <a:xfrm rot="10800000">
            <a:off x="-1244197" y="4049059"/>
            <a:ext cx="2733861" cy="2950939"/>
          </a:xfrm>
          <a:custGeom>
            <a:avLst/>
            <a:gdLst/>
            <a:ahLst/>
            <a:cxnLst/>
            <a:rect l="l" t="t" r="r" b="b"/>
            <a:pathLst>
              <a:path w="36409" h="39300" extrusionOk="0">
                <a:moveTo>
                  <a:pt x="9000" y="1"/>
                </a:moveTo>
                <a:cubicBezTo>
                  <a:pt x="7677" y="1"/>
                  <a:pt x="6409" y="150"/>
                  <a:pt x="5254" y="503"/>
                </a:cubicBezTo>
                <a:cubicBezTo>
                  <a:pt x="2607" y="1316"/>
                  <a:pt x="630" y="3255"/>
                  <a:pt x="328" y="7066"/>
                </a:cubicBezTo>
                <a:cubicBezTo>
                  <a:pt x="1" y="11089"/>
                  <a:pt x="1599" y="15334"/>
                  <a:pt x="2621" y="19159"/>
                </a:cubicBezTo>
                <a:cubicBezTo>
                  <a:pt x="4075" y="24622"/>
                  <a:pt x="1023" y="31632"/>
                  <a:pt x="4677" y="36439"/>
                </a:cubicBezTo>
                <a:cubicBezTo>
                  <a:pt x="6244" y="38503"/>
                  <a:pt x="8737" y="39299"/>
                  <a:pt x="11525" y="39299"/>
                </a:cubicBezTo>
                <a:cubicBezTo>
                  <a:pt x="16968" y="39299"/>
                  <a:pt x="23532" y="36262"/>
                  <a:pt x="26504" y="33688"/>
                </a:cubicBezTo>
                <a:cubicBezTo>
                  <a:pt x="32754" y="28304"/>
                  <a:pt x="36408" y="18295"/>
                  <a:pt x="31837" y="10906"/>
                </a:cubicBezTo>
                <a:cubicBezTo>
                  <a:pt x="29412" y="6988"/>
                  <a:pt x="25365" y="4289"/>
                  <a:pt x="21054" y="2678"/>
                </a:cubicBezTo>
                <a:cubicBezTo>
                  <a:pt x="17671" y="1421"/>
                  <a:pt x="13077" y="1"/>
                  <a:pt x="9000" y="1"/>
                </a:cubicBezTo>
                <a:close/>
              </a:path>
            </a:pathLst>
          </a:custGeom>
          <a:solidFill>
            <a:srgbClr val="D4EB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6"/>
          <p:cNvSpPr/>
          <p:nvPr/>
        </p:nvSpPr>
        <p:spPr>
          <a:xfrm rot="-2700000">
            <a:off x="7063842" y="-1401044"/>
            <a:ext cx="2733867" cy="2950945"/>
          </a:xfrm>
          <a:custGeom>
            <a:avLst/>
            <a:gdLst/>
            <a:ahLst/>
            <a:cxnLst/>
            <a:rect l="l" t="t" r="r" b="b"/>
            <a:pathLst>
              <a:path w="36409" h="39300" extrusionOk="0">
                <a:moveTo>
                  <a:pt x="9000" y="1"/>
                </a:moveTo>
                <a:cubicBezTo>
                  <a:pt x="7677" y="1"/>
                  <a:pt x="6409" y="150"/>
                  <a:pt x="5254" y="503"/>
                </a:cubicBezTo>
                <a:cubicBezTo>
                  <a:pt x="2607" y="1316"/>
                  <a:pt x="630" y="3255"/>
                  <a:pt x="328" y="7066"/>
                </a:cubicBezTo>
                <a:cubicBezTo>
                  <a:pt x="1" y="11089"/>
                  <a:pt x="1599" y="15334"/>
                  <a:pt x="2621" y="19159"/>
                </a:cubicBezTo>
                <a:cubicBezTo>
                  <a:pt x="4075" y="24622"/>
                  <a:pt x="1023" y="31632"/>
                  <a:pt x="4677" y="36439"/>
                </a:cubicBezTo>
                <a:cubicBezTo>
                  <a:pt x="6244" y="38503"/>
                  <a:pt x="8737" y="39299"/>
                  <a:pt x="11525" y="39299"/>
                </a:cubicBezTo>
                <a:cubicBezTo>
                  <a:pt x="16968" y="39299"/>
                  <a:pt x="23532" y="36262"/>
                  <a:pt x="26504" y="33688"/>
                </a:cubicBezTo>
                <a:cubicBezTo>
                  <a:pt x="32754" y="28304"/>
                  <a:pt x="36408" y="18295"/>
                  <a:pt x="31837" y="10906"/>
                </a:cubicBezTo>
                <a:cubicBezTo>
                  <a:pt x="29412" y="6988"/>
                  <a:pt x="25365" y="4289"/>
                  <a:pt x="21054" y="2678"/>
                </a:cubicBezTo>
                <a:cubicBezTo>
                  <a:pt x="17671" y="1421"/>
                  <a:pt x="13077" y="1"/>
                  <a:pt x="9000" y="1"/>
                </a:cubicBezTo>
                <a:close/>
              </a:path>
            </a:pathLst>
          </a:custGeom>
          <a:solidFill>
            <a:srgbClr val="D4EB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6"/>
          <p:cNvSpPr/>
          <p:nvPr/>
        </p:nvSpPr>
        <p:spPr>
          <a:xfrm rot="900027">
            <a:off x="-1915904" y="4171731"/>
            <a:ext cx="3753091" cy="2252624"/>
          </a:xfrm>
          <a:prstGeom prst="arc">
            <a:avLst>
              <a:gd name="adj1" fmla="val 11456086"/>
              <a:gd name="adj2" fmla="val 0"/>
            </a:avLst>
          </a:prstGeom>
          <a:noFill/>
          <a:ln w="19050" cap="flat" cmpd="sng">
            <a:solidFill>
              <a:srgbClr val="E94A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5" name="Google Shape;155;p16"/>
          <p:cNvCxnSpPr/>
          <p:nvPr/>
        </p:nvCxnSpPr>
        <p:spPr>
          <a:xfrm rot="-5400000" flipH="1">
            <a:off x="-940786" y="4508742"/>
            <a:ext cx="1735500" cy="9096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rgbClr val="E94A4E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2"/>
          <p:cNvSpPr/>
          <p:nvPr/>
        </p:nvSpPr>
        <p:spPr>
          <a:xfrm flipH="1">
            <a:off x="5456711" y="3891514"/>
            <a:ext cx="3713947" cy="1887670"/>
          </a:xfrm>
          <a:custGeom>
            <a:avLst/>
            <a:gdLst/>
            <a:ahLst/>
            <a:cxnLst/>
            <a:rect l="l" t="t" r="r" b="b"/>
            <a:pathLst>
              <a:path w="66359" h="34245" extrusionOk="0">
                <a:moveTo>
                  <a:pt x="15064" y="1"/>
                </a:moveTo>
                <a:cubicBezTo>
                  <a:pt x="13915" y="1"/>
                  <a:pt x="12767" y="92"/>
                  <a:pt x="11634" y="272"/>
                </a:cubicBezTo>
                <a:cubicBezTo>
                  <a:pt x="9302" y="653"/>
                  <a:pt x="1" y="3194"/>
                  <a:pt x="381" y="6482"/>
                </a:cubicBezTo>
                <a:cubicBezTo>
                  <a:pt x="512" y="7596"/>
                  <a:pt x="525" y="8540"/>
                  <a:pt x="734" y="9640"/>
                </a:cubicBezTo>
                <a:lnTo>
                  <a:pt x="734" y="34244"/>
                </a:lnTo>
                <a:lnTo>
                  <a:pt x="66359" y="33497"/>
                </a:lnTo>
                <a:cubicBezTo>
                  <a:pt x="64786" y="29842"/>
                  <a:pt x="62231" y="26593"/>
                  <a:pt x="58288" y="24654"/>
                </a:cubicBezTo>
                <a:cubicBezTo>
                  <a:pt x="53755" y="22427"/>
                  <a:pt x="48462" y="23291"/>
                  <a:pt x="43746" y="20933"/>
                </a:cubicBezTo>
                <a:cubicBezTo>
                  <a:pt x="39789" y="18954"/>
                  <a:pt x="36291" y="15876"/>
                  <a:pt x="33985" y="12077"/>
                </a:cubicBezTo>
                <a:cubicBezTo>
                  <a:pt x="31457" y="7884"/>
                  <a:pt x="29242" y="4779"/>
                  <a:pt x="24749" y="2368"/>
                </a:cubicBezTo>
                <a:cubicBezTo>
                  <a:pt x="21782" y="778"/>
                  <a:pt x="18421" y="1"/>
                  <a:pt x="15064" y="1"/>
                </a:cubicBezTo>
                <a:close/>
              </a:path>
            </a:pathLst>
          </a:custGeom>
          <a:solidFill>
            <a:srgbClr val="D4EB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2"/>
          <p:cNvSpPr/>
          <p:nvPr/>
        </p:nvSpPr>
        <p:spPr>
          <a:xfrm rot="-7883629">
            <a:off x="-1594413" y="3466279"/>
            <a:ext cx="3851968" cy="2894203"/>
          </a:xfrm>
          <a:custGeom>
            <a:avLst/>
            <a:gdLst/>
            <a:ahLst/>
            <a:cxnLst/>
            <a:rect l="l" t="t" r="r" b="b"/>
            <a:pathLst>
              <a:path w="61904" h="46512" extrusionOk="0">
                <a:moveTo>
                  <a:pt x="34495" y="1"/>
                </a:moveTo>
                <a:cubicBezTo>
                  <a:pt x="27270" y="1"/>
                  <a:pt x="19734" y="2753"/>
                  <a:pt x="15382" y="8500"/>
                </a:cubicBezTo>
                <a:cubicBezTo>
                  <a:pt x="12762" y="11959"/>
                  <a:pt x="11137" y="16060"/>
                  <a:pt x="9551" y="20095"/>
                </a:cubicBezTo>
                <a:cubicBezTo>
                  <a:pt x="8320" y="23226"/>
                  <a:pt x="7088" y="26396"/>
                  <a:pt x="5359" y="29292"/>
                </a:cubicBezTo>
                <a:cubicBezTo>
                  <a:pt x="3813" y="31886"/>
                  <a:pt x="1743" y="34231"/>
                  <a:pt x="747" y="37126"/>
                </a:cubicBezTo>
                <a:cubicBezTo>
                  <a:pt x="132" y="38908"/>
                  <a:pt x="1" y="40912"/>
                  <a:pt x="787" y="42629"/>
                </a:cubicBezTo>
                <a:cubicBezTo>
                  <a:pt x="1691" y="44581"/>
                  <a:pt x="3708" y="45864"/>
                  <a:pt x="5818" y="46284"/>
                </a:cubicBezTo>
                <a:cubicBezTo>
                  <a:pt x="6590" y="46439"/>
                  <a:pt x="7332" y="46511"/>
                  <a:pt x="8048" y="46511"/>
                </a:cubicBezTo>
                <a:cubicBezTo>
                  <a:pt x="13795" y="46511"/>
                  <a:pt x="17844" y="41853"/>
                  <a:pt x="21945" y="38148"/>
                </a:cubicBezTo>
                <a:cubicBezTo>
                  <a:pt x="24893" y="35502"/>
                  <a:pt x="28169" y="34087"/>
                  <a:pt x="32059" y="33537"/>
                </a:cubicBezTo>
                <a:cubicBezTo>
                  <a:pt x="32600" y="33461"/>
                  <a:pt x="33143" y="33429"/>
                  <a:pt x="33688" y="33429"/>
                </a:cubicBezTo>
                <a:cubicBezTo>
                  <a:pt x="37221" y="33429"/>
                  <a:pt x="40829" y="34805"/>
                  <a:pt x="44427" y="34873"/>
                </a:cubicBezTo>
                <a:cubicBezTo>
                  <a:pt x="44593" y="34877"/>
                  <a:pt x="44760" y="34878"/>
                  <a:pt x="44927" y="34878"/>
                </a:cubicBezTo>
                <a:cubicBezTo>
                  <a:pt x="48594" y="34878"/>
                  <a:pt x="52331" y="34042"/>
                  <a:pt x="55301" y="31899"/>
                </a:cubicBezTo>
                <a:cubicBezTo>
                  <a:pt x="61903" y="27104"/>
                  <a:pt x="60620" y="18064"/>
                  <a:pt x="56912" y="11828"/>
                </a:cubicBezTo>
                <a:cubicBezTo>
                  <a:pt x="54161" y="7190"/>
                  <a:pt x="49222" y="3652"/>
                  <a:pt x="44034" y="1727"/>
                </a:cubicBezTo>
                <a:cubicBezTo>
                  <a:pt x="42685" y="1229"/>
                  <a:pt x="41322" y="836"/>
                  <a:pt x="39972" y="548"/>
                </a:cubicBezTo>
                <a:cubicBezTo>
                  <a:pt x="38207" y="185"/>
                  <a:pt x="36362" y="1"/>
                  <a:pt x="34495" y="1"/>
                </a:cubicBezTo>
                <a:close/>
              </a:path>
            </a:pathLst>
          </a:custGeom>
          <a:solidFill>
            <a:srgbClr val="D4EB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2"/>
          <p:cNvSpPr/>
          <p:nvPr/>
        </p:nvSpPr>
        <p:spPr>
          <a:xfrm rot="10800000">
            <a:off x="-2090800" y="3030994"/>
            <a:ext cx="3367925" cy="2508350"/>
          </a:xfrm>
          <a:custGeom>
            <a:avLst/>
            <a:gdLst/>
            <a:ahLst/>
            <a:cxnLst/>
            <a:rect l="l" t="t" r="r" b="b"/>
            <a:pathLst>
              <a:path w="134717" h="100334" extrusionOk="0">
                <a:moveTo>
                  <a:pt x="0" y="0"/>
                </a:moveTo>
                <a:cubicBezTo>
                  <a:pt x="5867" y="8803"/>
                  <a:pt x="10445" y="18586"/>
                  <a:pt x="17473" y="26493"/>
                </a:cubicBezTo>
                <a:cubicBezTo>
                  <a:pt x="41141" y="53121"/>
                  <a:pt x="70904" y="75742"/>
                  <a:pt x="103715" y="89624"/>
                </a:cubicBezTo>
                <a:cubicBezTo>
                  <a:pt x="113784" y="93884"/>
                  <a:pt x="123784" y="100334"/>
                  <a:pt x="134717" y="100334"/>
                </a:cubicBezTo>
              </a:path>
            </a:pathLst>
          </a:custGeom>
          <a:noFill/>
          <a:ln w="19050" cap="flat" cmpd="sng">
            <a:solidFill>
              <a:srgbClr val="0258A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2" name="Google Shape;232;p22"/>
          <p:cNvSpPr/>
          <p:nvPr/>
        </p:nvSpPr>
        <p:spPr>
          <a:xfrm flipH="1">
            <a:off x="6962125" y="4118192"/>
            <a:ext cx="2395600" cy="1762651"/>
          </a:xfrm>
          <a:custGeom>
            <a:avLst/>
            <a:gdLst/>
            <a:ahLst/>
            <a:cxnLst/>
            <a:rect l="l" t="t" r="r" b="b"/>
            <a:pathLst>
              <a:path w="95824" h="71587" extrusionOk="0">
                <a:moveTo>
                  <a:pt x="0" y="0"/>
                </a:moveTo>
                <a:cubicBezTo>
                  <a:pt x="4285" y="8569"/>
                  <a:pt x="12329" y="16139"/>
                  <a:pt x="21419" y="19165"/>
                </a:cubicBezTo>
                <a:cubicBezTo>
                  <a:pt x="30023" y="22029"/>
                  <a:pt x="39678" y="19787"/>
                  <a:pt x="48476" y="21984"/>
                </a:cubicBezTo>
                <a:cubicBezTo>
                  <a:pt x="57453" y="24225"/>
                  <a:pt x="65057" y="30317"/>
                  <a:pt x="72713" y="35512"/>
                </a:cubicBezTo>
                <a:cubicBezTo>
                  <a:pt x="81114" y="41213"/>
                  <a:pt x="89418" y="49336"/>
                  <a:pt x="91878" y="59186"/>
                </a:cubicBezTo>
                <a:cubicBezTo>
                  <a:pt x="92929" y="63395"/>
                  <a:pt x="91486" y="71587"/>
                  <a:pt x="95824" y="71587"/>
                </a:cubicBezTo>
              </a:path>
            </a:pathLst>
          </a:custGeom>
          <a:noFill/>
          <a:ln w="19050" cap="flat" cmpd="sng">
            <a:solidFill>
              <a:srgbClr val="E94A4E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3" name="Google Shape;233;p22"/>
          <p:cNvSpPr/>
          <p:nvPr/>
        </p:nvSpPr>
        <p:spPr>
          <a:xfrm rot="10800000" flipH="1">
            <a:off x="8183115" y="4638094"/>
            <a:ext cx="422600" cy="1443420"/>
          </a:xfrm>
          <a:custGeom>
            <a:avLst/>
            <a:gdLst/>
            <a:ahLst/>
            <a:cxnLst/>
            <a:rect l="l" t="t" r="r" b="b"/>
            <a:pathLst>
              <a:path w="16904" h="58622" extrusionOk="0">
                <a:moveTo>
                  <a:pt x="13351" y="0"/>
                </a:moveTo>
                <a:cubicBezTo>
                  <a:pt x="9511" y="1281"/>
                  <a:pt x="4322" y="1142"/>
                  <a:pt x="2077" y="4510"/>
                </a:cubicBezTo>
                <a:cubicBezTo>
                  <a:pt x="-225" y="7964"/>
                  <a:pt x="-363" y="12973"/>
                  <a:pt x="950" y="16910"/>
                </a:cubicBezTo>
                <a:cubicBezTo>
                  <a:pt x="3178" y="23591"/>
                  <a:pt x="14787" y="24660"/>
                  <a:pt x="16169" y="31566"/>
                </a:cubicBezTo>
                <a:cubicBezTo>
                  <a:pt x="17425" y="37841"/>
                  <a:pt x="16595" y="44523"/>
                  <a:pt x="15042" y="50731"/>
                </a:cubicBezTo>
                <a:cubicBezTo>
                  <a:pt x="14364" y="53441"/>
                  <a:pt x="10250" y="56645"/>
                  <a:pt x="12223" y="58622"/>
                </a:cubicBezTo>
              </a:path>
            </a:pathLst>
          </a:custGeom>
          <a:noFill/>
          <a:ln w="19050" cap="flat" cmpd="sng">
            <a:solidFill>
              <a:srgbClr val="E94A4E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4" name="Google Shape;234;p22"/>
          <p:cNvSpPr txBox="1">
            <a:spLocks noGrp="1"/>
          </p:cNvSpPr>
          <p:nvPr>
            <p:ph type="title"/>
          </p:nvPr>
        </p:nvSpPr>
        <p:spPr>
          <a:xfrm>
            <a:off x="5105400" y="2074650"/>
            <a:ext cx="3318600" cy="11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600"/>
              <a:buFont typeface="Kanit"/>
              <a:buNone/>
              <a:defRPr sz="50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600"/>
              <a:buFont typeface="Kanit"/>
              <a:buNone/>
              <a:defRPr sz="36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600"/>
              <a:buFont typeface="Kanit"/>
              <a:buNone/>
              <a:defRPr sz="36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600"/>
              <a:buFont typeface="Kanit"/>
              <a:buNone/>
              <a:defRPr sz="36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600"/>
              <a:buFont typeface="Kanit"/>
              <a:buNone/>
              <a:defRPr sz="36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600"/>
              <a:buFont typeface="Kanit"/>
              <a:buNone/>
              <a:defRPr sz="36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600"/>
              <a:buFont typeface="Kanit"/>
              <a:buNone/>
              <a:defRPr sz="36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600"/>
              <a:buFont typeface="Kanit"/>
              <a:buNone/>
              <a:defRPr sz="36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600"/>
              <a:buFont typeface="Kanit"/>
              <a:buNone/>
              <a:defRPr sz="36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235" name="Google Shape;235;p22"/>
          <p:cNvSpPr txBox="1">
            <a:spLocks noGrp="1"/>
          </p:cNvSpPr>
          <p:nvPr>
            <p:ph type="title" idx="2" hasCustomPrompt="1"/>
          </p:nvPr>
        </p:nvSpPr>
        <p:spPr>
          <a:xfrm>
            <a:off x="7166925" y="1019175"/>
            <a:ext cx="839400" cy="733500"/>
          </a:xfrm>
          <a:prstGeom prst="rect">
            <a:avLst/>
          </a:prstGeom>
          <a:solidFill>
            <a:srgbClr val="E94A4E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4800"/>
              <a:buFont typeface="Kanit"/>
              <a:buNone/>
              <a:defRPr sz="4800" b="1">
                <a:solidFill>
                  <a:srgbClr val="E3F1FE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4800"/>
              <a:buFont typeface="Kanit"/>
              <a:buNone/>
              <a:defRPr sz="4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4800"/>
              <a:buFont typeface="Kanit"/>
              <a:buNone/>
              <a:defRPr sz="4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4800"/>
              <a:buFont typeface="Kanit"/>
              <a:buNone/>
              <a:defRPr sz="4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4800"/>
              <a:buFont typeface="Kanit"/>
              <a:buNone/>
              <a:defRPr sz="4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4800"/>
              <a:buFont typeface="Kanit"/>
              <a:buNone/>
              <a:defRPr sz="4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4800"/>
              <a:buFont typeface="Kanit"/>
              <a:buNone/>
              <a:defRPr sz="4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4800"/>
              <a:buFont typeface="Kanit"/>
              <a:buNone/>
              <a:defRPr sz="4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4800"/>
              <a:buFont typeface="Kanit"/>
              <a:buNone/>
              <a:defRPr sz="48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r>
              <a:t>xx%</a:t>
            </a:r>
          </a:p>
        </p:txBody>
      </p:sp>
      <p:sp>
        <p:nvSpPr>
          <p:cNvPr id="236" name="Google Shape;236;p22"/>
          <p:cNvSpPr txBox="1">
            <a:spLocks noGrp="1"/>
          </p:cNvSpPr>
          <p:nvPr>
            <p:ph type="subTitle" idx="1"/>
          </p:nvPr>
        </p:nvSpPr>
        <p:spPr>
          <a:xfrm>
            <a:off x="5707825" y="3209650"/>
            <a:ext cx="27162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3F1FE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000"/>
              <a:buFont typeface="Kanit"/>
              <a:buNone/>
              <a:defRPr sz="30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000"/>
              <a:buFont typeface="Kanit"/>
              <a:buNone/>
              <a:defRPr sz="30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000"/>
              <a:buFont typeface="Kanit"/>
              <a:buNone/>
              <a:defRPr sz="30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000"/>
              <a:buFont typeface="Kanit"/>
              <a:buNone/>
              <a:defRPr sz="30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000"/>
              <a:buFont typeface="Kanit"/>
              <a:buNone/>
              <a:defRPr sz="30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000"/>
              <a:buFont typeface="Kanit"/>
              <a:buNone/>
              <a:defRPr sz="30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000"/>
              <a:buFont typeface="Kanit"/>
              <a:buNone/>
              <a:defRPr sz="30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000"/>
              <a:buFont typeface="Kanit"/>
              <a:buNone/>
              <a:defRPr sz="30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000"/>
              <a:buFont typeface="Kanit"/>
              <a:buNone/>
              <a:defRPr sz="3000" b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30744"/>
            <a:ext cx="7717500" cy="3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Char char="●"/>
              <a:defRPr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Char char="○"/>
              <a:defRPr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Char char="■"/>
              <a:defRPr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Char char="●"/>
              <a:defRPr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Char char="○"/>
              <a:defRPr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Char char="■"/>
              <a:defRPr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Char char="●"/>
              <a:defRPr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Char char="○"/>
              <a:defRPr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Char char="■"/>
              <a:defRPr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5" r:id="rId5"/>
    <p:sldLayoutId id="2147483658" r:id="rId6"/>
    <p:sldLayoutId id="2147483660" r:id="rId7"/>
    <p:sldLayoutId id="2147483662" r:id="rId8"/>
    <p:sldLayoutId id="2147483668" r:id="rId9"/>
    <p:sldLayoutId id="2147483671" r:id="rId10"/>
    <p:sldLayoutId id="2147483674" r:id="rId11"/>
    <p:sldLayoutId id="2147483675" r:id="rId12"/>
    <p:sldLayoutId id="2147483677" r:id="rId13"/>
    <p:sldLayoutId id="2147483678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10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31.sv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hyperlink" Target="https://developer.harmonyos.com/en/docs/documentation/doc-guides/lite-wearable-experience-0000000000622606" TargetMode="External"/><Relationship Id="rId3" Type="http://schemas.openxmlformats.org/officeDocument/2006/relationships/hyperlink" Target="https://flatbuffers.dev/" TargetMode="External"/><Relationship Id="rId7" Type="http://schemas.openxmlformats.org/officeDocument/2006/relationships/hyperlink" Target="https://www.tinyml.org/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tensorflow.org/guide/function#obtaining_concrete_functions" TargetMode="External"/><Relationship Id="rId11" Type="http://schemas.openxmlformats.org/officeDocument/2006/relationships/image" Target="../media/image2.png"/><Relationship Id="rId5" Type="http://schemas.openxmlformats.org/officeDocument/2006/relationships/hyperlink" Target="https://www.tensorflow.org/guide/intro_to_graphs" TargetMode="External"/><Relationship Id="rId10" Type="http://schemas.openxmlformats.org/officeDocument/2006/relationships/hyperlink" Target="https://www.inovex.de/de/blog/federated-learning-collaborative-training-part-1/" TargetMode="External"/><Relationship Id="rId4" Type="http://schemas.openxmlformats.org/officeDocument/2006/relationships/hyperlink" Target="https://www.tensorflow.org/lite/examples" TargetMode="External"/><Relationship Id="rId9" Type="http://schemas.openxmlformats.org/officeDocument/2006/relationships/hyperlink" Target="https://www.tensorflow.org/lite/examples/on_device_training/overview" TargetMode="Externa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pple.com/de/shop/buy-watch/apple-watch-se/44mm-gps-silver-aluminium-black-unity-sport-loop-onesize-se" TargetMode="External"/><Relationship Id="rId3" Type="http://schemas.openxmlformats.org/officeDocument/2006/relationships/hyperlink" Target="https://commons.wikimedia.org/wiki/File:JavaScript-logo.png" TargetMode="External"/><Relationship Id="rId7" Type="http://schemas.openxmlformats.org/officeDocument/2006/relationships/hyperlink" Target="https://consumer.huawei.com/bd/wearables/watch-gt2/assistant/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commons.wikimedia.org/wiki/File:Kotlin_Icon.svg" TargetMode="External"/><Relationship Id="rId5" Type="http://schemas.openxmlformats.org/officeDocument/2006/relationships/hyperlink" Target="https://developer.apple.com/news/?id=06052017c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s://de.m.wikipedia.org/wiki/Datei:HarmonyOS_logo.svg" TargetMode="External"/><Relationship Id="rId9" Type="http://schemas.openxmlformats.org/officeDocument/2006/relationships/hyperlink" Target="https://www.amazon.de/Keweni-Armband-Silikon-Ersatzarmband-Elegant/dp/B089CRBXKQ" TargetMode="Externa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Android_robot.svg" TargetMode="External"/><Relationship Id="rId3" Type="http://schemas.openxmlformats.org/officeDocument/2006/relationships/hyperlink" Target="https://www.tensorflow.org/lite/android" TargetMode="External"/><Relationship Id="rId7" Type="http://schemas.openxmlformats.org/officeDocument/2006/relationships/hyperlink" Target="https://de.wikipedia.org/wiki/Datei:Apple_logo_black.svg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tensorflow.org/lite" TargetMode="External"/><Relationship Id="rId5" Type="http://schemas.openxmlformats.org/officeDocument/2006/relationships/hyperlink" Target="https://icon-icons.com/de/symbol/Sprache-swift/138431" TargetMode="External"/><Relationship Id="rId4" Type="http://schemas.openxmlformats.org/officeDocument/2006/relationships/hyperlink" Target="https://developer.apple.com/machine-learning/create-ml/" TargetMode="External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1FE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5"/>
          <p:cNvSpPr/>
          <p:nvPr/>
        </p:nvSpPr>
        <p:spPr>
          <a:xfrm>
            <a:off x="5672450" y="4176563"/>
            <a:ext cx="970500" cy="165000"/>
          </a:xfrm>
          <a:prstGeom prst="ellipse">
            <a:avLst/>
          </a:prstGeom>
          <a:solidFill>
            <a:srgbClr val="D4EB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/>
          </a:p>
        </p:txBody>
      </p:sp>
      <p:sp>
        <p:nvSpPr>
          <p:cNvPr id="315" name="Google Shape;315;p35"/>
          <p:cNvSpPr txBox="1">
            <a:spLocks noGrp="1"/>
          </p:cNvSpPr>
          <p:nvPr>
            <p:ph type="ctrTitle"/>
          </p:nvPr>
        </p:nvSpPr>
        <p:spPr>
          <a:xfrm>
            <a:off x="713225" y="1583814"/>
            <a:ext cx="4975200" cy="15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de-DE" sz="3200" b="1" dirty="0">
                <a:solidFill>
                  <a:srgbClr val="0258A1"/>
                </a:solidFill>
                <a:latin typeface="Kanit ExtraBold"/>
                <a:cs typeface="Kanit ExtraBold"/>
                <a:sym typeface="Kanit ExtraBold"/>
              </a:rPr>
              <a:t>Einsatz von neuronalen Netzen auf Wearables</a:t>
            </a:r>
          </a:p>
        </p:txBody>
      </p:sp>
      <p:sp>
        <p:nvSpPr>
          <p:cNvPr id="316" name="Google Shape;316;p35"/>
          <p:cNvSpPr txBox="1">
            <a:spLocks noGrp="1"/>
          </p:cNvSpPr>
          <p:nvPr>
            <p:ph type="subTitle" idx="1"/>
          </p:nvPr>
        </p:nvSpPr>
        <p:spPr>
          <a:xfrm>
            <a:off x="708126" y="2805007"/>
            <a:ext cx="33825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dirty="0"/>
              <a:t>Sven Reinelt</a:t>
            </a:r>
          </a:p>
        </p:txBody>
      </p:sp>
      <p:grpSp>
        <p:nvGrpSpPr>
          <p:cNvPr id="317" name="Google Shape;317;p35"/>
          <p:cNvGrpSpPr/>
          <p:nvPr/>
        </p:nvGrpSpPr>
        <p:grpSpPr>
          <a:xfrm>
            <a:off x="5596328" y="802518"/>
            <a:ext cx="2645995" cy="3162431"/>
            <a:chOff x="3429550" y="1348000"/>
            <a:chExt cx="1547275" cy="1849375"/>
          </a:xfrm>
        </p:grpSpPr>
        <p:sp>
          <p:nvSpPr>
            <p:cNvPr id="318" name="Google Shape;318;p35"/>
            <p:cNvSpPr/>
            <p:nvPr/>
          </p:nvSpPr>
          <p:spPr>
            <a:xfrm>
              <a:off x="4015350" y="179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1C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319" name="Google Shape;319;p35"/>
            <p:cNvSpPr/>
            <p:nvPr/>
          </p:nvSpPr>
          <p:spPr>
            <a:xfrm>
              <a:off x="4248300" y="2119425"/>
              <a:ext cx="64225" cy="167200"/>
            </a:xfrm>
            <a:custGeom>
              <a:avLst/>
              <a:gdLst/>
              <a:ahLst/>
              <a:cxnLst/>
              <a:rect l="l" t="t" r="r" b="b"/>
              <a:pathLst>
                <a:path w="2569" h="6688" extrusionOk="0">
                  <a:moveTo>
                    <a:pt x="1" y="0"/>
                  </a:moveTo>
                  <a:lnTo>
                    <a:pt x="2201" y="6688"/>
                  </a:lnTo>
                  <a:cubicBezTo>
                    <a:pt x="2569" y="5289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2E7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320" name="Google Shape;320;p35"/>
            <p:cNvSpPr/>
            <p:nvPr/>
          </p:nvSpPr>
          <p:spPr>
            <a:xfrm>
              <a:off x="3429550" y="1789800"/>
              <a:ext cx="934800" cy="102375"/>
            </a:xfrm>
            <a:custGeom>
              <a:avLst/>
              <a:gdLst/>
              <a:ahLst/>
              <a:cxnLst/>
              <a:rect l="l" t="t" r="r" b="b"/>
              <a:pathLst>
                <a:path w="37392" h="4095" extrusionOk="0">
                  <a:moveTo>
                    <a:pt x="778" y="1"/>
                  </a:moveTo>
                  <a:cubicBezTo>
                    <a:pt x="344" y="1"/>
                    <a:pt x="0" y="327"/>
                    <a:pt x="0" y="738"/>
                  </a:cubicBezTo>
                  <a:lnTo>
                    <a:pt x="0" y="3357"/>
                  </a:lnTo>
                  <a:cubicBezTo>
                    <a:pt x="0" y="3764"/>
                    <a:pt x="356" y="4095"/>
                    <a:pt x="789" y="4095"/>
                  </a:cubicBezTo>
                  <a:lnTo>
                    <a:pt x="36590" y="4095"/>
                  </a:lnTo>
                  <a:cubicBezTo>
                    <a:pt x="37036" y="4095"/>
                    <a:pt x="37392" y="3752"/>
                    <a:pt x="37366" y="3332"/>
                  </a:cubicBezTo>
                  <a:lnTo>
                    <a:pt x="37264" y="1221"/>
                  </a:lnTo>
                  <a:cubicBezTo>
                    <a:pt x="37239" y="840"/>
                    <a:pt x="36908" y="523"/>
                    <a:pt x="36488" y="523"/>
                  </a:cubicBezTo>
                  <a:lnTo>
                    <a:pt x="802" y="1"/>
                  </a:lnTo>
                  <a:cubicBezTo>
                    <a:pt x="794" y="1"/>
                    <a:pt x="786" y="1"/>
                    <a:pt x="7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321" name="Google Shape;321;p35"/>
            <p:cNvSpPr/>
            <p:nvPr/>
          </p:nvSpPr>
          <p:spPr>
            <a:xfrm>
              <a:off x="3429550" y="1954450"/>
              <a:ext cx="935100" cy="102700"/>
            </a:xfrm>
            <a:custGeom>
              <a:avLst/>
              <a:gdLst/>
              <a:ahLst/>
              <a:cxnLst/>
              <a:rect l="l" t="t" r="r" b="b"/>
              <a:pathLst>
                <a:path w="37404" h="4108" extrusionOk="0">
                  <a:moveTo>
                    <a:pt x="39" y="1"/>
                  </a:moveTo>
                  <a:cubicBezTo>
                    <a:pt x="14" y="1"/>
                    <a:pt x="0" y="14"/>
                    <a:pt x="0" y="26"/>
                  </a:cubicBezTo>
                  <a:lnTo>
                    <a:pt x="0" y="4082"/>
                  </a:lnTo>
                  <a:cubicBezTo>
                    <a:pt x="0" y="4094"/>
                    <a:pt x="14" y="4108"/>
                    <a:pt x="39" y="4108"/>
                  </a:cubicBezTo>
                  <a:lnTo>
                    <a:pt x="37378" y="4108"/>
                  </a:lnTo>
                  <a:cubicBezTo>
                    <a:pt x="37392" y="4108"/>
                    <a:pt x="37404" y="4094"/>
                    <a:pt x="37404" y="4082"/>
                  </a:cubicBezTo>
                  <a:lnTo>
                    <a:pt x="37404" y="26"/>
                  </a:lnTo>
                  <a:cubicBezTo>
                    <a:pt x="37404" y="14"/>
                    <a:pt x="37392" y="1"/>
                    <a:pt x="373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322" name="Google Shape;322;p35"/>
            <p:cNvSpPr/>
            <p:nvPr/>
          </p:nvSpPr>
          <p:spPr>
            <a:xfrm>
              <a:off x="4679925" y="1911850"/>
              <a:ext cx="228575" cy="149125"/>
            </a:xfrm>
            <a:custGeom>
              <a:avLst/>
              <a:gdLst/>
              <a:ahLst/>
              <a:cxnLst/>
              <a:rect l="l" t="t" r="r" b="b"/>
              <a:pathLst>
                <a:path w="9143" h="5965" extrusionOk="0">
                  <a:moveTo>
                    <a:pt x="8061" y="1"/>
                  </a:moveTo>
                  <a:lnTo>
                    <a:pt x="1" y="3472"/>
                  </a:lnTo>
                  <a:lnTo>
                    <a:pt x="1069" y="5964"/>
                  </a:lnTo>
                  <a:lnTo>
                    <a:pt x="9142" y="2481"/>
                  </a:lnTo>
                  <a:lnTo>
                    <a:pt x="8061" y="1"/>
                  </a:lnTo>
                  <a:close/>
                </a:path>
              </a:pathLst>
            </a:custGeom>
            <a:solidFill>
              <a:srgbClr val="E94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323" name="Google Shape;323;p35"/>
            <p:cNvSpPr/>
            <p:nvPr/>
          </p:nvSpPr>
          <p:spPr>
            <a:xfrm>
              <a:off x="4750825" y="2046950"/>
              <a:ext cx="226000" cy="91875"/>
            </a:xfrm>
            <a:custGeom>
              <a:avLst/>
              <a:gdLst/>
              <a:ahLst/>
              <a:cxnLst/>
              <a:rect l="l" t="t" r="r" b="b"/>
              <a:pathLst>
                <a:path w="9040" h="3675" extrusionOk="0">
                  <a:moveTo>
                    <a:pt x="8734" y="1"/>
                  </a:moveTo>
                  <a:lnTo>
                    <a:pt x="0" y="979"/>
                  </a:lnTo>
                  <a:lnTo>
                    <a:pt x="305" y="3674"/>
                  </a:lnTo>
                  <a:lnTo>
                    <a:pt x="9039" y="2696"/>
                  </a:lnTo>
                  <a:lnTo>
                    <a:pt x="8734" y="1"/>
                  </a:lnTo>
                  <a:close/>
                </a:path>
              </a:pathLst>
            </a:custGeom>
            <a:solidFill>
              <a:srgbClr val="E94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324" name="Google Shape;324;p35"/>
            <p:cNvSpPr/>
            <p:nvPr/>
          </p:nvSpPr>
          <p:spPr>
            <a:xfrm>
              <a:off x="4095750" y="2894000"/>
              <a:ext cx="174825" cy="303375"/>
            </a:xfrm>
            <a:custGeom>
              <a:avLst/>
              <a:gdLst/>
              <a:ahLst/>
              <a:cxnLst/>
              <a:rect l="l" t="t" r="r" b="b"/>
              <a:pathLst>
                <a:path w="6993" h="12135" extrusionOk="0">
                  <a:moveTo>
                    <a:pt x="0" y="0"/>
                  </a:moveTo>
                  <a:lnTo>
                    <a:pt x="0" y="11264"/>
                  </a:lnTo>
                  <a:cubicBezTo>
                    <a:pt x="0" y="11264"/>
                    <a:pt x="1328" y="12134"/>
                    <a:pt x="3400" y="12134"/>
                  </a:cubicBezTo>
                  <a:cubicBezTo>
                    <a:pt x="4436" y="12134"/>
                    <a:pt x="5658" y="11917"/>
                    <a:pt x="6993" y="11264"/>
                  </a:cubicBezTo>
                  <a:lnTo>
                    <a:pt x="69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325" name="Google Shape;325;p35"/>
            <p:cNvSpPr/>
            <p:nvPr/>
          </p:nvSpPr>
          <p:spPr>
            <a:xfrm>
              <a:off x="4403100" y="2894000"/>
              <a:ext cx="174850" cy="303375"/>
            </a:xfrm>
            <a:custGeom>
              <a:avLst/>
              <a:gdLst/>
              <a:ahLst/>
              <a:cxnLst/>
              <a:rect l="l" t="t" r="r" b="b"/>
              <a:pathLst>
                <a:path w="6994" h="12135" extrusionOk="0">
                  <a:moveTo>
                    <a:pt x="1" y="0"/>
                  </a:moveTo>
                  <a:lnTo>
                    <a:pt x="1" y="11264"/>
                  </a:lnTo>
                  <a:cubicBezTo>
                    <a:pt x="1" y="11264"/>
                    <a:pt x="1328" y="12134"/>
                    <a:pt x="3400" y="12134"/>
                  </a:cubicBezTo>
                  <a:cubicBezTo>
                    <a:pt x="4436" y="12134"/>
                    <a:pt x="5658" y="11917"/>
                    <a:pt x="6993" y="11264"/>
                  </a:cubicBezTo>
                  <a:lnTo>
                    <a:pt x="69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326" name="Google Shape;326;p35"/>
            <p:cNvSpPr/>
            <p:nvPr/>
          </p:nvSpPr>
          <p:spPr>
            <a:xfrm>
              <a:off x="3693675" y="1772350"/>
              <a:ext cx="347125" cy="366475"/>
            </a:xfrm>
            <a:custGeom>
              <a:avLst/>
              <a:gdLst/>
              <a:ahLst/>
              <a:cxnLst/>
              <a:rect l="l" t="t" r="r" b="b"/>
              <a:pathLst>
                <a:path w="13885" h="14659" extrusionOk="0">
                  <a:moveTo>
                    <a:pt x="13884" y="0"/>
                  </a:moveTo>
                  <a:lnTo>
                    <a:pt x="13884" y="0"/>
                  </a:lnTo>
                  <a:cubicBezTo>
                    <a:pt x="815" y="458"/>
                    <a:pt x="1" y="11976"/>
                    <a:pt x="191" y="14658"/>
                  </a:cubicBezTo>
                  <a:cubicBezTo>
                    <a:pt x="2632" y="11570"/>
                    <a:pt x="7641" y="9522"/>
                    <a:pt x="13884" y="7844"/>
                  </a:cubicBezTo>
                  <a:cubicBezTo>
                    <a:pt x="13757" y="5874"/>
                    <a:pt x="13591" y="2148"/>
                    <a:pt x="138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327" name="Google Shape;327;p35"/>
            <p:cNvSpPr/>
            <p:nvPr/>
          </p:nvSpPr>
          <p:spPr>
            <a:xfrm>
              <a:off x="3588475" y="1957000"/>
              <a:ext cx="1096575" cy="1113025"/>
            </a:xfrm>
            <a:custGeom>
              <a:avLst/>
              <a:gdLst/>
              <a:ahLst/>
              <a:cxnLst/>
              <a:rect l="l" t="t" r="r" b="b"/>
              <a:pathLst>
                <a:path w="43863" h="44521" extrusionOk="0">
                  <a:moveTo>
                    <a:pt x="22338" y="0"/>
                  </a:moveTo>
                  <a:cubicBezTo>
                    <a:pt x="20813" y="0"/>
                    <a:pt x="19389" y="64"/>
                    <a:pt x="18067" y="191"/>
                  </a:cubicBezTo>
                  <a:cubicBezTo>
                    <a:pt x="17355" y="242"/>
                    <a:pt x="16643" y="319"/>
                    <a:pt x="15982" y="407"/>
                  </a:cubicBezTo>
                  <a:cubicBezTo>
                    <a:pt x="10832" y="1183"/>
                    <a:pt x="7336" y="2861"/>
                    <a:pt x="5086" y="5111"/>
                  </a:cubicBezTo>
                  <a:lnTo>
                    <a:pt x="4972" y="5226"/>
                  </a:lnTo>
                  <a:cubicBezTo>
                    <a:pt x="4768" y="5430"/>
                    <a:pt x="4577" y="5645"/>
                    <a:pt x="4399" y="5862"/>
                  </a:cubicBezTo>
                  <a:cubicBezTo>
                    <a:pt x="0" y="11061"/>
                    <a:pt x="1590" y="18689"/>
                    <a:pt x="4984" y="24309"/>
                  </a:cubicBezTo>
                  <a:cubicBezTo>
                    <a:pt x="7514" y="28479"/>
                    <a:pt x="12905" y="33043"/>
                    <a:pt x="18677" y="36768"/>
                  </a:cubicBezTo>
                  <a:cubicBezTo>
                    <a:pt x="25548" y="41235"/>
                    <a:pt x="32952" y="44520"/>
                    <a:pt x="36639" y="44520"/>
                  </a:cubicBezTo>
                  <a:cubicBezTo>
                    <a:pt x="36814" y="44520"/>
                    <a:pt x="36980" y="44513"/>
                    <a:pt x="37137" y="44498"/>
                  </a:cubicBezTo>
                  <a:cubicBezTo>
                    <a:pt x="39641" y="44295"/>
                    <a:pt x="41955" y="42096"/>
                    <a:pt x="43862" y="38510"/>
                  </a:cubicBezTo>
                  <a:cubicBezTo>
                    <a:pt x="43862" y="38510"/>
                    <a:pt x="40633" y="35662"/>
                    <a:pt x="37188" y="31327"/>
                  </a:cubicBezTo>
                  <a:cubicBezTo>
                    <a:pt x="33844" y="27157"/>
                    <a:pt x="30284" y="21576"/>
                    <a:pt x="29165" y="15791"/>
                  </a:cubicBezTo>
                  <a:cubicBezTo>
                    <a:pt x="26890" y="4031"/>
                    <a:pt x="22338" y="0"/>
                    <a:pt x="223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328" name="Google Shape;328;p35"/>
            <p:cNvSpPr/>
            <p:nvPr/>
          </p:nvSpPr>
          <p:spPr>
            <a:xfrm>
              <a:off x="4146925" y="1789475"/>
              <a:ext cx="688125" cy="1130300"/>
            </a:xfrm>
            <a:custGeom>
              <a:avLst/>
              <a:gdLst/>
              <a:ahLst/>
              <a:cxnLst/>
              <a:rect l="l" t="t" r="r" b="b"/>
              <a:pathLst>
                <a:path w="27525" h="45212" extrusionOk="0">
                  <a:moveTo>
                    <a:pt x="12221" y="0"/>
                  </a:moveTo>
                  <a:cubicBezTo>
                    <a:pt x="11944" y="0"/>
                    <a:pt x="11668" y="5"/>
                    <a:pt x="11392" y="14"/>
                  </a:cubicBezTo>
                  <a:cubicBezTo>
                    <a:pt x="8022" y="129"/>
                    <a:pt x="5340" y="1553"/>
                    <a:pt x="3420" y="3065"/>
                  </a:cubicBezTo>
                  <a:lnTo>
                    <a:pt x="3420" y="3078"/>
                  </a:lnTo>
                  <a:cubicBezTo>
                    <a:pt x="3394" y="3104"/>
                    <a:pt x="3382" y="3116"/>
                    <a:pt x="3369" y="3116"/>
                  </a:cubicBezTo>
                  <a:lnTo>
                    <a:pt x="3369" y="3155"/>
                  </a:lnTo>
                  <a:cubicBezTo>
                    <a:pt x="1157" y="4871"/>
                    <a:pt x="0" y="6701"/>
                    <a:pt x="0" y="6701"/>
                  </a:cubicBezTo>
                  <a:cubicBezTo>
                    <a:pt x="0" y="6701"/>
                    <a:pt x="4552" y="10732"/>
                    <a:pt x="6827" y="22492"/>
                  </a:cubicBezTo>
                  <a:cubicBezTo>
                    <a:pt x="7946" y="28277"/>
                    <a:pt x="11506" y="33858"/>
                    <a:pt x="14850" y="38028"/>
                  </a:cubicBezTo>
                  <a:cubicBezTo>
                    <a:pt x="18295" y="42363"/>
                    <a:pt x="21524" y="45211"/>
                    <a:pt x="21524" y="45211"/>
                  </a:cubicBezTo>
                  <a:cubicBezTo>
                    <a:pt x="24461" y="39858"/>
                    <a:pt x="26546" y="31430"/>
                    <a:pt x="27321" y="21907"/>
                  </a:cubicBezTo>
                  <a:cubicBezTo>
                    <a:pt x="27525" y="19211"/>
                    <a:pt x="27525" y="16847"/>
                    <a:pt x="27321" y="14762"/>
                  </a:cubicBezTo>
                  <a:cubicBezTo>
                    <a:pt x="26220" y="3087"/>
                    <a:pt x="19312" y="0"/>
                    <a:pt x="122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329" name="Google Shape;329;p35"/>
            <p:cNvSpPr/>
            <p:nvPr/>
          </p:nvSpPr>
          <p:spPr>
            <a:xfrm>
              <a:off x="3988000" y="1348000"/>
              <a:ext cx="547650" cy="619525"/>
            </a:xfrm>
            <a:custGeom>
              <a:avLst/>
              <a:gdLst/>
              <a:ahLst/>
              <a:cxnLst/>
              <a:rect l="l" t="t" r="r" b="b"/>
              <a:pathLst>
                <a:path w="21906" h="24781" extrusionOk="0">
                  <a:moveTo>
                    <a:pt x="9688" y="1"/>
                  </a:moveTo>
                  <a:lnTo>
                    <a:pt x="6713" y="1286"/>
                  </a:lnTo>
                  <a:lnTo>
                    <a:pt x="7476" y="2506"/>
                  </a:lnTo>
                  <a:cubicBezTo>
                    <a:pt x="8200" y="3688"/>
                    <a:pt x="8824" y="7553"/>
                    <a:pt x="8862" y="7833"/>
                  </a:cubicBezTo>
                  <a:cubicBezTo>
                    <a:pt x="8150" y="8341"/>
                    <a:pt x="7463" y="8888"/>
                    <a:pt x="6802" y="9473"/>
                  </a:cubicBezTo>
                  <a:lnTo>
                    <a:pt x="6802" y="9460"/>
                  </a:lnTo>
                  <a:cubicBezTo>
                    <a:pt x="6853" y="7171"/>
                    <a:pt x="5124" y="4083"/>
                    <a:pt x="5124" y="4083"/>
                  </a:cubicBezTo>
                  <a:lnTo>
                    <a:pt x="2696" y="5493"/>
                  </a:lnTo>
                  <a:cubicBezTo>
                    <a:pt x="4094" y="7846"/>
                    <a:pt x="3700" y="13045"/>
                    <a:pt x="3700" y="13045"/>
                  </a:cubicBezTo>
                  <a:lnTo>
                    <a:pt x="3713" y="13045"/>
                  </a:lnTo>
                  <a:cubicBezTo>
                    <a:pt x="2416" y="15016"/>
                    <a:pt x="1411" y="17393"/>
                    <a:pt x="776" y="19797"/>
                  </a:cubicBezTo>
                  <a:cubicBezTo>
                    <a:pt x="343" y="21475"/>
                    <a:pt x="77" y="23191"/>
                    <a:pt x="1" y="24780"/>
                  </a:cubicBezTo>
                  <a:cubicBezTo>
                    <a:pt x="1894" y="24501"/>
                    <a:pt x="3993" y="24360"/>
                    <a:pt x="6357" y="24360"/>
                  </a:cubicBezTo>
                  <a:cubicBezTo>
                    <a:pt x="6357" y="24360"/>
                    <a:pt x="7514" y="22530"/>
                    <a:pt x="9714" y="20800"/>
                  </a:cubicBezTo>
                  <a:lnTo>
                    <a:pt x="9714" y="20775"/>
                  </a:lnTo>
                  <a:cubicBezTo>
                    <a:pt x="9943" y="19834"/>
                    <a:pt x="10324" y="18932"/>
                    <a:pt x="10807" y="18068"/>
                  </a:cubicBezTo>
                  <a:cubicBezTo>
                    <a:pt x="12082" y="18705"/>
                    <a:pt x="16292" y="20680"/>
                    <a:pt x="19083" y="20680"/>
                  </a:cubicBezTo>
                  <a:cubicBezTo>
                    <a:pt x="20746" y="20680"/>
                    <a:pt x="21905" y="19979"/>
                    <a:pt x="21639" y="17876"/>
                  </a:cubicBezTo>
                  <a:cubicBezTo>
                    <a:pt x="20990" y="12715"/>
                    <a:pt x="19617" y="10604"/>
                    <a:pt x="19147" y="10007"/>
                  </a:cubicBezTo>
                  <a:cubicBezTo>
                    <a:pt x="19147" y="9994"/>
                    <a:pt x="19160" y="9994"/>
                    <a:pt x="19160" y="9994"/>
                  </a:cubicBezTo>
                  <a:lnTo>
                    <a:pt x="16325" y="4578"/>
                  </a:lnTo>
                  <a:cubicBezTo>
                    <a:pt x="15588" y="3167"/>
                    <a:pt x="16732" y="1108"/>
                    <a:pt x="16732" y="1108"/>
                  </a:cubicBezTo>
                  <a:lnTo>
                    <a:pt x="14316" y="497"/>
                  </a:lnTo>
                  <a:cubicBezTo>
                    <a:pt x="12663" y="1908"/>
                    <a:pt x="13680" y="5341"/>
                    <a:pt x="13680" y="5341"/>
                  </a:cubicBezTo>
                  <a:lnTo>
                    <a:pt x="13693" y="5341"/>
                  </a:lnTo>
                  <a:cubicBezTo>
                    <a:pt x="13082" y="5557"/>
                    <a:pt x="12485" y="5812"/>
                    <a:pt x="11901" y="6091"/>
                  </a:cubicBezTo>
                  <a:cubicBezTo>
                    <a:pt x="12129" y="3243"/>
                    <a:pt x="9688" y="1"/>
                    <a:pt x="9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330" name="Google Shape;330;p35"/>
            <p:cNvSpPr/>
            <p:nvPr/>
          </p:nvSpPr>
          <p:spPr>
            <a:xfrm>
              <a:off x="4138025" y="1803175"/>
              <a:ext cx="82975" cy="97725"/>
            </a:xfrm>
            <a:custGeom>
              <a:avLst/>
              <a:gdLst/>
              <a:ahLst/>
              <a:cxnLst/>
              <a:rect l="l" t="t" r="r" b="b"/>
              <a:pathLst>
                <a:path w="3319" h="3909" extrusionOk="0">
                  <a:moveTo>
                    <a:pt x="2576" y="0"/>
                  </a:moveTo>
                  <a:cubicBezTo>
                    <a:pt x="2383" y="0"/>
                    <a:pt x="2183" y="70"/>
                    <a:pt x="2021" y="178"/>
                  </a:cubicBezTo>
                  <a:cubicBezTo>
                    <a:pt x="1793" y="330"/>
                    <a:pt x="1628" y="559"/>
                    <a:pt x="1450" y="776"/>
                  </a:cubicBezTo>
                  <a:cubicBezTo>
                    <a:pt x="1182" y="1132"/>
                    <a:pt x="916" y="1475"/>
                    <a:pt x="648" y="1831"/>
                  </a:cubicBezTo>
                  <a:cubicBezTo>
                    <a:pt x="356" y="2212"/>
                    <a:pt x="13" y="2644"/>
                    <a:pt x="0" y="3141"/>
                  </a:cubicBezTo>
                  <a:cubicBezTo>
                    <a:pt x="0" y="3458"/>
                    <a:pt x="140" y="3776"/>
                    <a:pt x="458" y="3878"/>
                  </a:cubicBezTo>
                  <a:cubicBezTo>
                    <a:pt x="524" y="3899"/>
                    <a:pt x="589" y="3908"/>
                    <a:pt x="652" y="3908"/>
                  </a:cubicBezTo>
                  <a:cubicBezTo>
                    <a:pt x="934" y="3908"/>
                    <a:pt x="1196" y="3726"/>
                    <a:pt x="1424" y="3560"/>
                  </a:cubicBezTo>
                  <a:cubicBezTo>
                    <a:pt x="2072" y="3102"/>
                    <a:pt x="2632" y="2492"/>
                    <a:pt x="3013" y="1805"/>
                  </a:cubicBezTo>
                  <a:cubicBezTo>
                    <a:pt x="3179" y="1500"/>
                    <a:pt x="3318" y="1183"/>
                    <a:pt x="3318" y="852"/>
                  </a:cubicBezTo>
                  <a:cubicBezTo>
                    <a:pt x="3318" y="508"/>
                    <a:pt x="3128" y="152"/>
                    <a:pt x="2810" y="39"/>
                  </a:cubicBezTo>
                  <a:cubicBezTo>
                    <a:pt x="2735" y="12"/>
                    <a:pt x="2656" y="0"/>
                    <a:pt x="2576" y="0"/>
                  </a:cubicBezTo>
                  <a:close/>
                </a:path>
              </a:pathLst>
            </a:custGeom>
            <a:solidFill>
              <a:srgbClr val="E3F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331" name="Google Shape;331;p35"/>
            <p:cNvSpPr/>
            <p:nvPr/>
          </p:nvSpPr>
          <p:spPr>
            <a:xfrm>
              <a:off x="4146925" y="1686200"/>
              <a:ext cx="653500" cy="600425"/>
            </a:xfrm>
            <a:custGeom>
              <a:avLst/>
              <a:gdLst/>
              <a:ahLst/>
              <a:cxnLst/>
              <a:rect l="l" t="t" r="r" b="b"/>
              <a:pathLst>
                <a:path w="26140" h="24017" extrusionOk="0">
                  <a:moveTo>
                    <a:pt x="21524" y="0"/>
                  </a:moveTo>
                  <a:cubicBezTo>
                    <a:pt x="21524" y="0"/>
                    <a:pt x="14234" y="8263"/>
                    <a:pt x="9054" y="8263"/>
                  </a:cubicBezTo>
                  <a:cubicBezTo>
                    <a:pt x="8677" y="8263"/>
                    <a:pt x="8310" y="8219"/>
                    <a:pt x="7959" y="8125"/>
                  </a:cubicBezTo>
                  <a:cubicBezTo>
                    <a:pt x="2797" y="6738"/>
                    <a:pt x="2391" y="4908"/>
                    <a:pt x="2391" y="4908"/>
                  </a:cubicBezTo>
                  <a:lnTo>
                    <a:pt x="0" y="7743"/>
                  </a:lnTo>
                  <a:cubicBezTo>
                    <a:pt x="0" y="7743"/>
                    <a:pt x="3216" y="10769"/>
                    <a:pt x="4272" y="13324"/>
                  </a:cubicBezTo>
                  <a:cubicBezTo>
                    <a:pt x="5315" y="15867"/>
                    <a:pt x="4056" y="17329"/>
                    <a:pt x="4056" y="17329"/>
                  </a:cubicBezTo>
                  <a:lnTo>
                    <a:pt x="6256" y="24017"/>
                  </a:lnTo>
                  <a:cubicBezTo>
                    <a:pt x="6256" y="24017"/>
                    <a:pt x="12485" y="8582"/>
                    <a:pt x="25084" y="6396"/>
                  </a:cubicBezTo>
                  <a:cubicBezTo>
                    <a:pt x="25835" y="6269"/>
                    <a:pt x="26140" y="5353"/>
                    <a:pt x="25643" y="4781"/>
                  </a:cubicBezTo>
                  <a:lnTo>
                    <a:pt x="215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332" name="Google Shape;332;p35"/>
            <p:cNvSpPr/>
            <p:nvPr/>
          </p:nvSpPr>
          <p:spPr>
            <a:xfrm>
              <a:off x="3604350" y="1861000"/>
              <a:ext cx="331550" cy="106825"/>
            </a:xfrm>
            <a:custGeom>
              <a:avLst/>
              <a:gdLst/>
              <a:ahLst/>
              <a:cxnLst/>
              <a:rect l="l" t="t" r="r" b="b"/>
              <a:pathLst>
                <a:path w="13262" h="4273" extrusionOk="0">
                  <a:moveTo>
                    <a:pt x="26" y="1"/>
                  </a:moveTo>
                  <a:cubicBezTo>
                    <a:pt x="14" y="1"/>
                    <a:pt x="1" y="14"/>
                    <a:pt x="1" y="14"/>
                  </a:cubicBezTo>
                  <a:lnTo>
                    <a:pt x="1" y="4260"/>
                  </a:lnTo>
                  <a:cubicBezTo>
                    <a:pt x="1" y="4260"/>
                    <a:pt x="14" y="4273"/>
                    <a:pt x="26" y="4273"/>
                  </a:cubicBezTo>
                  <a:lnTo>
                    <a:pt x="13236" y="4273"/>
                  </a:lnTo>
                  <a:cubicBezTo>
                    <a:pt x="13248" y="4273"/>
                    <a:pt x="13262" y="4260"/>
                    <a:pt x="13262" y="4260"/>
                  </a:cubicBezTo>
                  <a:lnTo>
                    <a:pt x="13262" y="14"/>
                  </a:lnTo>
                  <a:cubicBezTo>
                    <a:pt x="13262" y="14"/>
                    <a:pt x="13248" y="1"/>
                    <a:pt x="13236" y="1"/>
                  </a:cubicBezTo>
                  <a:close/>
                </a:path>
              </a:pathLst>
            </a:custGeom>
            <a:solidFill>
              <a:srgbClr val="025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333" name="Google Shape;333;p35"/>
            <p:cNvSpPr/>
            <p:nvPr/>
          </p:nvSpPr>
          <p:spPr>
            <a:xfrm>
              <a:off x="3658725" y="1485325"/>
              <a:ext cx="301650" cy="712700"/>
            </a:xfrm>
            <a:custGeom>
              <a:avLst/>
              <a:gdLst/>
              <a:ahLst/>
              <a:cxnLst/>
              <a:rect l="l" t="t" r="r" b="b"/>
              <a:pathLst>
                <a:path w="12066" h="28508" extrusionOk="0">
                  <a:moveTo>
                    <a:pt x="10298" y="0"/>
                  </a:moveTo>
                  <a:lnTo>
                    <a:pt x="4132" y="1387"/>
                  </a:lnTo>
                  <a:lnTo>
                    <a:pt x="5073" y="7616"/>
                  </a:lnTo>
                  <a:cubicBezTo>
                    <a:pt x="6013" y="13858"/>
                    <a:pt x="0" y="27233"/>
                    <a:pt x="0" y="27233"/>
                  </a:cubicBezTo>
                  <a:lnTo>
                    <a:pt x="77" y="27131"/>
                  </a:lnTo>
                  <a:cubicBezTo>
                    <a:pt x="2354" y="28065"/>
                    <a:pt x="4020" y="28507"/>
                    <a:pt x="5279" y="28507"/>
                  </a:cubicBezTo>
                  <a:cubicBezTo>
                    <a:pt x="8428" y="28507"/>
                    <a:pt x="9036" y="25739"/>
                    <a:pt x="10298" y="20952"/>
                  </a:cubicBezTo>
                  <a:cubicBezTo>
                    <a:pt x="12065" y="14253"/>
                    <a:pt x="10298" y="0"/>
                    <a:pt x="10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334" name="Google Shape;334;p35"/>
            <p:cNvSpPr/>
            <p:nvPr/>
          </p:nvSpPr>
          <p:spPr>
            <a:xfrm>
              <a:off x="3631375" y="2268800"/>
              <a:ext cx="93775" cy="47375"/>
            </a:xfrm>
            <a:custGeom>
              <a:avLst/>
              <a:gdLst/>
              <a:ahLst/>
              <a:cxnLst/>
              <a:rect l="l" t="t" r="r" b="b"/>
              <a:pathLst>
                <a:path w="3751" h="1895" extrusionOk="0">
                  <a:moveTo>
                    <a:pt x="1" y="1"/>
                  </a:moveTo>
                  <a:cubicBezTo>
                    <a:pt x="1" y="1"/>
                    <a:pt x="1" y="13"/>
                    <a:pt x="13" y="13"/>
                  </a:cubicBezTo>
                  <a:cubicBezTo>
                    <a:pt x="1018" y="1018"/>
                    <a:pt x="2340" y="1679"/>
                    <a:pt x="3739" y="1895"/>
                  </a:cubicBezTo>
                  <a:cubicBezTo>
                    <a:pt x="3751" y="1895"/>
                    <a:pt x="3751" y="1882"/>
                    <a:pt x="3751" y="1882"/>
                  </a:cubicBezTo>
                  <a:lnTo>
                    <a:pt x="3751" y="1869"/>
                  </a:lnTo>
                  <a:cubicBezTo>
                    <a:pt x="2352" y="1666"/>
                    <a:pt x="1018" y="993"/>
                    <a:pt x="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</p:grpSp>
      <p:grpSp>
        <p:nvGrpSpPr>
          <p:cNvPr id="335" name="Google Shape;335;p35"/>
          <p:cNvGrpSpPr/>
          <p:nvPr/>
        </p:nvGrpSpPr>
        <p:grpSpPr>
          <a:xfrm>
            <a:off x="7977951" y="2151173"/>
            <a:ext cx="970500" cy="2173565"/>
            <a:chOff x="7977951" y="2151173"/>
            <a:chExt cx="970500" cy="2173565"/>
          </a:xfrm>
        </p:grpSpPr>
        <p:sp>
          <p:nvSpPr>
            <p:cNvPr id="336" name="Google Shape;336;p35"/>
            <p:cNvSpPr/>
            <p:nvPr/>
          </p:nvSpPr>
          <p:spPr>
            <a:xfrm>
              <a:off x="7977951" y="4159738"/>
              <a:ext cx="970500" cy="165000"/>
            </a:xfrm>
            <a:prstGeom prst="ellipse">
              <a:avLst/>
            </a:prstGeom>
            <a:solidFill>
              <a:srgbClr val="D4E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337" name="Google Shape;337;p35"/>
            <p:cNvSpPr/>
            <p:nvPr/>
          </p:nvSpPr>
          <p:spPr>
            <a:xfrm>
              <a:off x="8725964" y="2520806"/>
              <a:ext cx="180111" cy="371120"/>
            </a:xfrm>
            <a:custGeom>
              <a:avLst/>
              <a:gdLst/>
              <a:ahLst/>
              <a:cxnLst/>
              <a:rect l="l" t="t" r="r" b="b"/>
              <a:pathLst>
                <a:path w="5933" h="12225" extrusionOk="0">
                  <a:moveTo>
                    <a:pt x="1247" y="0"/>
                  </a:moveTo>
                  <a:cubicBezTo>
                    <a:pt x="467" y="0"/>
                    <a:pt x="1" y="1140"/>
                    <a:pt x="681" y="4914"/>
                  </a:cubicBezTo>
                  <a:cubicBezTo>
                    <a:pt x="974" y="6070"/>
                    <a:pt x="1305" y="7240"/>
                    <a:pt x="1635" y="8372"/>
                  </a:cubicBezTo>
                  <a:cubicBezTo>
                    <a:pt x="1762" y="8779"/>
                    <a:pt x="1876" y="9198"/>
                    <a:pt x="2004" y="9592"/>
                  </a:cubicBezTo>
                  <a:cubicBezTo>
                    <a:pt x="2220" y="10279"/>
                    <a:pt x="2424" y="10940"/>
                    <a:pt x="2627" y="11550"/>
                  </a:cubicBezTo>
                  <a:cubicBezTo>
                    <a:pt x="3085" y="11932"/>
                    <a:pt x="3593" y="12135"/>
                    <a:pt x="4076" y="12198"/>
                  </a:cubicBezTo>
                  <a:cubicBezTo>
                    <a:pt x="4102" y="12198"/>
                    <a:pt x="4127" y="12211"/>
                    <a:pt x="4153" y="12211"/>
                  </a:cubicBezTo>
                  <a:cubicBezTo>
                    <a:pt x="4245" y="12220"/>
                    <a:pt x="4337" y="12225"/>
                    <a:pt x="4427" y="12225"/>
                  </a:cubicBezTo>
                  <a:cubicBezTo>
                    <a:pt x="5090" y="12225"/>
                    <a:pt x="5664" y="11988"/>
                    <a:pt x="5933" y="11652"/>
                  </a:cubicBezTo>
                  <a:cubicBezTo>
                    <a:pt x="5919" y="11245"/>
                    <a:pt x="5894" y="10864"/>
                    <a:pt x="5882" y="10508"/>
                  </a:cubicBezTo>
                  <a:cubicBezTo>
                    <a:pt x="5843" y="9923"/>
                    <a:pt x="5805" y="9389"/>
                    <a:pt x="5741" y="8906"/>
                  </a:cubicBezTo>
                  <a:cubicBezTo>
                    <a:pt x="5487" y="6553"/>
                    <a:pt x="4953" y="5028"/>
                    <a:pt x="3847" y="2218"/>
                  </a:cubicBezTo>
                  <a:cubicBezTo>
                    <a:pt x="3834" y="2193"/>
                    <a:pt x="3822" y="2154"/>
                    <a:pt x="3809" y="2117"/>
                  </a:cubicBezTo>
                  <a:cubicBezTo>
                    <a:pt x="3797" y="2091"/>
                    <a:pt x="3797" y="2078"/>
                    <a:pt x="3783" y="2053"/>
                  </a:cubicBezTo>
                  <a:cubicBezTo>
                    <a:pt x="3242" y="1269"/>
                    <a:pt x="2070" y="0"/>
                    <a:pt x="1247" y="0"/>
                  </a:cubicBezTo>
                  <a:close/>
                </a:path>
              </a:pathLst>
            </a:custGeom>
            <a:solidFill>
              <a:srgbClr val="D68F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338" name="Google Shape;338;p35"/>
            <p:cNvSpPr/>
            <p:nvPr/>
          </p:nvSpPr>
          <p:spPr>
            <a:xfrm>
              <a:off x="8810328" y="2744420"/>
              <a:ext cx="89949" cy="65269"/>
            </a:xfrm>
            <a:custGeom>
              <a:avLst/>
              <a:gdLst/>
              <a:ahLst/>
              <a:cxnLst/>
              <a:rect l="l" t="t" r="r" b="b"/>
              <a:pathLst>
                <a:path w="2963" h="2150" extrusionOk="0">
                  <a:moveTo>
                    <a:pt x="38" y="1"/>
                  </a:moveTo>
                  <a:cubicBezTo>
                    <a:pt x="38" y="65"/>
                    <a:pt x="26" y="255"/>
                    <a:pt x="1" y="548"/>
                  </a:cubicBezTo>
                  <a:cubicBezTo>
                    <a:pt x="191" y="687"/>
                    <a:pt x="357" y="840"/>
                    <a:pt x="484" y="955"/>
                  </a:cubicBezTo>
                  <a:cubicBezTo>
                    <a:pt x="521" y="828"/>
                    <a:pt x="547" y="701"/>
                    <a:pt x="585" y="586"/>
                  </a:cubicBezTo>
                  <a:cubicBezTo>
                    <a:pt x="598" y="535"/>
                    <a:pt x="648" y="523"/>
                    <a:pt x="713" y="523"/>
                  </a:cubicBezTo>
                  <a:cubicBezTo>
                    <a:pt x="1157" y="523"/>
                    <a:pt x="2543" y="1184"/>
                    <a:pt x="2962" y="1540"/>
                  </a:cubicBezTo>
                  <a:lnTo>
                    <a:pt x="2962" y="1489"/>
                  </a:lnTo>
                  <a:cubicBezTo>
                    <a:pt x="2835" y="1311"/>
                    <a:pt x="2657" y="1120"/>
                    <a:pt x="2428" y="942"/>
                  </a:cubicBezTo>
                  <a:cubicBezTo>
                    <a:pt x="2428" y="942"/>
                    <a:pt x="1437" y="218"/>
                    <a:pt x="725" y="90"/>
                  </a:cubicBezTo>
                  <a:cubicBezTo>
                    <a:pt x="560" y="65"/>
                    <a:pt x="382" y="40"/>
                    <a:pt x="216" y="14"/>
                  </a:cubicBezTo>
                  <a:cubicBezTo>
                    <a:pt x="165" y="1"/>
                    <a:pt x="102" y="1"/>
                    <a:pt x="38" y="1"/>
                  </a:cubicBezTo>
                  <a:close/>
                  <a:moveTo>
                    <a:pt x="102" y="1947"/>
                  </a:moveTo>
                  <a:lnTo>
                    <a:pt x="102" y="1947"/>
                  </a:lnTo>
                  <a:cubicBezTo>
                    <a:pt x="128" y="1997"/>
                    <a:pt x="140" y="2074"/>
                    <a:pt x="153" y="2137"/>
                  </a:cubicBezTo>
                  <a:cubicBezTo>
                    <a:pt x="179" y="2150"/>
                    <a:pt x="191" y="2150"/>
                    <a:pt x="204" y="2150"/>
                  </a:cubicBezTo>
                  <a:lnTo>
                    <a:pt x="102" y="1947"/>
                  </a:lnTo>
                  <a:close/>
                </a:path>
              </a:pathLst>
            </a:custGeom>
            <a:solidFill>
              <a:srgbClr val="CF82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339" name="Google Shape;339;p35"/>
            <p:cNvSpPr/>
            <p:nvPr/>
          </p:nvSpPr>
          <p:spPr>
            <a:xfrm>
              <a:off x="8725964" y="2520806"/>
              <a:ext cx="177015" cy="272671"/>
            </a:xfrm>
            <a:custGeom>
              <a:avLst/>
              <a:gdLst/>
              <a:ahLst/>
              <a:cxnLst/>
              <a:rect l="l" t="t" r="r" b="b"/>
              <a:pathLst>
                <a:path w="5831" h="8982" extrusionOk="0">
                  <a:moveTo>
                    <a:pt x="1247" y="0"/>
                  </a:moveTo>
                  <a:cubicBezTo>
                    <a:pt x="467" y="0"/>
                    <a:pt x="1" y="1140"/>
                    <a:pt x="681" y="4914"/>
                  </a:cubicBezTo>
                  <a:cubicBezTo>
                    <a:pt x="783" y="5282"/>
                    <a:pt x="2665" y="6985"/>
                    <a:pt x="2766" y="7367"/>
                  </a:cubicBezTo>
                  <a:cubicBezTo>
                    <a:pt x="4216" y="7367"/>
                    <a:pt x="5424" y="8346"/>
                    <a:pt x="5831" y="8982"/>
                  </a:cubicBezTo>
                  <a:cubicBezTo>
                    <a:pt x="5831" y="6872"/>
                    <a:pt x="4865" y="3985"/>
                    <a:pt x="3783" y="2053"/>
                  </a:cubicBezTo>
                  <a:cubicBezTo>
                    <a:pt x="3242" y="1269"/>
                    <a:pt x="2070" y="0"/>
                    <a:pt x="1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340" name="Google Shape;340;p35"/>
            <p:cNvSpPr/>
            <p:nvPr/>
          </p:nvSpPr>
          <p:spPr>
            <a:xfrm>
              <a:off x="8633920" y="4101430"/>
              <a:ext cx="176043" cy="144016"/>
            </a:xfrm>
            <a:custGeom>
              <a:avLst/>
              <a:gdLst/>
              <a:ahLst/>
              <a:cxnLst/>
              <a:rect l="l" t="t" r="r" b="b"/>
              <a:pathLst>
                <a:path w="5799" h="4744" extrusionOk="0">
                  <a:moveTo>
                    <a:pt x="192" y="1"/>
                  </a:moveTo>
                  <a:lnTo>
                    <a:pt x="1" y="4566"/>
                  </a:lnTo>
                  <a:lnTo>
                    <a:pt x="5100" y="4744"/>
                  </a:lnTo>
                  <a:lnTo>
                    <a:pt x="5798" y="1921"/>
                  </a:lnTo>
                  <a:cubicBezTo>
                    <a:pt x="5493" y="1921"/>
                    <a:pt x="3586" y="930"/>
                    <a:pt x="3586" y="930"/>
                  </a:cubicBezTo>
                  <a:lnTo>
                    <a:pt x="3472" y="116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341" name="Google Shape;341;p35"/>
            <p:cNvSpPr/>
            <p:nvPr/>
          </p:nvSpPr>
          <p:spPr>
            <a:xfrm>
              <a:off x="8788713" y="4159747"/>
              <a:ext cx="129718" cy="90344"/>
            </a:xfrm>
            <a:custGeom>
              <a:avLst/>
              <a:gdLst/>
              <a:ahLst/>
              <a:cxnLst/>
              <a:rect l="l" t="t" r="r" b="b"/>
              <a:pathLst>
                <a:path w="4273" h="2976" extrusionOk="0">
                  <a:moveTo>
                    <a:pt x="699" y="0"/>
                  </a:moveTo>
                  <a:lnTo>
                    <a:pt x="1" y="2823"/>
                  </a:lnTo>
                  <a:lnTo>
                    <a:pt x="4234" y="2975"/>
                  </a:lnTo>
                  <a:cubicBezTo>
                    <a:pt x="4272" y="394"/>
                    <a:pt x="1004" y="12"/>
                    <a:pt x="6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342" name="Google Shape;342;p35"/>
            <p:cNvSpPr/>
            <p:nvPr/>
          </p:nvSpPr>
          <p:spPr>
            <a:xfrm>
              <a:off x="8354510" y="4229205"/>
              <a:ext cx="179109" cy="52943"/>
            </a:xfrm>
            <a:custGeom>
              <a:avLst/>
              <a:gdLst/>
              <a:ahLst/>
              <a:cxnLst/>
              <a:rect l="l" t="t" r="r" b="b"/>
              <a:pathLst>
                <a:path w="5900" h="1744" extrusionOk="0">
                  <a:moveTo>
                    <a:pt x="102" y="1"/>
                  </a:moveTo>
                  <a:cubicBezTo>
                    <a:pt x="0" y="521"/>
                    <a:pt x="39" y="865"/>
                    <a:pt x="39" y="865"/>
                  </a:cubicBezTo>
                  <a:cubicBezTo>
                    <a:pt x="765" y="1537"/>
                    <a:pt x="1804" y="1744"/>
                    <a:pt x="2805" y="1744"/>
                  </a:cubicBezTo>
                  <a:cubicBezTo>
                    <a:pt x="4399" y="1744"/>
                    <a:pt x="5899" y="1221"/>
                    <a:pt x="5899" y="1221"/>
                  </a:cubicBezTo>
                  <a:lnTo>
                    <a:pt x="5899" y="242"/>
                  </a:lnTo>
                  <a:cubicBezTo>
                    <a:pt x="5899" y="216"/>
                    <a:pt x="5887" y="191"/>
                    <a:pt x="5887" y="165"/>
                  </a:cubicBezTo>
                  <a:lnTo>
                    <a:pt x="1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343" name="Google Shape;343;p35"/>
            <p:cNvSpPr/>
            <p:nvPr/>
          </p:nvSpPr>
          <p:spPr>
            <a:xfrm>
              <a:off x="8357576" y="4086009"/>
              <a:ext cx="175679" cy="148236"/>
            </a:xfrm>
            <a:custGeom>
              <a:avLst/>
              <a:gdLst/>
              <a:ahLst/>
              <a:cxnLst/>
              <a:rect l="l" t="t" r="r" b="b"/>
              <a:pathLst>
                <a:path w="5787" h="4883" extrusionOk="0">
                  <a:moveTo>
                    <a:pt x="1730" y="0"/>
                  </a:moveTo>
                  <a:lnTo>
                    <a:pt x="1362" y="2213"/>
                  </a:lnTo>
                  <a:cubicBezTo>
                    <a:pt x="459" y="3052"/>
                    <a:pt x="128" y="4031"/>
                    <a:pt x="1" y="4718"/>
                  </a:cubicBezTo>
                  <a:lnTo>
                    <a:pt x="5786" y="4882"/>
                  </a:lnTo>
                  <a:cubicBezTo>
                    <a:pt x="5684" y="4323"/>
                    <a:pt x="4730" y="2048"/>
                    <a:pt x="4730" y="2048"/>
                  </a:cubicBezTo>
                  <a:lnTo>
                    <a:pt x="4730" y="789"/>
                  </a:lnTo>
                  <a:lnTo>
                    <a:pt x="17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344" name="Google Shape;344;p35"/>
            <p:cNvSpPr/>
            <p:nvPr/>
          </p:nvSpPr>
          <p:spPr>
            <a:xfrm>
              <a:off x="8357576" y="4189103"/>
              <a:ext cx="175679" cy="87217"/>
            </a:xfrm>
            <a:custGeom>
              <a:avLst/>
              <a:gdLst/>
              <a:ahLst/>
              <a:cxnLst/>
              <a:rect l="l" t="t" r="r" b="b"/>
              <a:pathLst>
                <a:path w="5787" h="2873" extrusionOk="0">
                  <a:moveTo>
                    <a:pt x="2649" y="1"/>
                  </a:moveTo>
                  <a:cubicBezTo>
                    <a:pt x="483" y="1"/>
                    <a:pt x="1" y="1322"/>
                    <a:pt x="1" y="1322"/>
                  </a:cubicBezTo>
                  <a:lnTo>
                    <a:pt x="2735" y="2873"/>
                  </a:lnTo>
                  <a:lnTo>
                    <a:pt x="5786" y="1486"/>
                  </a:lnTo>
                  <a:cubicBezTo>
                    <a:pt x="5786" y="1486"/>
                    <a:pt x="5468" y="164"/>
                    <a:pt x="3001" y="12"/>
                  </a:cubicBezTo>
                  <a:cubicBezTo>
                    <a:pt x="2879" y="4"/>
                    <a:pt x="2762" y="1"/>
                    <a:pt x="26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345" name="Google Shape;345;p35"/>
            <p:cNvSpPr/>
            <p:nvPr/>
          </p:nvSpPr>
          <p:spPr>
            <a:xfrm>
              <a:off x="8378067" y="3177864"/>
              <a:ext cx="398321" cy="942145"/>
            </a:xfrm>
            <a:custGeom>
              <a:avLst/>
              <a:gdLst/>
              <a:ahLst/>
              <a:cxnLst/>
              <a:rect l="l" t="t" r="r" b="b"/>
              <a:pathLst>
                <a:path w="13121" h="31035" extrusionOk="0">
                  <a:moveTo>
                    <a:pt x="1145" y="1"/>
                  </a:moveTo>
                  <a:lnTo>
                    <a:pt x="775" y="9650"/>
                  </a:lnTo>
                  <a:lnTo>
                    <a:pt x="0" y="30564"/>
                  </a:lnTo>
                  <a:lnTo>
                    <a:pt x="5009" y="31034"/>
                  </a:lnTo>
                  <a:lnTo>
                    <a:pt x="6954" y="9853"/>
                  </a:lnTo>
                  <a:lnTo>
                    <a:pt x="7514" y="3713"/>
                  </a:lnTo>
                  <a:lnTo>
                    <a:pt x="7679" y="21906"/>
                  </a:lnTo>
                  <a:lnTo>
                    <a:pt x="7756" y="31034"/>
                  </a:lnTo>
                  <a:lnTo>
                    <a:pt x="13121" y="30717"/>
                  </a:lnTo>
                  <a:lnTo>
                    <a:pt x="13121" y="674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346" name="Google Shape;346;p35"/>
            <p:cNvSpPr/>
            <p:nvPr/>
          </p:nvSpPr>
          <p:spPr>
            <a:xfrm>
              <a:off x="8383076" y="3391277"/>
              <a:ext cx="228137" cy="575123"/>
            </a:xfrm>
            <a:custGeom>
              <a:avLst/>
              <a:gdLst/>
              <a:ahLst/>
              <a:cxnLst/>
              <a:rect l="l" t="t" r="r" b="b"/>
              <a:pathLst>
                <a:path w="7515" h="18945" extrusionOk="0">
                  <a:moveTo>
                    <a:pt x="7374" y="1"/>
                  </a:moveTo>
                  <a:lnTo>
                    <a:pt x="7374" y="14"/>
                  </a:lnTo>
                  <a:lnTo>
                    <a:pt x="7514" y="15817"/>
                  </a:lnTo>
                  <a:lnTo>
                    <a:pt x="7514" y="14876"/>
                  </a:lnTo>
                  <a:lnTo>
                    <a:pt x="7374" y="1"/>
                  </a:lnTo>
                  <a:close/>
                  <a:moveTo>
                    <a:pt x="610" y="2620"/>
                  </a:moveTo>
                  <a:lnTo>
                    <a:pt x="0" y="18932"/>
                  </a:lnTo>
                  <a:lnTo>
                    <a:pt x="0" y="18944"/>
                  </a:lnTo>
                  <a:lnTo>
                    <a:pt x="610" y="2620"/>
                  </a:lnTo>
                  <a:close/>
                </a:path>
              </a:pathLst>
            </a:custGeom>
            <a:solidFill>
              <a:srgbClr val="EC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347" name="Google Shape;347;p35"/>
            <p:cNvSpPr/>
            <p:nvPr/>
          </p:nvSpPr>
          <p:spPr>
            <a:xfrm>
              <a:off x="8383076" y="3333385"/>
              <a:ext cx="393312" cy="632620"/>
            </a:xfrm>
            <a:custGeom>
              <a:avLst/>
              <a:gdLst/>
              <a:ahLst/>
              <a:cxnLst/>
              <a:rect l="l" t="t" r="r" b="b"/>
              <a:pathLst>
                <a:path w="12956" h="20839" extrusionOk="0">
                  <a:moveTo>
                    <a:pt x="7692" y="1"/>
                  </a:moveTo>
                  <a:lnTo>
                    <a:pt x="7374" y="1908"/>
                  </a:lnTo>
                  <a:lnTo>
                    <a:pt x="7514" y="16783"/>
                  </a:lnTo>
                  <a:lnTo>
                    <a:pt x="7514" y="17724"/>
                  </a:lnTo>
                  <a:cubicBezTo>
                    <a:pt x="8442" y="11545"/>
                    <a:pt x="8696" y="6829"/>
                    <a:pt x="8938" y="4464"/>
                  </a:cubicBezTo>
                  <a:cubicBezTo>
                    <a:pt x="8989" y="3942"/>
                    <a:pt x="11188" y="4006"/>
                    <a:pt x="12956" y="3726"/>
                  </a:cubicBezTo>
                  <a:lnTo>
                    <a:pt x="12956" y="2950"/>
                  </a:lnTo>
                  <a:lnTo>
                    <a:pt x="9332" y="3078"/>
                  </a:lnTo>
                  <a:lnTo>
                    <a:pt x="8645" y="3091"/>
                  </a:lnTo>
                  <a:lnTo>
                    <a:pt x="7692" y="1"/>
                  </a:lnTo>
                  <a:close/>
                  <a:moveTo>
                    <a:pt x="674" y="2735"/>
                  </a:moveTo>
                  <a:lnTo>
                    <a:pt x="610" y="4527"/>
                  </a:lnTo>
                  <a:lnTo>
                    <a:pt x="0" y="20839"/>
                  </a:lnTo>
                  <a:cubicBezTo>
                    <a:pt x="420" y="14024"/>
                    <a:pt x="1514" y="8176"/>
                    <a:pt x="1971" y="3803"/>
                  </a:cubicBezTo>
                  <a:cubicBezTo>
                    <a:pt x="1971" y="3739"/>
                    <a:pt x="2276" y="3726"/>
                    <a:pt x="2734" y="3726"/>
                  </a:cubicBezTo>
                  <a:cubicBezTo>
                    <a:pt x="3192" y="3726"/>
                    <a:pt x="3814" y="3752"/>
                    <a:pt x="4463" y="3764"/>
                  </a:cubicBezTo>
                  <a:cubicBezTo>
                    <a:pt x="5124" y="3790"/>
                    <a:pt x="5797" y="3803"/>
                    <a:pt x="6370" y="3803"/>
                  </a:cubicBezTo>
                  <a:lnTo>
                    <a:pt x="6879" y="3803"/>
                  </a:lnTo>
                  <a:lnTo>
                    <a:pt x="6916" y="3269"/>
                  </a:lnTo>
                  <a:lnTo>
                    <a:pt x="6611" y="3243"/>
                  </a:lnTo>
                  <a:lnTo>
                    <a:pt x="674" y="2735"/>
                  </a:lnTo>
                  <a:close/>
                </a:path>
              </a:pathLst>
            </a:custGeom>
            <a:solidFill>
              <a:srgbClr val="414042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348" name="Google Shape;348;p35"/>
            <p:cNvSpPr/>
            <p:nvPr/>
          </p:nvSpPr>
          <p:spPr>
            <a:xfrm>
              <a:off x="8633920" y="4212235"/>
              <a:ext cx="284875" cy="37856"/>
            </a:xfrm>
            <a:custGeom>
              <a:avLst/>
              <a:gdLst/>
              <a:ahLst/>
              <a:cxnLst/>
              <a:rect l="l" t="t" r="r" b="b"/>
              <a:pathLst>
                <a:path w="9384" h="1247" extrusionOk="0">
                  <a:moveTo>
                    <a:pt x="1" y="0"/>
                  </a:moveTo>
                  <a:lnTo>
                    <a:pt x="1" y="916"/>
                  </a:lnTo>
                  <a:lnTo>
                    <a:pt x="9333" y="1246"/>
                  </a:lnTo>
                  <a:lnTo>
                    <a:pt x="9384" y="4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349" name="Google Shape;349;p35"/>
            <p:cNvSpPr/>
            <p:nvPr/>
          </p:nvSpPr>
          <p:spPr>
            <a:xfrm>
              <a:off x="8354510" y="4229205"/>
              <a:ext cx="179109" cy="52943"/>
            </a:xfrm>
            <a:custGeom>
              <a:avLst/>
              <a:gdLst/>
              <a:ahLst/>
              <a:cxnLst/>
              <a:rect l="l" t="t" r="r" b="b"/>
              <a:pathLst>
                <a:path w="5900" h="1744" extrusionOk="0">
                  <a:moveTo>
                    <a:pt x="102" y="1"/>
                  </a:moveTo>
                  <a:cubicBezTo>
                    <a:pt x="0" y="521"/>
                    <a:pt x="39" y="865"/>
                    <a:pt x="39" y="865"/>
                  </a:cubicBezTo>
                  <a:cubicBezTo>
                    <a:pt x="765" y="1537"/>
                    <a:pt x="1804" y="1744"/>
                    <a:pt x="2805" y="1744"/>
                  </a:cubicBezTo>
                  <a:cubicBezTo>
                    <a:pt x="4399" y="1744"/>
                    <a:pt x="5899" y="1221"/>
                    <a:pt x="5899" y="1221"/>
                  </a:cubicBezTo>
                  <a:lnTo>
                    <a:pt x="5899" y="242"/>
                  </a:lnTo>
                  <a:cubicBezTo>
                    <a:pt x="5899" y="216"/>
                    <a:pt x="5887" y="191"/>
                    <a:pt x="5887" y="165"/>
                  </a:cubicBezTo>
                  <a:cubicBezTo>
                    <a:pt x="5775" y="206"/>
                    <a:pt x="4552" y="712"/>
                    <a:pt x="3001" y="712"/>
                  </a:cubicBezTo>
                  <a:cubicBezTo>
                    <a:pt x="2095" y="712"/>
                    <a:pt x="1077" y="540"/>
                    <a:pt x="1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350" name="Google Shape;350;p35"/>
            <p:cNvSpPr/>
            <p:nvPr/>
          </p:nvSpPr>
          <p:spPr>
            <a:xfrm>
              <a:off x="8355269" y="2434530"/>
              <a:ext cx="472848" cy="998883"/>
            </a:xfrm>
            <a:custGeom>
              <a:avLst/>
              <a:gdLst/>
              <a:ahLst/>
              <a:cxnLst/>
              <a:rect l="l" t="t" r="r" b="b"/>
              <a:pathLst>
                <a:path w="15576" h="32904" extrusionOk="0">
                  <a:moveTo>
                    <a:pt x="8507" y="0"/>
                  </a:moveTo>
                  <a:cubicBezTo>
                    <a:pt x="2252" y="470"/>
                    <a:pt x="1" y="3522"/>
                    <a:pt x="1" y="3522"/>
                  </a:cubicBezTo>
                  <a:cubicBezTo>
                    <a:pt x="1" y="3522"/>
                    <a:pt x="52" y="4335"/>
                    <a:pt x="179" y="5530"/>
                  </a:cubicBezTo>
                  <a:cubicBezTo>
                    <a:pt x="382" y="7463"/>
                    <a:pt x="789" y="10412"/>
                    <a:pt x="1526" y="12446"/>
                  </a:cubicBezTo>
                  <a:cubicBezTo>
                    <a:pt x="2048" y="13884"/>
                    <a:pt x="624" y="32268"/>
                    <a:pt x="624" y="32268"/>
                  </a:cubicBezTo>
                  <a:lnTo>
                    <a:pt x="7527" y="32852"/>
                  </a:lnTo>
                  <a:lnTo>
                    <a:pt x="8074" y="32903"/>
                  </a:lnTo>
                  <a:lnTo>
                    <a:pt x="8608" y="29610"/>
                  </a:lnTo>
                  <a:lnTo>
                    <a:pt x="9561" y="32700"/>
                  </a:lnTo>
                  <a:lnTo>
                    <a:pt x="10248" y="32687"/>
                  </a:lnTo>
                  <a:lnTo>
                    <a:pt x="15575" y="32509"/>
                  </a:lnTo>
                  <a:cubicBezTo>
                    <a:pt x="15575" y="32509"/>
                    <a:pt x="14393" y="20520"/>
                    <a:pt x="14926" y="12116"/>
                  </a:cubicBezTo>
                  <a:cubicBezTo>
                    <a:pt x="15079" y="9675"/>
                    <a:pt x="15155" y="3891"/>
                    <a:pt x="15155" y="3891"/>
                  </a:cubicBezTo>
                  <a:cubicBezTo>
                    <a:pt x="15155" y="3891"/>
                    <a:pt x="12194" y="699"/>
                    <a:pt x="8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351" name="Google Shape;351;p35"/>
            <p:cNvSpPr/>
            <p:nvPr/>
          </p:nvSpPr>
          <p:spPr>
            <a:xfrm>
              <a:off x="8816885" y="2744845"/>
              <a:ext cx="67181" cy="28172"/>
            </a:xfrm>
            <a:custGeom>
              <a:avLst/>
              <a:gdLst/>
              <a:ahLst/>
              <a:cxnLst/>
              <a:rect l="l" t="t" r="r" b="b"/>
              <a:pathLst>
                <a:path w="2213" h="928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26"/>
                    <a:pt x="344" y="51"/>
                    <a:pt x="509" y="76"/>
                  </a:cubicBezTo>
                  <a:cubicBezTo>
                    <a:pt x="538" y="82"/>
                    <a:pt x="567" y="88"/>
                    <a:pt x="597" y="95"/>
                  </a:cubicBezTo>
                  <a:lnTo>
                    <a:pt x="597" y="95"/>
                  </a:lnTo>
                  <a:cubicBezTo>
                    <a:pt x="405" y="47"/>
                    <a:pt x="205" y="15"/>
                    <a:pt x="0" y="0"/>
                  </a:cubicBezTo>
                  <a:close/>
                  <a:moveTo>
                    <a:pt x="597" y="95"/>
                  </a:moveTo>
                  <a:cubicBezTo>
                    <a:pt x="620" y="100"/>
                    <a:pt x="642" y="106"/>
                    <a:pt x="664" y="112"/>
                  </a:cubicBezTo>
                  <a:lnTo>
                    <a:pt x="664" y="112"/>
                  </a:lnTo>
                  <a:cubicBezTo>
                    <a:pt x="641" y="106"/>
                    <a:pt x="619" y="100"/>
                    <a:pt x="597" y="95"/>
                  </a:cubicBezTo>
                  <a:close/>
                  <a:moveTo>
                    <a:pt x="664" y="112"/>
                  </a:moveTo>
                  <a:cubicBezTo>
                    <a:pt x="1356" y="302"/>
                    <a:pt x="2212" y="928"/>
                    <a:pt x="2212" y="928"/>
                  </a:cubicBezTo>
                  <a:cubicBezTo>
                    <a:pt x="1816" y="588"/>
                    <a:pt x="1279" y="276"/>
                    <a:pt x="664" y="112"/>
                  </a:cubicBezTo>
                  <a:close/>
                </a:path>
              </a:pathLst>
            </a:custGeom>
            <a:solidFill>
              <a:srgbClr val="C0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352" name="Google Shape;352;p35"/>
            <p:cNvSpPr/>
            <p:nvPr/>
          </p:nvSpPr>
          <p:spPr>
            <a:xfrm>
              <a:off x="8810692" y="2712423"/>
              <a:ext cx="73374" cy="60594"/>
            </a:xfrm>
            <a:custGeom>
              <a:avLst/>
              <a:gdLst/>
              <a:ahLst/>
              <a:cxnLst/>
              <a:rect l="l" t="t" r="r" b="b"/>
              <a:pathLst>
                <a:path w="2417" h="1996" extrusionOk="0">
                  <a:moveTo>
                    <a:pt x="39" y="0"/>
                  </a:moveTo>
                  <a:cubicBezTo>
                    <a:pt x="26" y="356"/>
                    <a:pt x="14" y="699"/>
                    <a:pt x="1" y="1029"/>
                  </a:cubicBezTo>
                  <a:cubicBezTo>
                    <a:pt x="65" y="1043"/>
                    <a:pt x="141" y="1055"/>
                    <a:pt x="204" y="1068"/>
                  </a:cubicBezTo>
                  <a:cubicBezTo>
                    <a:pt x="1094" y="1131"/>
                    <a:pt x="1882" y="1538"/>
                    <a:pt x="2416" y="1996"/>
                  </a:cubicBezTo>
                  <a:cubicBezTo>
                    <a:pt x="2416" y="1970"/>
                    <a:pt x="2124" y="1131"/>
                    <a:pt x="1374" y="712"/>
                  </a:cubicBezTo>
                  <a:cubicBezTo>
                    <a:pt x="916" y="445"/>
                    <a:pt x="472" y="368"/>
                    <a:pt x="230" y="368"/>
                  </a:cubicBezTo>
                  <a:cubicBezTo>
                    <a:pt x="204" y="368"/>
                    <a:pt x="141" y="229"/>
                    <a:pt x="39" y="0"/>
                  </a:cubicBezTo>
                  <a:close/>
                </a:path>
              </a:pathLst>
            </a:custGeom>
            <a:solidFill>
              <a:srgbClr val="414042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353" name="Google Shape;353;p35"/>
            <p:cNvSpPr/>
            <p:nvPr/>
          </p:nvSpPr>
          <p:spPr>
            <a:xfrm>
              <a:off x="8750888" y="2541055"/>
              <a:ext cx="61019" cy="202636"/>
            </a:xfrm>
            <a:custGeom>
              <a:avLst/>
              <a:gdLst/>
              <a:ahLst/>
              <a:cxnLst/>
              <a:rect l="l" t="t" r="r" b="b"/>
              <a:pathLst>
                <a:path w="2010" h="6675" extrusionOk="0">
                  <a:moveTo>
                    <a:pt x="1" y="0"/>
                  </a:moveTo>
                  <a:lnTo>
                    <a:pt x="1335" y="6573"/>
                  </a:lnTo>
                  <a:cubicBezTo>
                    <a:pt x="1335" y="6573"/>
                    <a:pt x="1603" y="6611"/>
                    <a:pt x="1971" y="6674"/>
                  </a:cubicBezTo>
                  <a:cubicBezTo>
                    <a:pt x="1984" y="6344"/>
                    <a:pt x="1996" y="6001"/>
                    <a:pt x="2009" y="5645"/>
                  </a:cubicBezTo>
                  <a:cubicBezTo>
                    <a:pt x="1475" y="4335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414042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354" name="Google Shape;354;p35"/>
            <p:cNvSpPr/>
            <p:nvPr/>
          </p:nvSpPr>
          <p:spPr>
            <a:xfrm>
              <a:off x="8810328" y="2744420"/>
              <a:ext cx="1184" cy="16666"/>
            </a:xfrm>
            <a:custGeom>
              <a:avLst/>
              <a:gdLst/>
              <a:ahLst/>
              <a:cxnLst/>
              <a:rect l="l" t="t" r="r" b="b"/>
              <a:pathLst>
                <a:path w="39" h="549" extrusionOk="0">
                  <a:moveTo>
                    <a:pt x="13" y="1"/>
                  </a:moveTo>
                  <a:cubicBezTo>
                    <a:pt x="13" y="179"/>
                    <a:pt x="1" y="370"/>
                    <a:pt x="1" y="548"/>
                  </a:cubicBezTo>
                  <a:cubicBezTo>
                    <a:pt x="26" y="255"/>
                    <a:pt x="38" y="65"/>
                    <a:pt x="38" y="1"/>
                  </a:cubicBezTo>
                  <a:close/>
                </a:path>
              </a:pathLst>
            </a:custGeom>
            <a:solidFill>
              <a:srgbClr val="C07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355" name="Google Shape;355;p35"/>
            <p:cNvSpPr/>
            <p:nvPr/>
          </p:nvSpPr>
          <p:spPr>
            <a:xfrm>
              <a:off x="8810692" y="2743661"/>
              <a:ext cx="820" cy="789"/>
            </a:xfrm>
            <a:custGeom>
              <a:avLst/>
              <a:gdLst/>
              <a:ahLst/>
              <a:cxnLst/>
              <a:rect l="l" t="t" r="r" b="b"/>
              <a:pathLst>
                <a:path w="27" h="26" extrusionOk="0">
                  <a:moveTo>
                    <a:pt x="1" y="0"/>
                  </a:moveTo>
                  <a:lnTo>
                    <a:pt x="1" y="26"/>
                  </a:lnTo>
                  <a:lnTo>
                    <a:pt x="26" y="2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9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356" name="Google Shape;356;p35"/>
            <p:cNvSpPr/>
            <p:nvPr/>
          </p:nvSpPr>
          <p:spPr>
            <a:xfrm>
              <a:off x="8374212" y="2569621"/>
              <a:ext cx="436510" cy="857599"/>
            </a:xfrm>
            <a:custGeom>
              <a:avLst/>
              <a:gdLst/>
              <a:ahLst/>
              <a:cxnLst/>
              <a:rect l="l" t="t" r="r" b="b"/>
              <a:pathLst>
                <a:path w="14379" h="28250" extrusionOk="0">
                  <a:moveTo>
                    <a:pt x="13743" y="5632"/>
                  </a:moveTo>
                  <a:cubicBezTo>
                    <a:pt x="13743" y="5632"/>
                    <a:pt x="13502" y="5696"/>
                    <a:pt x="13095" y="5784"/>
                  </a:cubicBezTo>
                  <a:cubicBezTo>
                    <a:pt x="13222" y="5784"/>
                    <a:pt x="13349" y="5798"/>
                    <a:pt x="13463" y="5810"/>
                  </a:cubicBezTo>
                  <a:cubicBezTo>
                    <a:pt x="13769" y="5886"/>
                    <a:pt x="14087" y="6089"/>
                    <a:pt x="14367" y="6306"/>
                  </a:cubicBezTo>
                  <a:cubicBezTo>
                    <a:pt x="14367" y="6128"/>
                    <a:pt x="14379" y="5937"/>
                    <a:pt x="14379" y="5759"/>
                  </a:cubicBezTo>
                  <a:lnTo>
                    <a:pt x="14379" y="5733"/>
                  </a:lnTo>
                  <a:lnTo>
                    <a:pt x="13743" y="5632"/>
                  </a:lnTo>
                  <a:close/>
                  <a:moveTo>
                    <a:pt x="4310" y="6179"/>
                  </a:moveTo>
                  <a:cubicBezTo>
                    <a:pt x="4284" y="6191"/>
                    <a:pt x="4272" y="6204"/>
                    <a:pt x="4247" y="6217"/>
                  </a:cubicBezTo>
                  <a:cubicBezTo>
                    <a:pt x="4526" y="6318"/>
                    <a:pt x="4793" y="6433"/>
                    <a:pt x="4793" y="6433"/>
                  </a:cubicBezTo>
                  <a:lnTo>
                    <a:pt x="4310" y="6179"/>
                  </a:lnTo>
                  <a:close/>
                  <a:moveTo>
                    <a:pt x="1563" y="0"/>
                  </a:moveTo>
                  <a:cubicBezTo>
                    <a:pt x="2670" y="1399"/>
                    <a:pt x="4043" y="3585"/>
                    <a:pt x="4971" y="5606"/>
                  </a:cubicBezTo>
                  <a:cubicBezTo>
                    <a:pt x="5289" y="5798"/>
                    <a:pt x="5606" y="6026"/>
                    <a:pt x="5810" y="6267"/>
                  </a:cubicBezTo>
                  <a:cubicBezTo>
                    <a:pt x="5950" y="6445"/>
                    <a:pt x="6191" y="6979"/>
                    <a:pt x="6420" y="7513"/>
                  </a:cubicBezTo>
                  <a:cubicBezTo>
                    <a:pt x="6433" y="7513"/>
                    <a:pt x="6891" y="7462"/>
                    <a:pt x="7705" y="7437"/>
                  </a:cubicBezTo>
                  <a:cubicBezTo>
                    <a:pt x="8976" y="6815"/>
                    <a:pt x="9917" y="6395"/>
                    <a:pt x="10438" y="6179"/>
                  </a:cubicBezTo>
                  <a:lnTo>
                    <a:pt x="10438" y="6179"/>
                  </a:lnTo>
                  <a:cubicBezTo>
                    <a:pt x="10107" y="6204"/>
                    <a:pt x="9751" y="6217"/>
                    <a:pt x="9408" y="6217"/>
                  </a:cubicBezTo>
                  <a:cubicBezTo>
                    <a:pt x="7691" y="6217"/>
                    <a:pt x="6001" y="5848"/>
                    <a:pt x="5505" y="4501"/>
                  </a:cubicBezTo>
                  <a:cubicBezTo>
                    <a:pt x="4806" y="2631"/>
                    <a:pt x="2899" y="979"/>
                    <a:pt x="1563" y="0"/>
                  </a:cubicBezTo>
                  <a:close/>
                  <a:moveTo>
                    <a:pt x="1017" y="9790"/>
                  </a:moveTo>
                  <a:cubicBezTo>
                    <a:pt x="1004" y="14760"/>
                    <a:pt x="0" y="27818"/>
                    <a:pt x="0" y="27818"/>
                  </a:cubicBezTo>
                  <a:lnTo>
                    <a:pt x="5327" y="28250"/>
                  </a:lnTo>
                  <a:cubicBezTo>
                    <a:pt x="1411" y="26724"/>
                    <a:pt x="1246" y="22351"/>
                    <a:pt x="2314" y="13209"/>
                  </a:cubicBezTo>
                  <a:lnTo>
                    <a:pt x="2314" y="13209"/>
                  </a:lnTo>
                  <a:cubicBezTo>
                    <a:pt x="2314" y="13209"/>
                    <a:pt x="4450" y="13324"/>
                    <a:pt x="6891" y="13324"/>
                  </a:cubicBezTo>
                  <a:cubicBezTo>
                    <a:pt x="10222" y="13324"/>
                    <a:pt x="14138" y="13121"/>
                    <a:pt x="14099" y="12167"/>
                  </a:cubicBezTo>
                  <a:cubicBezTo>
                    <a:pt x="14087" y="11976"/>
                    <a:pt x="14087" y="11747"/>
                    <a:pt x="14087" y="11493"/>
                  </a:cubicBezTo>
                  <a:cubicBezTo>
                    <a:pt x="12853" y="11264"/>
                    <a:pt x="10514" y="10666"/>
                    <a:pt x="8569" y="10158"/>
                  </a:cubicBezTo>
                  <a:cubicBezTo>
                    <a:pt x="8442" y="10247"/>
                    <a:pt x="8315" y="10336"/>
                    <a:pt x="8200" y="10425"/>
                  </a:cubicBezTo>
                  <a:cubicBezTo>
                    <a:pt x="6942" y="11327"/>
                    <a:pt x="5772" y="12141"/>
                    <a:pt x="5250" y="12409"/>
                  </a:cubicBezTo>
                  <a:cubicBezTo>
                    <a:pt x="4742" y="12663"/>
                    <a:pt x="4233" y="12790"/>
                    <a:pt x="3776" y="12790"/>
                  </a:cubicBezTo>
                  <a:cubicBezTo>
                    <a:pt x="3140" y="12790"/>
                    <a:pt x="2631" y="12548"/>
                    <a:pt x="2416" y="12116"/>
                  </a:cubicBezTo>
                  <a:cubicBezTo>
                    <a:pt x="1856" y="11239"/>
                    <a:pt x="1399" y="10488"/>
                    <a:pt x="1017" y="9790"/>
                  </a:cubicBezTo>
                  <a:close/>
                </a:path>
              </a:pathLst>
            </a:custGeom>
            <a:solidFill>
              <a:srgbClr val="00B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357" name="Google Shape;357;p35"/>
            <p:cNvSpPr/>
            <p:nvPr/>
          </p:nvSpPr>
          <p:spPr>
            <a:xfrm>
              <a:off x="8616586" y="3263138"/>
              <a:ext cx="28961" cy="164082"/>
            </a:xfrm>
            <a:custGeom>
              <a:avLst/>
              <a:gdLst/>
              <a:ahLst/>
              <a:cxnLst/>
              <a:rect l="l" t="t" r="r" b="b"/>
              <a:pathLst>
                <a:path w="954" h="5405" extrusionOk="0">
                  <a:moveTo>
                    <a:pt x="241" y="1"/>
                  </a:moveTo>
                  <a:cubicBezTo>
                    <a:pt x="241" y="1"/>
                    <a:pt x="38" y="1806"/>
                    <a:pt x="0" y="2315"/>
                  </a:cubicBezTo>
                  <a:lnTo>
                    <a:pt x="953" y="5405"/>
                  </a:lnTo>
                  <a:cubicBezTo>
                    <a:pt x="953" y="5405"/>
                    <a:pt x="255" y="2849"/>
                    <a:pt x="241" y="1"/>
                  </a:cubicBezTo>
                  <a:close/>
                </a:path>
              </a:pathLst>
            </a:custGeom>
            <a:solidFill>
              <a:srgbClr val="414042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358" name="Google Shape;358;p35"/>
            <p:cNvSpPr/>
            <p:nvPr/>
          </p:nvSpPr>
          <p:spPr>
            <a:xfrm>
              <a:off x="8477640" y="2602043"/>
              <a:ext cx="123525" cy="162534"/>
            </a:xfrm>
            <a:custGeom>
              <a:avLst/>
              <a:gdLst/>
              <a:ahLst/>
              <a:cxnLst/>
              <a:rect l="l" t="t" r="r" b="b"/>
              <a:pathLst>
                <a:path w="4069" h="5354" extrusionOk="0">
                  <a:moveTo>
                    <a:pt x="140" y="0"/>
                  </a:moveTo>
                  <a:lnTo>
                    <a:pt x="0" y="25"/>
                  </a:lnTo>
                  <a:cubicBezTo>
                    <a:pt x="0" y="38"/>
                    <a:pt x="229" y="1156"/>
                    <a:pt x="674" y="2352"/>
                  </a:cubicBezTo>
                  <a:cubicBezTo>
                    <a:pt x="1272" y="3967"/>
                    <a:pt x="1958" y="4945"/>
                    <a:pt x="2696" y="5250"/>
                  </a:cubicBezTo>
                  <a:cubicBezTo>
                    <a:pt x="2835" y="5301"/>
                    <a:pt x="2975" y="5340"/>
                    <a:pt x="3115" y="5352"/>
                  </a:cubicBezTo>
                  <a:cubicBezTo>
                    <a:pt x="3134" y="5353"/>
                    <a:pt x="3154" y="5353"/>
                    <a:pt x="3174" y="5353"/>
                  </a:cubicBezTo>
                  <a:cubicBezTo>
                    <a:pt x="3462" y="5353"/>
                    <a:pt x="3771" y="5262"/>
                    <a:pt x="4069" y="5060"/>
                  </a:cubicBezTo>
                  <a:lnTo>
                    <a:pt x="3992" y="4945"/>
                  </a:lnTo>
                  <a:cubicBezTo>
                    <a:pt x="3726" y="5123"/>
                    <a:pt x="3459" y="5213"/>
                    <a:pt x="3196" y="5213"/>
                  </a:cubicBezTo>
                  <a:cubicBezTo>
                    <a:pt x="3045" y="5213"/>
                    <a:pt x="2895" y="5184"/>
                    <a:pt x="2747" y="5123"/>
                  </a:cubicBezTo>
                  <a:cubicBezTo>
                    <a:pt x="1068" y="4424"/>
                    <a:pt x="140" y="38"/>
                    <a:pt x="1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359" name="Google Shape;359;p35"/>
            <p:cNvSpPr/>
            <p:nvPr/>
          </p:nvSpPr>
          <p:spPr>
            <a:xfrm>
              <a:off x="8507754" y="2588503"/>
              <a:ext cx="82208" cy="180779"/>
            </a:xfrm>
            <a:custGeom>
              <a:avLst/>
              <a:gdLst/>
              <a:ahLst/>
              <a:cxnLst/>
              <a:rect l="l" t="t" r="r" b="b"/>
              <a:pathLst>
                <a:path w="2708" h="5955" extrusionOk="0">
                  <a:moveTo>
                    <a:pt x="1767" y="1"/>
                  </a:moveTo>
                  <a:lnTo>
                    <a:pt x="1627" y="26"/>
                  </a:lnTo>
                  <a:cubicBezTo>
                    <a:pt x="1640" y="77"/>
                    <a:pt x="2708" y="4464"/>
                    <a:pt x="1462" y="5569"/>
                  </a:cubicBezTo>
                  <a:cubicBezTo>
                    <a:pt x="1276" y="5727"/>
                    <a:pt x="1045" y="5808"/>
                    <a:pt x="771" y="5808"/>
                  </a:cubicBezTo>
                  <a:cubicBezTo>
                    <a:pt x="558" y="5808"/>
                    <a:pt x="318" y="5759"/>
                    <a:pt x="51" y="5659"/>
                  </a:cubicBezTo>
                  <a:lnTo>
                    <a:pt x="0" y="5786"/>
                  </a:lnTo>
                  <a:cubicBezTo>
                    <a:pt x="241" y="5874"/>
                    <a:pt x="458" y="5925"/>
                    <a:pt x="661" y="5951"/>
                  </a:cubicBezTo>
                  <a:cubicBezTo>
                    <a:pt x="697" y="5953"/>
                    <a:pt x="733" y="5954"/>
                    <a:pt x="768" y="5954"/>
                  </a:cubicBezTo>
                  <a:cubicBezTo>
                    <a:pt x="1078" y="5954"/>
                    <a:pt x="1347" y="5854"/>
                    <a:pt x="1563" y="5671"/>
                  </a:cubicBezTo>
                  <a:cubicBezTo>
                    <a:pt x="2111" y="5176"/>
                    <a:pt x="2314" y="4069"/>
                    <a:pt x="2161" y="2379"/>
                  </a:cubicBezTo>
                  <a:cubicBezTo>
                    <a:pt x="2046" y="1133"/>
                    <a:pt x="1767" y="14"/>
                    <a:pt x="17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360" name="Google Shape;360;p35"/>
            <p:cNvSpPr/>
            <p:nvPr/>
          </p:nvSpPr>
          <p:spPr>
            <a:xfrm>
              <a:off x="8464525" y="2525815"/>
              <a:ext cx="97660" cy="80478"/>
            </a:xfrm>
            <a:custGeom>
              <a:avLst/>
              <a:gdLst/>
              <a:ahLst/>
              <a:cxnLst/>
              <a:rect l="l" t="t" r="r" b="b"/>
              <a:pathLst>
                <a:path w="3217" h="2651" extrusionOk="0">
                  <a:moveTo>
                    <a:pt x="1572" y="0"/>
                  </a:moveTo>
                  <a:cubicBezTo>
                    <a:pt x="1475" y="0"/>
                    <a:pt x="1375" y="11"/>
                    <a:pt x="1272" y="31"/>
                  </a:cubicBezTo>
                  <a:cubicBezTo>
                    <a:pt x="902" y="108"/>
                    <a:pt x="623" y="311"/>
                    <a:pt x="445" y="604"/>
                  </a:cubicBezTo>
                  <a:cubicBezTo>
                    <a:pt x="0" y="1354"/>
                    <a:pt x="343" y="2511"/>
                    <a:pt x="368" y="2562"/>
                  </a:cubicBezTo>
                  <a:cubicBezTo>
                    <a:pt x="382" y="2613"/>
                    <a:pt x="419" y="2638"/>
                    <a:pt x="470" y="2650"/>
                  </a:cubicBezTo>
                  <a:cubicBezTo>
                    <a:pt x="483" y="2650"/>
                    <a:pt x="509" y="2638"/>
                    <a:pt x="521" y="2638"/>
                  </a:cubicBezTo>
                  <a:cubicBezTo>
                    <a:pt x="585" y="2625"/>
                    <a:pt x="623" y="2549"/>
                    <a:pt x="597" y="2486"/>
                  </a:cubicBezTo>
                  <a:cubicBezTo>
                    <a:pt x="597" y="2472"/>
                    <a:pt x="267" y="1379"/>
                    <a:pt x="661" y="731"/>
                  </a:cubicBezTo>
                  <a:cubicBezTo>
                    <a:pt x="801" y="489"/>
                    <a:pt x="1017" y="350"/>
                    <a:pt x="1322" y="286"/>
                  </a:cubicBezTo>
                  <a:cubicBezTo>
                    <a:pt x="1408" y="268"/>
                    <a:pt x="1492" y="259"/>
                    <a:pt x="1573" y="259"/>
                  </a:cubicBezTo>
                  <a:cubicBezTo>
                    <a:pt x="1781" y="259"/>
                    <a:pt x="1972" y="316"/>
                    <a:pt x="2136" y="426"/>
                  </a:cubicBezTo>
                  <a:cubicBezTo>
                    <a:pt x="2772" y="870"/>
                    <a:pt x="2962" y="1977"/>
                    <a:pt x="2962" y="1989"/>
                  </a:cubicBezTo>
                  <a:cubicBezTo>
                    <a:pt x="2974" y="2046"/>
                    <a:pt x="3025" y="2093"/>
                    <a:pt x="3082" y="2093"/>
                  </a:cubicBezTo>
                  <a:cubicBezTo>
                    <a:pt x="3088" y="2093"/>
                    <a:pt x="3095" y="2092"/>
                    <a:pt x="3102" y="2091"/>
                  </a:cubicBezTo>
                  <a:cubicBezTo>
                    <a:pt x="3165" y="2079"/>
                    <a:pt x="3216" y="2015"/>
                    <a:pt x="3204" y="1952"/>
                  </a:cubicBezTo>
                  <a:cubicBezTo>
                    <a:pt x="3191" y="1901"/>
                    <a:pt x="3001" y="731"/>
                    <a:pt x="2275" y="223"/>
                  </a:cubicBezTo>
                  <a:cubicBezTo>
                    <a:pt x="2063" y="75"/>
                    <a:pt x="1830" y="0"/>
                    <a:pt x="15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361" name="Google Shape;361;p35"/>
            <p:cNvSpPr/>
            <p:nvPr/>
          </p:nvSpPr>
          <p:spPr>
            <a:xfrm>
              <a:off x="8594971" y="2739927"/>
              <a:ext cx="27807" cy="19368"/>
            </a:xfrm>
            <a:custGeom>
              <a:avLst/>
              <a:gdLst/>
              <a:ahLst/>
              <a:cxnLst/>
              <a:rect l="l" t="t" r="r" b="b"/>
              <a:pathLst>
                <a:path w="916" h="638" extrusionOk="0">
                  <a:moveTo>
                    <a:pt x="571" y="0"/>
                  </a:moveTo>
                  <a:cubicBezTo>
                    <a:pt x="499" y="0"/>
                    <a:pt x="420" y="16"/>
                    <a:pt x="343" y="47"/>
                  </a:cubicBezTo>
                  <a:cubicBezTo>
                    <a:pt x="127" y="137"/>
                    <a:pt x="0" y="327"/>
                    <a:pt x="63" y="479"/>
                  </a:cubicBezTo>
                  <a:cubicBezTo>
                    <a:pt x="106" y="581"/>
                    <a:pt x="222" y="638"/>
                    <a:pt x="359" y="638"/>
                  </a:cubicBezTo>
                  <a:cubicBezTo>
                    <a:pt x="427" y="638"/>
                    <a:pt x="500" y="624"/>
                    <a:pt x="572" y="594"/>
                  </a:cubicBezTo>
                  <a:cubicBezTo>
                    <a:pt x="789" y="493"/>
                    <a:pt x="916" y="301"/>
                    <a:pt x="852" y="149"/>
                  </a:cubicBezTo>
                  <a:cubicBezTo>
                    <a:pt x="811" y="51"/>
                    <a:pt x="702" y="0"/>
                    <a:pt x="5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362" name="Google Shape;362;p35"/>
            <p:cNvSpPr/>
            <p:nvPr/>
          </p:nvSpPr>
          <p:spPr>
            <a:xfrm>
              <a:off x="8486899" y="2747364"/>
              <a:ext cx="27807" cy="19277"/>
            </a:xfrm>
            <a:custGeom>
              <a:avLst/>
              <a:gdLst/>
              <a:ahLst/>
              <a:cxnLst/>
              <a:rect l="l" t="t" r="r" b="b"/>
              <a:pathLst>
                <a:path w="916" h="635" extrusionOk="0">
                  <a:moveTo>
                    <a:pt x="358" y="0"/>
                  </a:moveTo>
                  <a:cubicBezTo>
                    <a:pt x="222" y="0"/>
                    <a:pt x="106" y="57"/>
                    <a:pt x="64" y="158"/>
                  </a:cubicBezTo>
                  <a:cubicBezTo>
                    <a:pt x="1" y="311"/>
                    <a:pt x="128" y="502"/>
                    <a:pt x="357" y="590"/>
                  </a:cubicBezTo>
                  <a:cubicBezTo>
                    <a:pt x="429" y="620"/>
                    <a:pt x="502" y="635"/>
                    <a:pt x="571" y="635"/>
                  </a:cubicBezTo>
                  <a:cubicBezTo>
                    <a:pt x="707" y="635"/>
                    <a:pt x="822" y="578"/>
                    <a:pt x="865" y="476"/>
                  </a:cubicBezTo>
                  <a:cubicBezTo>
                    <a:pt x="916" y="324"/>
                    <a:pt x="789" y="133"/>
                    <a:pt x="572" y="44"/>
                  </a:cubicBezTo>
                  <a:cubicBezTo>
                    <a:pt x="500" y="14"/>
                    <a:pt x="427" y="0"/>
                    <a:pt x="358" y="0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363" name="Google Shape;363;p35"/>
            <p:cNvSpPr/>
            <p:nvPr/>
          </p:nvSpPr>
          <p:spPr>
            <a:xfrm>
              <a:off x="8483043" y="2437596"/>
              <a:ext cx="35913" cy="95778"/>
            </a:xfrm>
            <a:custGeom>
              <a:avLst/>
              <a:gdLst/>
              <a:ahLst/>
              <a:cxnLst/>
              <a:rect l="l" t="t" r="r" b="b"/>
              <a:pathLst>
                <a:path w="1183" h="3155" extrusionOk="0">
                  <a:moveTo>
                    <a:pt x="1107" y="1"/>
                  </a:moveTo>
                  <a:cubicBezTo>
                    <a:pt x="1107" y="1"/>
                    <a:pt x="1106" y="1"/>
                    <a:pt x="1106" y="1"/>
                  </a:cubicBezTo>
                  <a:cubicBezTo>
                    <a:pt x="0" y="395"/>
                    <a:pt x="521" y="2976"/>
                    <a:pt x="534" y="3052"/>
                  </a:cubicBezTo>
                  <a:cubicBezTo>
                    <a:pt x="547" y="3115"/>
                    <a:pt x="597" y="3154"/>
                    <a:pt x="648" y="3154"/>
                  </a:cubicBezTo>
                  <a:lnTo>
                    <a:pt x="687" y="3154"/>
                  </a:lnTo>
                  <a:cubicBezTo>
                    <a:pt x="750" y="3141"/>
                    <a:pt x="801" y="3078"/>
                    <a:pt x="789" y="3014"/>
                  </a:cubicBezTo>
                  <a:cubicBezTo>
                    <a:pt x="789" y="2988"/>
                    <a:pt x="292" y="688"/>
                    <a:pt x="1182" y="242"/>
                  </a:cubicBezTo>
                  <a:cubicBezTo>
                    <a:pt x="1182" y="242"/>
                    <a:pt x="1122" y="1"/>
                    <a:pt x="11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364" name="Google Shape;364;p35"/>
            <p:cNvSpPr/>
            <p:nvPr/>
          </p:nvSpPr>
          <p:spPr>
            <a:xfrm>
              <a:off x="8715764" y="2734037"/>
              <a:ext cx="7741" cy="25075"/>
            </a:xfrm>
            <a:custGeom>
              <a:avLst/>
              <a:gdLst/>
              <a:ahLst/>
              <a:cxnLst/>
              <a:rect l="l" t="t" r="r" b="b"/>
              <a:pathLst>
                <a:path w="255" h="826" extrusionOk="0">
                  <a:moveTo>
                    <a:pt x="166" y="0"/>
                  </a:moveTo>
                  <a:lnTo>
                    <a:pt x="0" y="12"/>
                  </a:lnTo>
                  <a:lnTo>
                    <a:pt x="76" y="826"/>
                  </a:lnTo>
                  <a:lnTo>
                    <a:pt x="254" y="814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365" name="Google Shape;365;p35"/>
            <p:cNvSpPr/>
            <p:nvPr/>
          </p:nvSpPr>
          <p:spPr>
            <a:xfrm>
              <a:off x="8700039" y="2750187"/>
              <a:ext cx="49604" cy="48238"/>
            </a:xfrm>
            <a:custGeom>
              <a:avLst/>
              <a:gdLst/>
              <a:ahLst/>
              <a:cxnLst/>
              <a:rect l="l" t="t" r="r" b="b"/>
              <a:pathLst>
                <a:path w="1634" h="1589" extrusionOk="0">
                  <a:moveTo>
                    <a:pt x="824" y="0"/>
                  </a:moveTo>
                  <a:cubicBezTo>
                    <a:pt x="757" y="0"/>
                    <a:pt x="689" y="9"/>
                    <a:pt x="620" y="28"/>
                  </a:cubicBezTo>
                  <a:cubicBezTo>
                    <a:pt x="289" y="116"/>
                    <a:pt x="48" y="409"/>
                    <a:pt x="23" y="739"/>
                  </a:cubicBezTo>
                  <a:cubicBezTo>
                    <a:pt x="1" y="1217"/>
                    <a:pt x="377" y="1589"/>
                    <a:pt x="821" y="1589"/>
                  </a:cubicBezTo>
                  <a:cubicBezTo>
                    <a:pt x="885" y="1589"/>
                    <a:pt x="949" y="1581"/>
                    <a:pt x="1015" y="1565"/>
                  </a:cubicBezTo>
                  <a:cubicBezTo>
                    <a:pt x="1345" y="1477"/>
                    <a:pt x="1586" y="1184"/>
                    <a:pt x="1612" y="841"/>
                  </a:cubicBezTo>
                  <a:cubicBezTo>
                    <a:pt x="1634" y="378"/>
                    <a:pt x="1264" y="0"/>
                    <a:pt x="824" y="0"/>
                  </a:cubicBez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366" name="Google Shape;366;p35"/>
            <p:cNvSpPr/>
            <p:nvPr/>
          </p:nvSpPr>
          <p:spPr>
            <a:xfrm>
              <a:off x="8719710" y="2754954"/>
              <a:ext cx="29477" cy="27899"/>
            </a:xfrm>
            <a:custGeom>
              <a:avLst/>
              <a:gdLst/>
              <a:ahLst/>
              <a:cxnLst/>
              <a:rect l="l" t="t" r="r" b="b"/>
              <a:pathLst>
                <a:path w="971" h="919" extrusionOk="0">
                  <a:moveTo>
                    <a:pt x="496" y="0"/>
                  </a:moveTo>
                  <a:cubicBezTo>
                    <a:pt x="450" y="0"/>
                    <a:pt x="402" y="8"/>
                    <a:pt x="353" y="23"/>
                  </a:cubicBezTo>
                  <a:cubicBezTo>
                    <a:pt x="175" y="74"/>
                    <a:pt x="48" y="226"/>
                    <a:pt x="23" y="417"/>
                  </a:cubicBezTo>
                  <a:cubicBezTo>
                    <a:pt x="1" y="700"/>
                    <a:pt x="222" y="919"/>
                    <a:pt x="487" y="919"/>
                  </a:cubicBezTo>
                  <a:cubicBezTo>
                    <a:pt x="530" y="919"/>
                    <a:pt x="575" y="913"/>
                    <a:pt x="621" y="900"/>
                  </a:cubicBezTo>
                  <a:cubicBezTo>
                    <a:pt x="799" y="849"/>
                    <a:pt x="926" y="684"/>
                    <a:pt x="938" y="506"/>
                  </a:cubicBezTo>
                  <a:cubicBezTo>
                    <a:pt x="971" y="226"/>
                    <a:pt x="756" y="0"/>
                    <a:pt x="496" y="0"/>
                  </a:cubicBezTo>
                  <a:close/>
                </a:path>
              </a:pathLst>
            </a:custGeom>
            <a:solidFill>
              <a:srgbClr val="8080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367" name="Google Shape;367;p35"/>
            <p:cNvSpPr/>
            <p:nvPr/>
          </p:nvSpPr>
          <p:spPr>
            <a:xfrm>
              <a:off x="8652863" y="2436139"/>
              <a:ext cx="69883" cy="303757"/>
            </a:xfrm>
            <a:custGeom>
              <a:avLst/>
              <a:gdLst/>
              <a:ahLst/>
              <a:cxnLst/>
              <a:rect l="l" t="t" r="r" b="b"/>
              <a:pathLst>
                <a:path w="2302" h="10006" extrusionOk="0">
                  <a:moveTo>
                    <a:pt x="9" y="1"/>
                  </a:moveTo>
                  <a:cubicBezTo>
                    <a:pt x="3" y="1"/>
                    <a:pt x="0" y="4"/>
                    <a:pt x="0" y="10"/>
                  </a:cubicBezTo>
                  <a:lnTo>
                    <a:pt x="153" y="366"/>
                  </a:lnTo>
                  <a:cubicBezTo>
                    <a:pt x="521" y="977"/>
                    <a:pt x="1665" y="3036"/>
                    <a:pt x="1767" y="5426"/>
                  </a:cubicBezTo>
                  <a:cubicBezTo>
                    <a:pt x="1882" y="8313"/>
                    <a:pt x="2021" y="9800"/>
                    <a:pt x="2047" y="9991"/>
                  </a:cubicBezTo>
                  <a:cubicBezTo>
                    <a:pt x="2047" y="9991"/>
                    <a:pt x="2101" y="10005"/>
                    <a:pt x="2161" y="10005"/>
                  </a:cubicBezTo>
                  <a:cubicBezTo>
                    <a:pt x="2214" y="10005"/>
                    <a:pt x="2272" y="9994"/>
                    <a:pt x="2301" y="9952"/>
                  </a:cubicBezTo>
                  <a:cubicBezTo>
                    <a:pt x="2301" y="9940"/>
                    <a:pt x="2174" y="8313"/>
                    <a:pt x="2021" y="5414"/>
                  </a:cubicBezTo>
                  <a:cubicBezTo>
                    <a:pt x="1815" y="1709"/>
                    <a:pt x="147" y="1"/>
                    <a:pt x="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368" name="Google Shape;368;p35"/>
            <p:cNvSpPr/>
            <p:nvPr/>
          </p:nvSpPr>
          <p:spPr>
            <a:xfrm>
              <a:off x="8517772" y="2376638"/>
              <a:ext cx="155188" cy="241646"/>
            </a:xfrm>
            <a:custGeom>
              <a:avLst/>
              <a:gdLst/>
              <a:ahLst/>
              <a:cxnLst/>
              <a:rect l="l" t="t" r="r" b="b"/>
              <a:pathLst>
                <a:path w="5112" h="7960" extrusionOk="0">
                  <a:moveTo>
                    <a:pt x="115" y="0"/>
                  </a:moveTo>
                  <a:lnTo>
                    <a:pt x="1" y="2543"/>
                  </a:lnTo>
                  <a:cubicBezTo>
                    <a:pt x="1" y="2543"/>
                    <a:pt x="293" y="4170"/>
                    <a:pt x="445" y="4564"/>
                  </a:cubicBezTo>
                  <a:cubicBezTo>
                    <a:pt x="941" y="5849"/>
                    <a:pt x="1908" y="6827"/>
                    <a:pt x="3217" y="7959"/>
                  </a:cubicBezTo>
                  <a:cubicBezTo>
                    <a:pt x="5022" y="6039"/>
                    <a:pt x="4959" y="3928"/>
                    <a:pt x="4959" y="3928"/>
                  </a:cubicBezTo>
                  <a:cubicBezTo>
                    <a:pt x="4959" y="3928"/>
                    <a:pt x="5022" y="3052"/>
                    <a:pt x="5022" y="2835"/>
                  </a:cubicBezTo>
                  <a:cubicBezTo>
                    <a:pt x="5022" y="2619"/>
                    <a:pt x="5112" y="865"/>
                    <a:pt x="5112" y="865"/>
                  </a:cubicBezTo>
                  <a:lnTo>
                    <a:pt x="5112" y="865"/>
                  </a:lnTo>
                  <a:lnTo>
                    <a:pt x="2962" y="1399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D68F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369" name="Google Shape;369;p35"/>
            <p:cNvSpPr/>
            <p:nvPr/>
          </p:nvSpPr>
          <p:spPr>
            <a:xfrm>
              <a:off x="8521233" y="2355783"/>
              <a:ext cx="49422" cy="45172"/>
            </a:xfrm>
            <a:custGeom>
              <a:avLst/>
              <a:gdLst/>
              <a:ahLst/>
              <a:cxnLst/>
              <a:rect l="l" t="t" r="r" b="b"/>
              <a:pathLst>
                <a:path w="1628" h="1488" extrusionOk="0">
                  <a:moveTo>
                    <a:pt x="1" y="1"/>
                  </a:moveTo>
                  <a:cubicBezTo>
                    <a:pt x="14" y="128"/>
                    <a:pt x="14" y="394"/>
                    <a:pt x="14" y="687"/>
                  </a:cubicBezTo>
                  <a:lnTo>
                    <a:pt x="1628" y="148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4C7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370" name="Google Shape;370;p35"/>
            <p:cNvSpPr/>
            <p:nvPr/>
          </p:nvSpPr>
          <p:spPr>
            <a:xfrm>
              <a:off x="8518926" y="2376638"/>
              <a:ext cx="151302" cy="130477"/>
            </a:xfrm>
            <a:custGeom>
              <a:avLst/>
              <a:gdLst/>
              <a:ahLst/>
              <a:cxnLst/>
              <a:rect l="l" t="t" r="r" b="b"/>
              <a:pathLst>
                <a:path w="4984" h="4298" extrusionOk="0">
                  <a:moveTo>
                    <a:pt x="90" y="0"/>
                  </a:moveTo>
                  <a:cubicBezTo>
                    <a:pt x="90" y="318"/>
                    <a:pt x="77" y="674"/>
                    <a:pt x="64" y="979"/>
                  </a:cubicBezTo>
                  <a:cubicBezTo>
                    <a:pt x="51" y="1258"/>
                    <a:pt x="26" y="1487"/>
                    <a:pt x="0" y="1577"/>
                  </a:cubicBezTo>
                  <a:cubicBezTo>
                    <a:pt x="1056" y="3699"/>
                    <a:pt x="2480" y="4297"/>
                    <a:pt x="3573" y="4297"/>
                  </a:cubicBezTo>
                  <a:cubicBezTo>
                    <a:pt x="4158" y="4297"/>
                    <a:pt x="4653" y="4132"/>
                    <a:pt x="4921" y="3928"/>
                  </a:cubicBezTo>
                  <a:lnTo>
                    <a:pt x="4984" y="1589"/>
                  </a:lnTo>
                  <a:lnTo>
                    <a:pt x="2924" y="1907"/>
                  </a:lnTo>
                  <a:lnTo>
                    <a:pt x="1704" y="801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CC8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371" name="Google Shape;371;p35"/>
            <p:cNvSpPr/>
            <p:nvPr/>
          </p:nvSpPr>
          <p:spPr>
            <a:xfrm>
              <a:off x="8458697" y="2303447"/>
              <a:ext cx="58711" cy="74254"/>
            </a:xfrm>
            <a:custGeom>
              <a:avLst/>
              <a:gdLst/>
              <a:ahLst/>
              <a:cxnLst/>
              <a:rect l="l" t="t" r="r" b="b"/>
              <a:pathLst>
                <a:path w="1934" h="2446" extrusionOk="0">
                  <a:moveTo>
                    <a:pt x="679" y="1"/>
                  </a:moveTo>
                  <a:cubicBezTo>
                    <a:pt x="605" y="1"/>
                    <a:pt x="527" y="11"/>
                    <a:pt x="446" y="33"/>
                  </a:cubicBezTo>
                  <a:cubicBezTo>
                    <a:pt x="116" y="135"/>
                    <a:pt x="1" y="479"/>
                    <a:pt x="52" y="872"/>
                  </a:cubicBezTo>
                  <a:cubicBezTo>
                    <a:pt x="131" y="1569"/>
                    <a:pt x="706" y="2445"/>
                    <a:pt x="1524" y="2445"/>
                  </a:cubicBezTo>
                  <a:cubicBezTo>
                    <a:pt x="1631" y="2445"/>
                    <a:pt x="1742" y="2430"/>
                    <a:pt x="1857" y="2398"/>
                  </a:cubicBezTo>
                  <a:lnTo>
                    <a:pt x="1933" y="1254"/>
                  </a:lnTo>
                  <a:cubicBezTo>
                    <a:pt x="1933" y="1254"/>
                    <a:pt x="1896" y="1127"/>
                    <a:pt x="1806" y="949"/>
                  </a:cubicBezTo>
                  <a:cubicBezTo>
                    <a:pt x="1616" y="579"/>
                    <a:pt x="1237" y="1"/>
                    <a:pt x="679" y="1"/>
                  </a:cubicBezTo>
                  <a:close/>
                </a:path>
              </a:pathLst>
            </a:custGeom>
            <a:solidFill>
              <a:srgbClr val="D68F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372" name="Google Shape;372;p35"/>
            <p:cNvSpPr/>
            <p:nvPr/>
          </p:nvSpPr>
          <p:spPr>
            <a:xfrm>
              <a:off x="8475697" y="2319354"/>
              <a:ext cx="25895" cy="32391"/>
            </a:xfrm>
            <a:custGeom>
              <a:avLst/>
              <a:gdLst/>
              <a:ahLst/>
              <a:cxnLst/>
              <a:rect l="l" t="t" r="r" b="b"/>
              <a:pathLst>
                <a:path w="853" h="1067" extrusionOk="0">
                  <a:moveTo>
                    <a:pt x="67" y="0"/>
                  </a:moveTo>
                  <a:cubicBezTo>
                    <a:pt x="46" y="0"/>
                    <a:pt x="22" y="13"/>
                    <a:pt x="14" y="31"/>
                  </a:cubicBezTo>
                  <a:cubicBezTo>
                    <a:pt x="0" y="57"/>
                    <a:pt x="26" y="94"/>
                    <a:pt x="51" y="107"/>
                  </a:cubicBezTo>
                  <a:lnTo>
                    <a:pt x="64" y="107"/>
                  </a:lnTo>
                  <a:cubicBezTo>
                    <a:pt x="229" y="184"/>
                    <a:pt x="344" y="285"/>
                    <a:pt x="433" y="399"/>
                  </a:cubicBezTo>
                  <a:cubicBezTo>
                    <a:pt x="127" y="489"/>
                    <a:pt x="77" y="921"/>
                    <a:pt x="77" y="946"/>
                  </a:cubicBezTo>
                  <a:cubicBezTo>
                    <a:pt x="77" y="972"/>
                    <a:pt x="90" y="997"/>
                    <a:pt x="115" y="1010"/>
                  </a:cubicBezTo>
                  <a:lnTo>
                    <a:pt x="127" y="1010"/>
                  </a:lnTo>
                  <a:cubicBezTo>
                    <a:pt x="166" y="1010"/>
                    <a:pt x="192" y="984"/>
                    <a:pt x="192" y="959"/>
                  </a:cubicBezTo>
                  <a:cubicBezTo>
                    <a:pt x="192" y="946"/>
                    <a:pt x="242" y="540"/>
                    <a:pt x="509" y="489"/>
                  </a:cubicBezTo>
                  <a:cubicBezTo>
                    <a:pt x="687" y="743"/>
                    <a:pt x="726" y="1010"/>
                    <a:pt x="726" y="1023"/>
                  </a:cubicBezTo>
                  <a:cubicBezTo>
                    <a:pt x="738" y="1035"/>
                    <a:pt x="751" y="1060"/>
                    <a:pt x="763" y="1060"/>
                  </a:cubicBezTo>
                  <a:cubicBezTo>
                    <a:pt x="772" y="1060"/>
                    <a:pt x="780" y="1066"/>
                    <a:pt x="785" y="1066"/>
                  </a:cubicBezTo>
                  <a:cubicBezTo>
                    <a:pt x="787" y="1066"/>
                    <a:pt x="789" y="1065"/>
                    <a:pt x="789" y="1060"/>
                  </a:cubicBezTo>
                  <a:cubicBezTo>
                    <a:pt x="827" y="1060"/>
                    <a:pt x="853" y="1035"/>
                    <a:pt x="839" y="997"/>
                  </a:cubicBezTo>
                  <a:cubicBezTo>
                    <a:pt x="839" y="972"/>
                    <a:pt x="712" y="260"/>
                    <a:pt x="90" y="6"/>
                  </a:cubicBezTo>
                  <a:cubicBezTo>
                    <a:pt x="83" y="2"/>
                    <a:pt x="75" y="0"/>
                    <a:pt x="67" y="0"/>
                  </a:cubicBezTo>
                  <a:close/>
                </a:path>
              </a:pathLst>
            </a:custGeom>
            <a:solidFill>
              <a:srgbClr val="CA7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373" name="Google Shape;373;p35"/>
            <p:cNvSpPr/>
            <p:nvPr/>
          </p:nvSpPr>
          <p:spPr>
            <a:xfrm>
              <a:off x="8696851" y="2300229"/>
              <a:ext cx="63326" cy="70612"/>
            </a:xfrm>
            <a:custGeom>
              <a:avLst/>
              <a:gdLst/>
              <a:ahLst/>
              <a:cxnLst/>
              <a:rect l="l" t="t" r="r" b="b"/>
              <a:pathLst>
                <a:path w="2086" h="2326" extrusionOk="0">
                  <a:moveTo>
                    <a:pt x="1364" y="0"/>
                  </a:moveTo>
                  <a:cubicBezTo>
                    <a:pt x="867" y="0"/>
                    <a:pt x="461" y="476"/>
                    <a:pt x="242" y="788"/>
                  </a:cubicBezTo>
                  <a:cubicBezTo>
                    <a:pt x="140" y="953"/>
                    <a:pt x="77" y="1080"/>
                    <a:pt x="77" y="1080"/>
                  </a:cubicBezTo>
                  <a:lnTo>
                    <a:pt x="1" y="2224"/>
                  </a:lnTo>
                  <a:cubicBezTo>
                    <a:pt x="164" y="2294"/>
                    <a:pt x="325" y="2325"/>
                    <a:pt x="479" y="2325"/>
                  </a:cubicBezTo>
                  <a:cubicBezTo>
                    <a:pt x="1227" y="2325"/>
                    <a:pt x="1839" y="1596"/>
                    <a:pt x="1996" y="953"/>
                  </a:cubicBezTo>
                  <a:cubicBezTo>
                    <a:pt x="2086" y="559"/>
                    <a:pt x="2022" y="216"/>
                    <a:pt x="1704" y="76"/>
                  </a:cubicBezTo>
                  <a:cubicBezTo>
                    <a:pt x="1587" y="23"/>
                    <a:pt x="1474" y="0"/>
                    <a:pt x="1364" y="0"/>
                  </a:cubicBezTo>
                  <a:close/>
                </a:path>
              </a:pathLst>
            </a:custGeom>
            <a:solidFill>
              <a:srgbClr val="D68F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374" name="Google Shape;374;p35"/>
            <p:cNvSpPr/>
            <p:nvPr/>
          </p:nvSpPr>
          <p:spPr>
            <a:xfrm>
              <a:off x="8713851" y="2316015"/>
              <a:ext cx="28961" cy="30540"/>
            </a:xfrm>
            <a:custGeom>
              <a:avLst/>
              <a:gdLst/>
              <a:ahLst/>
              <a:cxnLst/>
              <a:rect l="l" t="t" r="r" b="b"/>
              <a:pathLst>
                <a:path w="954" h="1006" extrusionOk="0">
                  <a:moveTo>
                    <a:pt x="877" y="1"/>
                  </a:moveTo>
                  <a:cubicBezTo>
                    <a:pt x="229" y="179"/>
                    <a:pt x="12" y="865"/>
                    <a:pt x="0" y="904"/>
                  </a:cubicBezTo>
                  <a:cubicBezTo>
                    <a:pt x="0" y="929"/>
                    <a:pt x="12" y="967"/>
                    <a:pt x="38" y="967"/>
                  </a:cubicBezTo>
                  <a:lnTo>
                    <a:pt x="76" y="967"/>
                  </a:lnTo>
                  <a:cubicBezTo>
                    <a:pt x="89" y="967"/>
                    <a:pt x="114" y="955"/>
                    <a:pt x="114" y="929"/>
                  </a:cubicBezTo>
                  <a:cubicBezTo>
                    <a:pt x="114" y="929"/>
                    <a:pt x="190" y="675"/>
                    <a:pt x="394" y="433"/>
                  </a:cubicBezTo>
                  <a:cubicBezTo>
                    <a:pt x="661" y="523"/>
                    <a:pt x="648" y="942"/>
                    <a:pt x="648" y="942"/>
                  </a:cubicBezTo>
                  <a:cubicBezTo>
                    <a:pt x="648" y="967"/>
                    <a:pt x="673" y="992"/>
                    <a:pt x="712" y="1006"/>
                  </a:cubicBezTo>
                  <a:lnTo>
                    <a:pt x="724" y="992"/>
                  </a:lnTo>
                  <a:cubicBezTo>
                    <a:pt x="750" y="992"/>
                    <a:pt x="763" y="967"/>
                    <a:pt x="763" y="942"/>
                  </a:cubicBezTo>
                  <a:cubicBezTo>
                    <a:pt x="763" y="929"/>
                    <a:pt x="775" y="484"/>
                    <a:pt x="483" y="357"/>
                  </a:cubicBezTo>
                  <a:cubicBezTo>
                    <a:pt x="597" y="255"/>
                    <a:pt x="724" y="167"/>
                    <a:pt x="890" y="116"/>
                  </a:cubicBezTo>
                  <a:lnTo>
                    <a:pt x="902" y="116"/>
                  </a:lnTo>
                  <a:cubicBezTo>
                    <a:pt x="941" y="116"/>
                    <a:pt x="953" y="77"/>
                    <a:pt x="953" y="52"/>
                  </a:cubicBezTo>
                  <a:cubicBezTo>
                    <a:pt x="941" y="14"/>
                    <a:pt x="916" y="1"/>
                    <a:pt x="877" y="1"/>
                  </a:cubicBezTo>
                  <a:close/>
                </a:path>
              </a:pathLst>
            </a:custGeom>
            <a:solidFill>
              <a:srgbClr val="CA7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375" name="Google Shape;375;p35"/>
            <p:cNvSpPr/>
            <p:nvPr/>
          </p:nvSpPr>
          <p:spPr>
            <a:xfrm>
              <a:off x="8498070" y="2151173"/>
              <a:ext cx="218119" cy="330259"/>
            </a:xfrm>
            <a:custGeom>
              <a:avLst/>
              <a:gdLst/>
              <a:ahLst/>
              <a:cxnLst/>
              <a:rect l="l" t="t" r="r" b="b"/>
              <a:pathLst>
                <a:path w="7185" h="10879" extrusionOk="0">
                  <a:moveTo>
                    <a:pt x="3580" y="1"/>
                  </a:moveTo>
                  <a:cubicBezTo>
                    <a:pt x="3540" y="1"/>
                    <a:pt x="3499" y="1"/>
                    <a:pt x="3459" y="3"/>
                  </a:cubicBezTo>
                  <a:cubicBezTo>
                    <a:pt x="1514" y="66"/>
                    <a:pt x="1" y="1325"/>
                    <a:pt x="77" y="4223"/>
                  </a:cubicBezTo>
                  <a:cubicBezTo>
                    <a:pt x="102" y="5176"/>
                    <a:pt x="357" y="7707"/>
                    <a:pt x="472" y="8088"/>
                  </a:cubicBezTo>
                  <a:cubicBezTo>
                    <a:pt x="586" y="8470"/>
                    <a:pt x="2150" y="10440"/>
                    <a:pt x="2645" y="10707"/>
                  </a:cubicBezTo>
                  <a:cubicBezTo>
                    <a:pt x="2899" y="10841"/>
                    <a:pt x="3383" y="10879"/>
                    <a:pt x="3853" y="10879"/>
                  </a:cubicBezTo>
                  <a:cubicBezTo>
                    <a:pt x="4323" y="10879"/>
                    <a:pt x="4781" y="10841"/>
                    <a:pt x="4984" y="10821"/>
                  </a:cubicBezTo>
                  <a:cubicBezTo>
                    <a:pt x="5391" y="10784"/>
                    <a:pt x="6663" y="8597"/>
                    <a:pt x="6764" y="8139"/>
                  </a:cubicBezTo>
                  <a:cubicBezTo>
                    <a:pt x="6854" y="7682"/>
                    <a:pt x="7184" y="5012"/>
                    <a:pt x="7146" y="4007"/>
                  </a:cubicBezTo>
                  <a:cubicBezTo>
                    <a:pt x="7071" y="1181"/>
                    <a:pt x="5485" y="1"/>
                    <a:pt x="3580" y="1"/>
                  </a:cubicBezTo>
                  <a:close/>
                </a:path>
              </a:pathLst>
            </a:custGeom>
            <a:solidFill>
              <a:srgbClr val="D68F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376" name="Google Shape;376;p35"/>
            <p:cNvSpPr/>
            <p:nvPr/>
          </p:nvSpPr>
          <p:spPr>
            <a:xfrm>
              <a:off x="8645517" y="2311400"/>
              <a:ext cx="12386" cy="30540"/>
            </a:xfrm>
            <a:custGeom>
              <a:avLst/>
              <a:gdLst/>
              <a:ahLst/>
              <a:cxnLst/>
              <a:rect l="l" t="t" r="r" b="b"/>
              <a:pathLst>
                <a:path w="408" h="1006" extrusionOk="0">
                  <a:moveTo>
                    <a:pt x="204" y="0"/>
                  </a:moveTo>
                  <a:cubicBezTo>
                    <a:pt x="90" y="0"/>
                    <a:pt x="0" y="229"/>
                    <a:pt x="0" y="509"/>
                  </a:cubicBezTo>
                  <a:cubicBezTo>
                    <a:pt x="0" y="788"/>
                    <a:pt x="90" y="1005"/>
                    <a:pt x="204" y="1005"/>
                  </a:cubicBezTo>
                  <a:cubicBezTo>
                    <a:pt x="319" y="1005"/>
                    <a:pt x="407" y="788"/>
                    <a:pt x="407" y="509"/>
                  </a:cubicBezTo>
                  <a:cubicBezTo>
                    <a:pt x="407" y="229"/>
                    <a:pt x="319" y="0"/>
                    <a:pt x="204" y="0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377" name="Google Shape;377;p35"/>
            <p:cNvSpPr/>
            <p:nvPr/>
          </p:nvSpPr>
          <p:spPr>
            <a:xfrm>
              <a:off x="8566010" y="2311400"/>
              <a:ext cx="12386" cy="30540"/>
            </a:xfrm>
            <a:custGeom>
              <a:avLst/>
              <a:gdLst/>
              <a:ahLst/>
              <a:cxnLst/>
              <a:rect l="l" t="t" r="r" b="b"/>
              <a:pathLst>
                <a:path w="408" h="1006" extrusionOk="0">
                  <a:moveTo>
                    <a:pt x="204" y="0"/>
                  </a:moveTo>
                  <a:cubicBezTo>
                    <a:pt x="90" y="0"/>
                    <a:pt x="0" y="229"/>
                    <a:pt x="0" y="509"/>
                  </a:cubicBezTo>
                  <a:cubicBezTo>
                    <a:pt x="0" y="788"/>
                    <a:pt x="90" y="1005"/>
                    <a:pt x="204" y="1005"/>
                  </a:cubicBezTo>
                  <a:cubicBezTo>
                    <a:pt x="319" y="1005"/>
                    <a:pt x="407" y="788"/>
                    <a:pt x="407" y="509"/>
                  </a:cubicBezTo>
                  <a:cubicBezTo>
                    <a:pt x="407" y="229"/>
                    <a:pt x="319" y="0"/>
                    <a:pt x="204" y="0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378" name="Google Shape;378;p35"/>
            <p:cNvSpPr/>
            <p:nvPr/>
          </p:nvSpPr>
          <p:spPr>
            <a:xfrm>
              <a:off x="8506965" y="2349226"/>
              <a:ext cx="202636" cy="132207"/>
            </a:xfrm>
            <a:custGeom>
              <a:avLst/>
              <a:gdLst/>
              <a:ahLst/>
              <a:cxnLst/>
              <a:rect l="l" t="t" r="r" b="b"/>
              <a:pathLst>
                <a:path w="6675" h="4355" extrusionOk="0">
                  <a:moveTo>
                    <a:pt x="3560" y="1246"/>
                  </a:moveTo>
                  <a:cubicBezTo>
                    <a:pt x="4590" y="1246"/>
                    <a:pt x="5607" y="1475"/>
                    <a:pt x="5607" y="1997"/>
                  </a:cubicBezTo>
                  <a:cubicBezTo>
                    <a:pt x="5607" y="2505"/>
                    <a:pt x="4590" y="3115"/>
                    <a:pt x="3560" y="3115"/>
                  </a:cubicBezTo>
                  <a:cubicBezTo>
                    <a:pt x="2543" y="3115"/>
                    <a:pt x="1538" y="2568"/>
                    <a:pt x="1538" y="2048"/>
                  </a:cubicBezTo>
                  <a:cubicBezTo>
                    <a:pt x="1538" y="1539"/>
                    <a:pt x="2543" y="1246"/>
                    <a:pt x="3560" y="1246"/>
                  </a:cubicBezTo>
                  <a:close/>
                  <a:moveTo>
                    <a:pt x="6675" y="0"/>
                  </a:moveTo>
                  <a:lnTo>
                    <a:pt x="6675" y="0"/>
                  </a:lnTo>
                  <a:cubicBezTo>
                    <a:pt x="6675" y="1"/>
                    <a:pt x="6039" y="1590"/>
                    <a:pt x="5849" y="1678"/>
                  </a:cubicBezTo>
                  <a:cubicBezTo>
                    <a:pt x="5840" y="1683"/>
                    <a:pt x="5832" y="1685"/>
                    <a:pt x="5825" y="1685"/>
                  </a:cubicBezTo>
                  <a:cubicBezTo>
                    <a:pt x="5699" y="1685"/>
                    <a:pt x="5839" y="990"/>
                    <a:pt x="3711" y="990"/>
                  </a:cubicBezTo>
                  <a:cubicBezTo>
                    <a:pt x="3642" y="990"/>
                    <a:pt x="3570" y="990"/>
                    <a:pt x="3496" y="992"/>
                  </a:cubicBezTo>
                  <a:cubicBezTo>
                    <a:pt x="1272" y="1043"/>
                    <a:pt x="1348" y="1590"/>
                    <a:pt x="903" y="1590"/>
                  </a:cubicBezTo>
                  <a:cubicBezTo>
                    <a:pt x="445" y="1590"/>
                    <a:pt x="1" y="331"/>
                    <a:pt x="1" y="331"/>
                  </a:cubicBezTo>
                  <a:lnTo>
                    <a:pt x="1" y="331"/>
                  </a:lnTo>
                  <a:cubicBezTo>
                    <a:pt x="64" y="929"/>
                    <a:pt x="128" y="1412"/>
                    <a:pt x="179" y="1564"/>
                  </a:cubicBezTo>
                  <a:cubicBezTo>
                    <a:pt x="293" y="1946"/>
                    <a:pt x="1857" y="3916"/>
                    <a:pt x="2352" y="4183"/>
                  </a:cubicBezTo>
                  <a:cubicBezTo>
                    <a:pt x="2606" y="4317"/>
                    <a:pt x="3090" y="4355"/>
                    <a:pt x="3560" y="4355"/>
                  </a:cubicBezTo>
                  <a:cubicBezTo>
                    <a:pt x="4030" y="4355"/>
                    <a:pt x="4488" y="4317"/>
                    <a:pt x="4691" y="4297"/>
                  </a:cubicBezTo>
                  <a:cubicBezTo>
                    <a:pt x="5098" y="4260"/>
                    <a:pt x="6370" y="2073"/>
                    <a:pt x="6471" y="1615"/>
                  </a:cubicBezTo>
                  <a:cubicBezTo>
                    <a:pt x="6510" y="1412"/>
                    <a:pt x="6599" y="751"/>
                    <a:pt x="6675" y="0"/>
                  </a:cubicBezTo>
                  <a:close/>
                </a:path>
              </a:pathLst>
            </a:custGeom>
            <a:solidFill>
              <a:srgbClr val="AA61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379" name="Google Shape;379;p35"/>
            <p:cNvSpPr/>
            <p:nvPr/>
          </p:nvSpPr>
          <p:spPr>
            <a:xfrm>
              <a:off x="8519685" y="2346797"/>
              <a:ext cx="20097" cy="6952"/>
            </a:xfrm>
            <a:custGeom>
              <a:avLst/>
              <a:gdLst/>
              <a:ahLst/>
              <a:cxnLst/>
              <a:rect l="l" t="t" r="r" b="b"/>
              <a:pathLst>
                <a:path w="662" h="229" extrusionOk="0">
                  <a:moveTo>
                    <a:pt x="260" y="1"/>
                  </a:moveTo>
                  <a:cubicBezTo>
                    <a:pt x="121" y="1"/>
                    <a:pt x="14" y="27"/>
                    <a:pt x="14" y="80"/>
                  </a:cubicBezTo>
                  <a:cubicBezTo>
                    <a:pt x="1" y="144"/>
                    <a:pt x="141" y="207"/>
                    <a:pt x="319" y="220"/>
                  </a:cubicBezTo>
                  <a:cubicBezTo>
                    <a:pt x="358" y="226"/>
                    <a:pt x="395" y="229"/>
                    <a:pt x="430" y="229"/>
                  </a:cubicBezTo>
                  <a:cubicBezTo>
                    <a:pt x="557" y="229"/>
                    <a:pt x="652" y="196"/>
                    <a:pt x="662" y="156"/>
                  </a:cubicBezTo>
                  <a:cubicBezTo>
                    <a:pt x="662" y="93"/>
                    <a:pt x="522" y="29"/>
                    <a:pt x="344" y="4"/>
                  </a:cubicBezTo>
                  <a:cubicBezTo>
                    <a:pt x="316" y="2"/>
                    <a:pt x="287" y="1"/>
                    <a:pt x="260" y="1"/>
                  </a:cubicBezTo>
                  <a:close/>
                </a:path>
              </a:pathLst>
            </a:custGeom>
            <a:solidFill>
              <a:srgbClr val="CA7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380" name="Google Shape;380;p35"/>
            <p:cNvSpPr/>
            <p:nvPr/>
          </p:nvSpPr>
          <p:spPr>
            <a:xfrm>
              <a:off x="8521233" y="2360124"/>
              <a:ext cx="20097" cy="7438"/>
            </a:xfrm>
            <a:custGeom>
              <a:avLst/>
              <a:gdLst/>
              <a:ahLst/>
              <a:cxnLst/>
              <a:rect l="l" t="t" r="r" b="b"/>
              <a:pathLst>
                <a:path w="662" h="245" extrusionOk="0">
                  <a:moveTo>
                    <a:pt x="441" y="0"/>
                  </a:moveTo>
                  <a:cubicBezTo>
                    <a:pt x="399" y="0"/>
                    <a:pt x="353" y="4"/>
                    <a:pt x="306" y="10"/>
                  </a:cubicBezTo>
                  <a:cubicBezTo>
                    <a:pt x="128" y="48"/>
                    <a:pt x="1" y="124"/>
                    <a:pt x="1" y="175"/>
                  </a:cubicBezTo>
                  <a:cubicBezTo>
                    <a:pt x="10" y="219"/>
                    <a:pt x="82" y="244"/>
                    <a:pt x="184" y="244"/>
                  </a:cubicBezTo>
                  <a:cubicBezTo>
                    <a:pt x="232" y="244"/>
                    <a:pt x="287" y="238"/>
                    <a:pt x="344" y="226"/>
                  </a:cubicBezTo>
                  <a:cubicBezTo>
                    <a:pt x="522" y="201"/>
                    <a:pt x="662" y="124"/>
                    <a:pt x="649" y="61"/>
                  </a:cubicBezTo>
                  <a:cubicBezTo>
                    <a:pt x="640" y="24"/>
                    <a:pt x="555" y="0"/>
                    <a:pt x="441" y="0"/>
                  </a:cubicBezTo>
                  <a:close/>
                </a:path>
              </a:pathLst>
            </a:custGeom>
            <a:solidFill>
              <a:srgbClr val="CA7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381" name="Google Shape;381;p35"/>
            <p:cNvSpPr/>
            <p:nvPr/>
          </p:nvSpPr>
          <p:spPr>
            <a:xfrm>
              <a:off x="8678333" y="2355692"/>
              <a:ext cx="20097" cy="6922"/>
            </a:xfrm>
            <a:custGeom>
              <a:avLst/>
              <a:gdLst/>
              <a:ahLst/>
              <a:cxnLst/>
              <a:rect l="l" t="t" r="r" b="b"/>
              <a:pathLst>
                <a:path w="662" h="228" extrusionOk="0">
                  <a:moveTo>
                    <a:pt x="255" y="0"/>
                  </a:moveTo>
                  <a:cubicBezTo>
                    <a:pt x="118" y="0"/>
                    <a:pt x="13" y="27"/>
                    <a:pt x="13" y="80"/>
                  </a:cubicBezTo>
                  <a:cubicBezTo>
                    <a:pt x="0" y="143"/>
                    <a:pt x="140" y="207"/>
                    <a:pt x="318" y="219"/>
                  </a:cubicBezTo>
                  <a:cubicBezTo>
                    <a:pt x="357" y="225"/>
                    <a:pt x="395" y="228"/>
                    <a:pt x="431" y="228"/>
                  </a:cubicBezTo>
                  <a:cubicBezTo>
                    <a:pt x="556" y="228"/>
                    <a:pt x="651" y="196"/>
                    <a:pt x="662" y="156"/>
                  </a:cubicBezTo>
                  <a:cubicBezTo>
                    <a:pt x="662" y="92"/>
                    <a:pt x="521" y="29"/>
                    <a:pt x="343" y="4"/>
                  </a:cubicBezTo>
                  <a:cubicBezTo>
                    <a:pt x="313" y="1"/>
                    <a:pt x="283" y="0"/>
                    <a:pt x="255" y="0"/>
                  </a:cubicBezTo>
                  <a:close/>
                </a:path>
              </a:pathLst>
            </a:custGeom>
            <a:solidFill>
              <a:srgbClr val="CA7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382" name="Google Shape;382;p35"/>
            <p:cNvSpPr/>
            <p:nvPr/>
          </p:nvSpPr>
          <p:spPr>
            <a:xfrm>
              <a:off x="8677149" y="2341970"/>
              <a:ext cx="20097" cy="7438"/>
            </a:xfrm>
            <a:custGeom>
              <a:avLst/>
              <a:gdLst/>
              <a:ahLst/>
              <a:cxnLst/>
              <a:rect l="l" t="t" r="r" b="b"/>
              <a:pathLst>
                <a:path w="662" h="245" extrusionOk="0">
                  <a:moveTo>
                    <a:pt x="441" y="0"/>
                  </a:moveTo>
                  <a:cubicBezTo>
                    <a:pt x="400" y="0"/>
                    <a:pt x="354" y="3"/>
                    <a:pt x="306" y="10"/>
                  </a:cubicBezTo>
                  <a:cubicBezTo>
                    <a:pt x="128" y="49"/>
                    <a:pt x="1" y="125"/>
                    <a:pt x="1" y="176"/>
                  </a:cubicBezTo>
                  <a:cubicBezTo>
                    <a:pt x="10" y="219"/>
                    <a:pt x="84" y="244"/>
                    <a:pt x="186" y="244"/>
                  </a:cubicBezTo>
                  <a:cubicBezTo>
                    <a:pt x="234" y="244"/>
                    <a:pt x="288" y="239"/>
                    <a:pt x="345" y="227"/>
                  </a:cubicBezTo>
                  <a:cubicBezTo>
                    <a:pt x="523" y="201"/>
                    <a:pt x="662" y="125"/>
                    <a:pt x="650" y="61"/>
                  </a:cubicBezTo>
                  <a:cubicBezTo>
                    <a:pt x="640" y="24"/>
                    <a:pt x="556" y="0"/>
                    <a:pt x="441" y="0"/>
                  </a:cubicBezTo>
                  <a:close/>
                </a:path>
              </a:pathLst>
            </a:custGeom>
            <a:solidFill>
              <a:srgbClr val="CA7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383" name="Google Shape;383;p35"/>
            <p:cNvSpPr/>
            <p:nvPr/>
          </p:nvSpPr>
          <p:spPr>
            <a:xfrm>
              <a:off x="8599980" y="2311309"/>
              <a:ext cx="29750" cy="64176"/>
            </a:xfrm>
            <a:custGeom>
              <a:avLst/>
              <a:gdLst/>
              <a:ahLst/>
              <a:cxnLst/>
              <a:rect l="l" t="t" r="r" b="b"/>
              <a:pathLst>
                <a:path w="980" h="2114" extrusionOk="0">
                  <a:moveTo>
                    <a:pt x="196" y="0"/>
                  </a:moveTo>
                  <a:cubicBezTo>
                    <a:pt x="166" y="0"/>
                    <a:pt x="140" y="21"/>
                    <a:pt x="140" y="42"/>
                  </a:cubicBezTo>
                  <a:cubicBezTo>
                    <a:pt x="127" y="67"/>
                    <a:pt x="0" y="576"/>
                    <a:pt x="64" y="1478"/>
                  </a:cubicBezTo>
                  <a:cubicBezTo>
                    <a:pt x="102" y="2037"/>
                    <a:pt x="318" y="2114"/>
                    <a:pt x="407" y="2114"/>
                  </a:cubicBezTo>
                  <a:lnTo>
                    <a:pt x="432" y="2114"/>
                  </a:lnTo>
                  <a:cubicBezTo>
                    <a:pt x="661" y="2114"/>
                    <a:pt x="890" y="1796"/>
                    <a:pt x="966" y="1364"/>
                  </a:cubicBezTo>
                  <a:cubicBezTo>
                    <a:pt x="980" y="1325"/>
                    <a:pt x="954" y="1300"/>
                    <a:pt x="916" y="1288"/>
                  </a:cubicBezTo>
                  <a:cubicBezTo>
                    <a:pt x="890" y="1288"/>
                    <a:pt x="852" y="1300"/>
                    <a:pt x="852" y="1339"/>
                  </a:cubicBezTo>
                  <a:cubicBezTo>
                    <a:pt x="765" y="1747"/>
                    <a:pt x="570" y="1987"/>
                    <a:pt x="431" y="1987"/>
                  </a:cubicBezTo>
                  <a:cubicBezTo>
                    <a:pt x="427" y="1987"/>
                    <a:pt x="424" y="1987"/>
                    <a:pt x="420" y="1987"/>
                  </a:cubicBezTo>
                  <a:cubicBezTo>
                    <a:pt x="318" y="1987"/>
                    <a:pt x="217" y="1847"/>
                    <a:pt x="178" y="1478"/>
                  </a:cubicBezTo>
                  <a:cubicBezTo>
                    <a:pt x="127" y="588"/>
                    <a:pt x="254" y="79"/>
                    <a:pt x="254" y="79"/>
                  </a:cubicBezTo>
                  <a:cubicBezTo>
                    <a:pt x="268" y="42"/>
                    <a:pt x="242" y="16"/>
                    <a:pt x="217" y="3"/>
                  </a:cubicBezTo>
                  <a:cubicBezTo>
                    <a:pt x="210" y="1"/>
                    <a:pt x="203" y="0"/>
                    <a:pt x="196" y="0"/>
                  </a:cubicBezTo>
                  <a:close/>
                </a:path>
              </a:pathLst>
            </a:custGeom>
            <a:solidFill>
              <a:srgbClr val="CA7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384" name="Google Shape;384;p35"/>
            <p:cNvSpPr/>
            <p:nvPr/>
          </p:nvSpPr>
          <p:spPr>
            <a:xfrm>
              <a:off x="8575269" y="2397980"/>
              <a:ext cx="83028" cy="25015"/>
            </a:xfrm>
            <a:custGeom>
              <a:avLst/>
              <a:gdLst/>
              <a:ahLst/>
              <a:cxnLst/>
              <a:rect l="l" t="t" r="r" b="b"/>
              <a:pathLst>
                <a:path w="2735" h="824" extrusionOk="0">
                  <a:moveTo>
                    <a:pt x="2660" y="0"/>
                  </a:moveTo>
                  <a:cubicBezTo>
                    <a:pt x="2643" y="0"/>
                    <a:pt x="2627" y="7"/>
                    <a:pt x="2619" y="21"/>
                  </a:cubicBezTo>
                  <a:cubicBezTo>
                    <a:pt x="2619" y="35"/>
                    <a:pt x="2251" y="683"/>
                    <a:pt x="1450" y="708"/>
                  </a:cubicBezTo>
                  <a:cubicBezTo>
                    <a:pt x="1434" y="708"/>
                    <a:pt x="1418" y="709"/>
                    <a:pt x="1402" y="709"/>
                  </a:cubicBezTo>
                  <a:cubicBezTo>
                    <a:pt x="616" y="709"/>
                    <a:pt x="115" y="98"/>
                    <a:pt x="115" y="98"/>
                  </a:cubicBezTo>
                  <a:cubicBezTo>
                    <a:pt x="101" y="83"/>
                    <a:pt x="81" y="77"/>
                    <a:pt x="63" y="77"/>
                  </a:cubicBezTo>
                  <a:cubicBezTo>
                    <a:pt x="50" y="77"/>
                    <a:pt x="37" y="80"/>
                    <a:pt x="26" y="86"/>
                  </a:cubicBezTo>
                  <a:cubicBezTo>
                    <a:pt x="14" y="111"/>
                    <a:pt x="0" y="149"/>
                    <a:pt x="26" y="174"/>
                  </a:cubicBezTo>
                  <a:cubicBezTo>
                    <a:pt x="51" y="199"/>
                    <a:pt x="565" y="824"/>
                    <a:pt x="1400" y="824"/>
                  </a:cubicBezTo>
                  <a:cubicBezTo>
                    <a:pt x="1417" y="824"/>
                    <a:pt x="1433" y="823"/>
                    <a:pt x="1450" y="823"/>
                  </a:cubicBezTo>
                  <a:cubicBezTo>
                    <a:pt x="2314" y="797"/>
                    <a:pt x="2709" y="111"/>
                    <a:pt x="2721" y="86"/>
                  </a:cubicBezTo>
                  <a:cubicBezTo>
                    <a:pt x="2734" y="60"/>
                    <a:pt x="2721" y="21"/>
                    <a:pt x="2696" y="9"/>
                  </a:cubicBezTo>
                  <a:cubicBezTo>
                    <a:pt x="2685" y="4"/>
                    <a:pt x="2672" y="0"/>
                    <a:pt x="2660" y="0"/>
                  </a:cubicBezTo>
                  <a:close/>
                </a:path>
              </a:pathLst>
            </a:custGeom>
            <a:solidFill>
              <a:srgbClr val="CA7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385" name="Google Shape;385;p35"/>
            <p:cNvSpPr/>
            <p:nvPr/>
          </p:nvSpPr>
          <p:spPr>
            <a:xfrm>
              <a:off x="8638201" y="2280375"/>
              <a:ext cx="53642" cy="27200"/>
            </a:xfrm>
            <a:custGeom>
              <a:avLst/>
              <a:gdLst/>
              <a:ahLst/>
              <a:cxnLst/>
              <a:rect l="l" t="t" r="r" b="b"/>
              <a:pathLst>
                <a:path w="1767" h="896" extrusionOk="0">
                  <a:moveTo>
                    <a:pt x="740" y="1"/>
                  </a:moveTo>
                  <a:cubicBezTo>
                    <a:pt x="543" y="1"/>
                    <a:pt x="338" y="57"/>
                    <a:pt x="127" y="171"/>
                  </a:cubicBezTo>
                  <a:cubicBezTo>
                    <a:pt x="38" y="209"/>
                    <a:pt x="0" y="323"/>
                    <a:pt x="51" y="400"/>
                  </a:cubicBezTo>
                  <a:cubicBezTo>
                    <a:pt x="77" y="461"/>
                    <a:pt x="134" y="499"/>
                    <a:pt x="197" y="499"/>
                  </a:cubicBezTo>
                  <a:cubicBezTo>
                    <a:pt x="224" y="499"/>
                    <a:pt x="253" y="491"/>
                    <a:pt x="280" y="476"/>
                  </a:cubicBezTo>
                  <a:cubicBezTo>
                    <a:pt x="437" y="393"/>
                    <a:pt x="589" y="353"/>
                    <a:pt x="733" y="353"/>
                  </a:cubicBezTo>
                  <a:cubicBezTo>
                    <a:pt x="809" y="353"/>
                    <a:pt x="883" y="365"/>
                    <a:pt x="953" y="387"/>
                  </a:cubicBezTo>
                  <a:cubicBezTo>
                    <a:pt x="1267" y="487"/>
                    <a:pt x="1653" y="895"/>
                    <a:pt x="1678" y="895"/>
                  </a:cubicBezTo>
                  <a:cubicBezTo>
                    <a:pt x="1678" y="895"/>
                    <a:pt x="1678" y="895"/>
                    <a:pt x="1678" y="895"/>
                  </a:cubicBezTo>
                  <a:cubicBezTo>
                    <a:pt x="1767" y="857"/>
                    <a:pt x="1526" y="209"/>
                    <a:pt x="1068" y="56"/>
                  </a:cubicBezTo>
                  <a:cubicBezTo>
                    <a:pt x="962" y="19"/>
                    <a:pt x="852" y="1"/>
                    <a:pt x="740" y="1"/>
                  </a:cubicBezTo>
                  <a:close/>
                </a:path>
              </a:pathLst>
            </a:custGeom>
            <a:solidFill>
              <a:srgbClr val="AA61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386" name="Google Shape;386;p35"/>
            <p:cNvSpPr/>
            <p:nvPr/>
          </p:nvSpPr>
          <p:spPr>
            <a:xfrm>
              <a:off x="8532040" y="2282439"/>
              <a:ext cx="51365" cy="30934"/>
            </a:xfrm>
            <a:custGeom>
              <a:avLst/>
              <a:gdLst/>
              <a:ahLst/>
              <a:cxnLst/>
              <a:rect l="l" t="t" r="r" b="b"/>
              <a:pathLst>
                <a:path w="1692" h="1019" extrusionOk="0">
                  <a:moveTo>
                    <a:pt x="1071" y="1"/>
                  </a:moveTo>
                  <a:cubicBezTo>
                    <a:pt x="903" y="1"/>
                    <a:pt x="746" y="36"/>
                    <a:pt x="599" y="103"/>
                  </a:cubicBezTo>
                  <a:cubicBezTo>
                    <a:pt x="153" y="319"/>
                    <a:pt x="1" y="993"/>
                    <a:pt x="102" y="1018"/>
                  </a:cubicBezTo>
                  <a:cubicBezTo>
                    <a:pt x="102" y="1018"/>
                    <a:pt x="103" y="1018"/>
                    <a:pt x="103" y="1018"/>
                  </a:cubicBezTo>
                  <a:cubicBezTo>
                    <a:pt x="124" y="1018"/>
                    <a:pt x="450" y="559"/>
                    <a:pt x="751" y="420"/>
                  </a:cubicBezTo>
                  <a:cubicBezTo>
                    <a:pt x="846" y="376"/>
                    <a:pt x="951" y="354"/>
                    <a:pt x="1064" y="354"/>
                  </a:cubicBezTo>
                  <a:cubicBezTo>
                    <a:pt x="1177" y="354"/>
                    <a:pt x="1297" y="376"/>
                    <a:pt x="1424" y="420"/>
                  </a:cubicBezTo>
                  <a:cubicBezTo>
                    <a:pt x="1448" y="429"/>
                    <a:pt x="1471" y="433"/>
                    <a:pt x="1493" y="433"/>
                  </a:cubicBezTo>
                  <a:cubicBezTo>
                    <a:pt x="1565" y="433"/>
                    <a:pt x="1624" y="387"/>
                    <a:pt x="1653" y="319"/>
                  </a:cubicBezTo>
                  <a:cubicBezTo>
                    <a:pt x="1692" y="230"/>
                    <a:pt x="1641" y="128"/>
                    <a:pt x="1552" y="90"/>
                  </a:cubicBezTo>
                  <a:cubicBezTo>
                    <a:pt x="1383" y="29"/>
                    <a:pt x="1223" y="1"/>
                    <a:pt x="1071" y="1"/>
                  </a:cubicBezTo>
                  <a:close/>
                </a:path>
              </a:pathLst>
            </a:custGeom>
            <a:solidFill>
              <a:srgbClr val="AA61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387" name="Google Shape;387;p35"/>
            <p:cNvSpPr/>
            <p:nvPr/>
          </p:nvSpPr>
          <p:spPr>
            <a:xfrm>
              <a:off x="8689505" y="2744875"/>
              <a:ext cx="156736" cy="126257"/>
            </a:xfrm>
            <a:custGeom>
              <a:avLst/>
              <a:gdLst/>
              <a:ahLst/>
              <a:cxnLst/>
              <a:rect l="l" t="t" r="r" b="b"/>
              <a:pathLst>
                <a:path w="5163" h="4159" extrusionOk="0">
                  <a:moveTo>
                    <a:pt x="2390" y="0"/>
                  </a:moveTo>
                  <a:cubicBezTo>
                    <a:pt x="1399" y="0"/>
                    <a:pt x="522" y="203"/>
                    <a:pt x="522" y="203"/>
                  </a:cubicBezTo>
                  <a:cubicBezTo>
                    <a:pt x="522" y="203"/>
                    <a:pt x="1" y="660"/>
                    <a:pt x="700" y="1791"/>
                  </a:cubicBezTo>
                  <a:cubicBezTo>
                    <a:pt x="1058" y="2576"/>
                    <a:pt x="1570" y="2717"/>
                    <a:pt x="1947" y="2717"/>
                  </a:cubicBezTo>
                  <a:cubicBezTo>
                    <a:pt x="2053" y="2717"/>
                    <a:pt x="2148" y="2706"/>
                    <a:pt x="2226" y="2694"/>
                  </a:cubicBezTo>
                  <a:cubicBezTo>
                    <a:pt x="2309" y="2676"/>
                    <a:pt x="2366" y="2664"/>
                    <a:pt x="2400" y="2664"/>
                  </a:cubicBezTo>
                  <a:cubicBezTo>
                    <a:pt x="2413" y="2664"/>
                    <a:pt x="2423" y="2665"/>
                    <a:pt x="2429" y="2669"/>
                  </a:cubicBezTo>
                  <a:cubicBezTo>
                    <a:pt x="2493" y="2745"/>
                    <a:pt x="2607" y="3940"/>
                    <a:pt x="2938" y="3966"/>
                  </a:cubicBezTo>
                  <a:cubicBezTo>
                    <a:pt x="3103" y="3953"/>
                    <a:pt x="3218" y="3610"/>
                    <a:pt x="3218" y="3610"/>
                  </a:cubicBezTo>
                  <a:cubicBezTo>
                    <a:pt x="3313" y="4020"/>
                    <a:pt x="3423" y="4159"/>
                    <a:pt x="3520" y="4159"/>
                  </a:cubicBezTo>
                  <a:cubicBezTo>
                    <a:pt x="3552" y="4159"/>
                    <a:pt x="3583" y="4144"/>
                    <a:pt x="3611" y="4118"/>
                  </a:cubicBezTo>
                  <a:cubicBezTo>
                    <a:pt x="3738" y="4017"/>
                    <a:pt x="3726" y="3597"/>
                    <a:pt x="3726" y="3597"/>
                  </a:cubicBezTo>
                  <a:lnTo>
                    <a:pt x="3726" y="3597"/>
                  </a:lnTo>
                  <a:cubicBezTo>
                    <a:pt x="3762" y="3900"/>
                    <a:pt x="3979" y="4078"/>
                    <a:pt x="4149" y="4078"/>
                  </a:cubicBezTo>
                  <a:cubicBezTo>
                    <a:pt x="4222" y="4078"/>
                    <a:pt x="4285" y="4046"/>
                    <a:pt x="4323" y="3978"/>
                  </a:cubicBezTo>
                  <a:cubicBezTo>
                    <a:pt x="4421" y="3794"/>
                    <a:pt x="4241" y="2463"/>
                    <a:pt x="4091" y="1949"/>
                  </a:cubicBezTo>
                  <a:lnTo>
                    <a:pt x="4091" y="1949"/>
                  </a:lnTo>
                  <a:cubicBezTo>
                    <a:pt x="4205" y="2205"/>
                    <a:pt x="4417" y="2674"/>
                    <a:pt x="4642" y="3113"/>
                  </a:cubicBezTo>
                  <a:cubicBezTo>
                    <a:pt x="4733" y="3227"/>
                    <a:pt x="4816" y="3275"/>
                    <a:pt x="4887" y="3275"/>
                  </a:cubicBezTo>
                  <a:cubicBezTo>
                    <a:pt x="5052" y="3275"/>
                    <a:pt x="5147" y="3016"/>
                    <a:pt x="5112" y="2757"/>
                  </a:cubicBezTo>
                  <a:cubicBezTo>
                    <a:pt x="5162" y="2491"/>
                    <a:pt x="4908" y="1423"/>
                    <a:pt x="4654" y="1105"/>
                  </a:cubicBezTo>
                  <a:cubicBezTo>
                    <a:pt x="4515" y="991"/>
                    <a:pt x="3752" y="215"/>
                    <a:pt x="3077" y="37"/>
                  </a:cubicBezTo>
                  <a:cubicBezTo>
                    <a:pt x="2848" y="11"/>
                    <a:pt x="2616" y="0"/>
                    <a:pt x="2390" y="0"/>
                  </a:cubicBezTo>
                  <a:close/>
                </a:path>
              </a:pathLst>
            </a:custGeom>
            <a:solidFill>
              <a:srgbClr val="D68F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388" name="Google Shape;388;p35"/>
            <p:cNvSpPr/>
            <p:nvPr/>
          </p:nvSpPr>
          <p:spPr>
            <a:xfrm>
              <a:off x="8795270" y="2812360"/>
              <a:ext cx="7377" cy="41711"/>
            </a:xfrm>
            <a:custGeom>
              <a:avLst/>
              <a:gdLst/>
              <a:ahLst/>
              <a:cxnLst/>
              <a:rect l="l" t="t" r="r" b="b"/>
              <a:pathLst>
                <a:path w="243" h="1374" extrusionOk="0">
                  <a:moveTo>
                    <a:pt x="0" y="0"/>
                  </a:moveTo>
                  <a:lnTo>
                    <a:pt x="0" y="0"/>
                  </a:lnTo>
                  <a:cubicBezTo>
                    <a:pt x="64" y="471"/>
                    <a:pt x="127" y="929"/>
                    <a:pt x="242" y="1374"/>
                  </a:cubicBezTo>
                  <a:cubicBezTo>
                    <a:pt x="242" y="1132"/>
                    <a:pt x="217" y="904"/>
                    <a:pt x="178" y="675"/>
                  </a:cubicBezTo>
                  <a:cubicBezTo>
                    <a:pt x="141" y="446"/>
                    <a:pt x="90" y="204"/>
                    <a:pt x="0" y="0"/>
                  </a:cubicBezTo>
                  <a:close/>
                </a:path>
              </a:pathLst>
            </a:custGeom>
            <a:solidFill>
              <a:srgbClr val="BC7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389" name="Google Shape;389;p35"/>
            <p:cNvSpPr/>
            <p:nvPr/>
          </p:nvSpPr>
          <p:spPr>
            <a:xfrm>
              <a:off x="8779454" y="2820860"/>
              <a:ext cx="7741" cy="33606"/>
            </a:xfrm>
            <a:custGeom>
              <a:avLst/>
              <a:gdLst/>
              <a:ahLst/>
              <a:cxnLst/>
              <a:rect l="l" t="t" r="r" b="b"/>
              <a:pathLst>
                <a:path w="255" h="1107" extrusionOk="0">
                  <a:moveTo>
                    <a:pt x="0" y="0"/>
                  </a:moveTo>
                  <a:lnTo>
                    <a:pt x="0" y="0"/>
                  </a:lnTo>
                  <a:cubicBezTo>
                    <a:pt x="64" y="382"/>
                    <a:pt x="128" y="751"/>
                    <a:pt x="255" y="1107"/>
                  </a:cubicBezTo>
                  <a:cubicBezTo>
                    <a:pt x="255" y="903"/>
                    <a:pt x="216" y="712"/>
                    <a:pt x="178" y="534"/>
                  </a:cubicBezTo>
                  <a:cubicBezTo>
                    <a:pt x="140" y="344"/>
                    <a:pt x="89" y="166"/>
                    <a:pt x="0" y="0"/>
                  </a:cubicBezTo>
                  <a:close/>
                </a:path>
              </a:pathLst>
            </a:custGeom>
            <a:solidFill>
              <a:srgbClr val="BC7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390" name="Google Shape;390;p35"/>
            <p:cNvSpPr/>
            <p:nvPr/>
          </p:nvSpPr>
          <p:spPr>
            <a:xfrm>
              <a:off x="8535137" y="2797697"/>
              <a:ext cx="374520" cy="124739"/>
            </a:xfrm>
            <a:custGeom>
              <a:avLst/>
              <a:gdLst/>
              <a:ahLst/>
              <a:cxnLst/>
              <a:rect l="l" t="t" r="r" b="b"/>
              <a:pathLst>
                <a:path w="12337" h="4109" extrusionOk="0">
                  <a:moveTo>
                    <a:pt x="1141" y="0"/>
                  </a:moveTo>
                  <a:cubicBezTo>
                    <a:pt x="1127" y="0"/>
                    <a:pt x="1119" y="0"/>
                    <a:pt x="1119" y="0"/>
                  </a:cubicBezTo>
                  <a:lnTo>
                    <a:pt x="0" y="319"/>
                  </a:lnTo>
                  <a:lnTo>
                    <a:pt x="39" y="1336"/>
                  </a:lnTo>
                  <a:lnTo>
                    <a:pt x="64" y="1806"/>
                  </a:lnTo>
                  <a:cubicBezTo>
                    <a:pt x="64" y="1806"/>
                    <a:pt x="7718" y="3879"/>
                    <a:pt x="9345" y="4069"/>
                  </a:cubicBezTo>
                  <a:cubicBezTo>
                    <a:pt x="9396" y="4082"/>
                    <a:pt x="9447" y="4082"/>
                    <a:pt x="9510" y="4094"/>
                  </a:cubicBezTo>
                  <a:cubicBezTo>
                    <a:pt x="9627" y="4104"/>
                    <a:pt x="9743" y="4108"/>
                    <a:pt x="9857" y="4108"/>
                  </a:cubicBezTo>
                  <a:cubicBezTo>
                    <a:pt x="11247" y="4108"/>
                    <a:pt x="12336" y="3412"/>
                    <a:pt x="12219" y="2531"/>
                  </a:cubicBezTo>
                  <a:cubicBezTo>
                    <a:pt x="12193" y="2302"/>
                    <a:pt x="12066" y="2060"/>
                    <a:pt x="11863" y="1844"/>
                  </a:cubicBezTo>
                  <a:cubicBezTo>
                    <a:pt x="11264" y="1195"/>
                    <a:pt x="9981" y="624"/>
                    <a:pt x="8290" y="471"/>
                  </a:cubicBezTo>
                  <a:cubicBezTo>
                    <a:pt x="8035" y="446"/>
                    <a:pt x="7781" y="433"/>
                    <a:pt x="7514" y="420"/>
                  </a:cubicBezTo>
                  <a:cubicBezTo>
                    <a:pt x="3952" y="11"/>
                    <a:pt x="1404" y="0"/>
                    <a:pt x="1141" y="0"/>
                  </a:cubicBezTo>
                  <a:close/>
                </a:path>
              </a:pathLst>
            </a:custGeom>
            <a:solidFill>
              <a:srgbClr val="D68F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391" name="Google Shape;391;p35"/>
            <p:cNvSpPr/>
            <p:nvPr/>
          </p:nvSpPr>
          <p:spPr>
            <a:xfrm>
              <a:off x="8535137" y="2794752"/>
              <a:ext cx="374520" cy="127684"/>
            </a:xfrm>
            <a:custGeom>
              <a:avLst/>
              <a:gdLst/>
              <a:ahLst/>
              <a:cxnLst/>
              <a:rect l="l" t="t" r="r" b="b"/>
              <a:pathLst>
                <a:path w="12337" h="4206" extrusionOk="0">
                  <a:moveTo>
                    <a:pt x="3454" y="1"/>
                  </a:moveTo>
                  <a:cubicBezTo>
                    <a:pt x="1996" y="1"/>
                    <a:pt x="1119" y="97"/>
                    <a:pt x="1119" y="97"/>
                  </a:cubicBezTo>
                  <a:lnTo>
                    <a:pt x="0" y="416"/>
                  </a:lnTo>
                  <a:lnTo>
                    <a:pt x="39" y="1433"/>
                  </a:lnTo>
                  <a:lnTo>
                    <a:pt x="64" y="1903"/>
                  </a:lnTo>
                  <a:cubicBezTo>
                    <a:pt x="64" y="1903"/>
                    <a:pt x="7718" y="3976"/>
                    <a:pt x="9345" y="4166"/>
                  </a:cubicBezTo>
                  <a:cubicBezTo>
                    <a:pt x="9396" y="4179"/>
                    <a:pt x="9447" y="4179"/>
                    <a:pt x="9510" y="4191"/>
                  </a:cubicBezTo>
                  <a:cubicBezTo>
                    <a:pt x="9627" y="4201"/>
                    <a:pt x="9743" y="4205"/>
                    <a:pt x="9857" y="4205"/>
                  </a:cubicBezTo>
                  <a:cubicBezTo>
                    <a:pt x="11247" y="4205"/>
                    <a:pt x="12336" y="3509"/>
                    <a:pt x="12219" y="2628"/>
                  </a:cubicBezTo>
                  <a:cubicBezTo>
                    <a:pt x="12193" y="2399"/>
                    <a:pt x="12066" y="2157"/>
                    <a:pt x="11863" y="1941"/>
                  </a:cubicBezTo>
                  <a:cubicBezTo>
                    <a:pt x="11264" y="1292"/>
                    <a:pt x="10705" y="580"/>
                    <a:pt x="7527" y="238"/>
                  </a:cubicBezTo>
                  <a:cubicBezTo>
                    <a:pt x="5931" y="54"/>
                    <a:pt x="4534" y="1"/>
                    <a:pt x="3454" y="1"/>
                  </a:cubicBezTo>
                  <a:close/>
                </a:path>
              </a:pathLst>
            </a:custGeom>
            <a:solidFill>
              <a:srgbClr val="D68F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392" name="Google Shape;392;p35"/>
            <p:cNvSpPr/>
            <p:nvPr/>
          </p:nvSpPr>
          <p:spPr>
            <a:xfrm>
              <a:off x="8816095" y="2809658"/>
              <a:ext cx="425" cy="820"/>
            </a:xfrm>
            <a:custGeom>
              <a:avLst/>
              <a:gdLst/>
              <a:ahLst/>
              <a:cxnLst/>
              <a:rect l="l" t="t" r="r" b="b"/>
              <a:pathLst>
                <a:path w="14" h="27" extrusionOk="0">
                  <a:moveTo>
                    <a:pt x="14" y="1"/>
                  </a:moveTo>
                  <a:cubicBezTo>
                    <a:pt x="14" y="13"/>
                    <a:pt x="14" y="13"/>
                    <a:pt x="1" y="26"/>
                  </a:cubicBezTo>
                  <a:lnTo>
                    <a:pt x="14" y="26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CC7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393" name="Google Shape;393;p35"/>
            <p:cNvSpPr/>
            <p:nvPr/>
          </p:nvSpPr>
          <p:spPr>
            <a:xfrm>
              <a:off x="8814972" y="2809263"/>
              <a:ext cx="1548" cy="1214"/>
            </a:xfrm>
            <a:custGeom>
              <a:avLst/>
              <a:gdLst/>
              <a:ahLst/>
              <a:cxnLst/>
              <a:rect l="l" t="t" r="r" b="b"/>
              <a:pathLst>
                <a:path w="51" h="40" extrusionOk="0">
                  <a:moveTo>
                    <a:pt x="0" y="1"/>
                  </a:moveTo>
                  <a:cubicBezTo>
                    <a:pt x="12" y="14"/>
                    <a:pt x="12" y="14"/>
                    <a:pt x="12" y="26"/>
                  </a:cubicBezTo>
                  <a:cubicBezTo>
                    <a:pt x="26" y="26"/>
                    <a:pt x="38" y="26"/>
                    <a:pt x="38" y="39"/>
                  </a:cubicBezTo>
                  <a:cubicBezTo>
                    <a:pt x="51" y="26"/>
                    <a:pt x="51" y="26"/>
                    <a:pt x="51" y="14"/>
                  </a:cubicBezTo>
                  <a:cubicBezTo>
                    <a:pt x="38" y="14"/>
                    <a:pt x="26" y="14"/>
                    <a:pt x="0" y="1"/>
                  </a:cubicBezTo>
                  <a:close/>
                </a:path>
              </a:pathLst>
            </a:custGeom>
            <a:solidFill>
              <a:srgbClr val="C571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394" name="Google Shape;394;p35"/>
            <p:cNvSpPr/>
            <p:nvPr/>
          </p:nvSpPr>
          <p:spPr>
            <a:xfrm>
              <a:off x="8780608" y="2804254"/>
              <a:ext cx="42470" cy="7772"/>
            </a:xfrm>
            <a:custGeom>
              <a:avLst/>
              <a:gdLst/>
              <a:ahLst/>
              <a:cxnLst/>
              <a:rect l="l" t="t" r="r" b="b"/>
              <a:pathLst>
                <a:path w="1399" h="256" extrusionOk="0">
                  <a:moveTo>
                    <a:pt x="0" y="1"/>
                  </a:moveTo>
                  <a:lnTo>
                    <a:pt x="0" y="1"/>
                  </a:lnTo>
                  <a:cubicBezTo>
                    <a:pt x="432" y="52"/>
                    <a:pt x="814" y="115"/>
                    <a:pt x="1144" y="191"/>
                  </a:cubicBezTo>
                  <a:cubicBezTo>
                    <a:pt x="1144" y="179"/>
                    <a:pt x="1144" y="179"/>
                    <a:pt x="1132" y="166"/>
                  </a:cubicBezTo>
                  <a:cubicBezTo>
                    <a:pt x="941" y="128"/>
                    <a:pt x="534" y="52"/>
                    <a:pt x="0" y="1"/>
                  </a:cubicBezTo>
                  <a:close/>
                  <a:moveTo>
                    <a:pt x="1183" y="179"/>
                  </a:moveTo>
                  <a:lnTo>
                    <a:pt x="1183" y="204"/>
                  </a:lnTo>
                  <a:cubicBezTo>
                    <a:pt x="1259" y="217"/>
                    <a:pt x="1336" y="230"/>
                    <a:pt x="1399" y="255"/>
                  </a:cubicBezTo>
                  <a:cubicBezTo>
                    <a:pt x="1361" y="230"/>
                    <a:pt x="1310" y="217"/>
                    <a:pt x="1271" y="204"/>
                  </a:cubicBezTo>
                  <a:cubicBezTo>
                    <a:pt x="1271" y="204"/>
                    <a:pt x="1234" y="191"/>
                    <a:pt x="1183" y="179"/>
                  </a:cubicBezTo>
                  <a:close/>
                </a:path>
              </a:pathLst>
            </a:custGeom>
            <a:solidFill>
              <a:srgbClr val="CC7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395" name="Google Shape;395;p35"/>
            <p:cNvSpPr/>
            <p:nvPr/>
          </p:nvSpPr>
          <p:spPr>
            <a:xfrm>
              <a:off x="8741234" y="2802736"/>
              <a:ext cx="110046" cy="25500"/>
            </a:xfrm>
            <a:custGeom>
              <a:avLst/>
              <a:gdLst/>
              <a:ahLst/>
              <a:cxnLst/>
              <a:rect l="l" t="t" r="r" b="b"/>
              <a:pathLst>
                <a:path w="3625" h="840" extrusionOk="0">
                  <a:moveTo>
                    <a:pt x="0" y="0"/>
                  </a:moveTo>
                  <a:cubicBezTo>
                    <a:pt x="0" y="0"/>
                    <a:pt x="2365" y="229"/>
                    <a:pt x="3624" y="839"/>
                  </a:cubicBezTo>
                  <a:cubicBezTo>
                    <a:pt x="3624" y="839"/>
                    <a:pt x="3153" y="483"/>
                    <a:pt x="2696" y="305"/>
                  </a:cubicBezTo>
                  <a:cubicBezTo>
                    <a:pt x="2633" y="280"/>
                    <a:pt x="2556" y="267"/>
                    <a:pt x="2480" y="254"/>
                  </a:cubicBezTo>
                  <a:lnTo>
                    <a:pt x="2467" y="254"/>
                  </a:lnTo>
                  <a:cubicBezTo>
                    <a:pt x="2467" y="241"/>
                    <a:pt x="2455" y="241"/>
                    <a:pt x="2441" y="241"/>
                  </a:cubicBezTo>
                  <a:cubicBezTo>
                    <a:pt x="2111" y="165"/>
                    <a:pt x="1729" y="102"/>
                    <a:pt x="1297" y="51"/>
                  </a:cubicBezTo>
                  <a:cubicBezTo>
                    <a:pt x="1005" y="12"/>
                    <a:pt x="661" y="0"/>
                    <a:pt x="305" y="0"/>
                  </a:cubicBezTo>
                  <a:close/>
                </a:path>
              </a:pathLst>
            </a:custGeom>
            <a:solidFill>
              <a:srgbClr val="CC7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396" name="Google Shape;396;p35"/>
            <p:cNvSpPr/>
            <p:nvPr/>
          </p:nvSpPr>
          <p:spPr>
            <a:xfrm>
              <a:off x="8897545" y="2838224"/>
              <a:ext cx="8530" cy="36308"/>
            </a:xfrm>
            <a:custGeom>
              <a:avLst/>
              <a:gdLst/>
              <a:ahLst/>
              <a:cxnLst/>
              <a:rect l="l" t="t" r="r" b="b"/>
              <a:pathLst>
                <a:path w="281" h="1196" extrusionOk="0">
                  <a:moveTo>
                    <a:pt x="179" y="1"/>
                  </a:moveTo>
                  <a:cubicBezTo>
                    <a:pt x="153" y="64"/>
                    <a:pt x="140" y="306"/>
                    <a:pt x="1" y="598"/>
                  </a:cubicBezTo>
                  <a:cubicBezTo>
                    <a:pt x="166" y="801"/>
                    <a:pt x="255" y="992"/>
                    <a:pt x="281" y="1196"/>
                  </a:cubicBezTo>
                  <a:cubicBezTo>
                    <a:pt x="267" y="789"/>
                    <a:pt x="242" y="408"/>
                    <a:pt x="230" y="52"/>
                  </a:cubicBezTo>
                  <a:cubicBezTo>
                    <a:pt x="216" y="26"/>
                    <a:pt x="191" y="13"/>
                    <a:pt x="179" y="1"/>
                  </a:cubicBezTo>
                  <a:close/>
                </a:path>
              </a:pathLst>
            </a:custGeom>
            <a:solidFill>
              <a:srgbClr val="CF82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397" name="Google Shape;397;p35"/>
            <p:cNvSpPr/>
            <p:nvPr/>
          </p:nvSpPr>
          <p:spPr>
            <a:xfrm>
              <a:off x="8634345" y="2856348"/>
              <a:ext cx="272094" cy="66058"/>
            </a:xfrm>
            <a:custGeom>
              <a:avLst/>
              <a:gdLst/>
              <a:ahLst/>
              <a:cxnLst/>
              <a:rect l="l" t="t" r="r" b="b"/>
              <a:pathLst>
                <a:path w="8963" h="2176" extrusionOk="0">
                  <a:moveTo>
                    <a:pt x="8671" y="1"/>
                  </a:moveTo>
                  <a:cubicBezTo>
                    <a:pt x="8480" y="421"/>
                    <a:pt x="8073" y="929"/>
                    <a:pt x="7094" y="1145"/>
                  </a:cubicBezTo>
                  <a:cubicBezTo>
                    <a:pt x="7069" y="1158"/>
                    <a:pt x="7030" y="1158"/>
                    <a:pt x="6993" y="1170"/>
                  </a:cubicBezTo>
                  <a:cubicBezTo>
                    <a:pt x="6484" y="1260"/>
                    <a:pt x="5962" y="1298"/>
                    <a:pt x="5454" y="1298"/>
                  </a:cubicBezTo>
                  <a:cubicBezTo>
                    <a:pt x="3877" y="1298"/>
                    <a:pt x="2314" y="942"/>
                    <a:pt x="750" y="586"/>
                  </a:cubicBezTo>
                  <a:cubicBezTo>
                    <a:pt x="610" y="560"/>
                    <a:pt x="458" y="523"/>
                    <a:pt x="317" y="484"/>
                  </a:cubicBezTo>
                  <a:cubicBezTo>
                    <a:pt x="216" y="560"/>
                    <a:pt x="102" y="636"/>
                    <a:pt x="0" y="713"/>
                  </a:cubicBezTo>
                  <a:cubicBezTo>
                    <a:pt x="2301" y="1323"/>
                    <a:pt x="5149" y="2035"/>
                    <a:pt x="6077" y="2137"/>
                  </a:cubicBezTo>
                  <a:cubicBezTo>
                    <a:pt x="6128" y="2150"/>
                    <a:pt x="6179" y="2150"/>
                    <a:pt x="6242" y="2162"/>
                  </a:cubicBezTo>
                  <a:cubicBezTo>
                    <a:pt x="6357" y="2162"/>
                    <a:pt x="6471" y="2175"/>
                    <a:pt x="6598" y="2175"/>
                  </a:cubicBezTo>
                  <a:cubicBezTo>
                    <a:pt x="7920" y="2175"/>
                    <a:pt x="8963" y="1540"/>
                    <a:pt x="8963" y="726"/>
                  </a:cubicBezTo>
                  <a:cubicBezTo>
                    <a:pt x="8963" y="675"/>
                    <a:pt x="8951" y="636"/>
                    <a:pt x="8951" y="599"/>
                  </a:cubicBezTo>
                  <a:cubicBezTo>
                    <a:pt x="8925" y="395"/>
                    <a:pt x="8836" y="204"/>
                    <a:pt x="8671" y="1"/>
                  </a:cubicBezTo>
                  <a:close/>
                </a:path>
              </a:pathLst>
            </a:custGeom>
            <a:solidFill>
              <a:srgbClr val="CF82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398" name="Google Shape;398;p35"/>
            <p:cNvSpPr/>
            <p:nvPr/>
          </p:nvSpPr>
          <p:spPr>
            <a:xfrm>
              <a:off x="8323636" y="2548887"/>
              <a:ext cx="202272" cy="395862"/>
            </a:xfrm>
            <a:custGeom>
              <a:avLst/>
              <a:gdLst/>
              <a:ahLst/>
              <a:cxnLst/>
              <a:rect l="l" t="t" r="r" b="b"/>
              <a:pathLst>
                <a:path w="6663" h="13040" extrusionOk="0">
                  <a:moveTo>
                    <a:pt x="1661" y="0"/>
                  </a:moveTo>
                  <a:cubicBezTo>
                    <a:pt x="1577" y="0"/>
                    <a:pt x="1498" y="21"/>
                    <a:pt x="1424" y="60"/>
                  </a:cubicBezTo>
                  <a:cubicBezTo>
                    <a:pt x="751" y="403"/>
                    <a:pt x="0" y="1598"/>
                    <a:pt x="331" y="3899"/>
                  </a:cubicBezTo>
                  <a:cubicBezTo>
                    <a:pt x="1285" y="7955"/>
                    <a:pt x="1907" y="9391"/>
                    <a:pt x="4209" y="12990"/>
                  </a:cubicBezTo>
                  <a:cubicBezTo>
                    <a:pt x="4315" y="13023"/>
                    <a:pt x="4431" y="13040"/>
                    <a:pt x="4552" y="13040"/>
                  </a:cubicBezTo>
                  <a:cubicBezTo>
                    <a:pt x="5317" y="13040"/>
                    <a:pt x="6311" y="12384"/>
                    <a:pt x="6662" y="11057"/>
                  </a:cubicBezTo>
                  <a:cubicBezTo>
                    <a:pt x="6116" y="9137"/>
                    <a:pt x="5543" y="6582"/>
                    <a:pt x="4717" y="4357"/>
                  </a:cubicBezTo>
                  <a:cubicBezTo>
                    <a:pt x="3298" y="1225"/>
                    <a:pt x="2318" y="0"/>
                    <a:pt x="1661" y="0"/>
                  </a:cubicBezTo>
                  <a:close/>
                </a:path>
              </a:pathLst>
            </a:custGeom>
            <a:solidFill>
              <a:srgbClr val="D68F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399" name="Google Shape;399;p35"/>
            <p:cNvSpPr/>
            <p:nvPr/>
          </p:nvSpPr>
          <p:spPr>
            <a:xfrm>
              <a:off x="8323636" y="2524844"/>
              <a:ext cx="203031" cy="319968"/>
            </a:xfrm>
            <a:custGeom>
              <a:avLst/>
              <a:gdLst/>
              <a:ahLst/>
              <a:cxnLst/>
              <a:rect l="l" t="t" r="r" b="b"/>
              <a:pathLst>
                <a:path w="6688" h="10540" extrusionOk="0">
                  <a:moveTo>
                    <a:pt x="1624" y="1"/>
                  </a:moveTo>
                  <a:cubicBezTo>
                    <a:pt x="1580" y="1"/>
                    <a:pt x="1544" y="13"/>
                    <a:pt x="1514" y="38"/>
                  </a:cubicBezTo>
                  <a:cubicBezTo>
                    <a:pt x="483" y="916"/>
                    <a:pt x="0" y="2390"/>
                    <a:pt x="331" y="4691"/>
                  </a:cubicBezTo>
                  <a:cubicBezTo>
                    <a:pt x="497" y="5505"/>
                    <a:pt x="1272" y="9917"/>
                    <a:pt x="1450" y="10539"/>
                  </a:cubicBezTo>
                  <a:cubicBezTo>
                    <a:pt x="1971" y="10336"/>
                    <a:pt x="6688" y="7208"/>
                    <a:pt x="6662" y="7158"/>
                  </a:cubicBezTo>
                  <a:cubicBezTo>
                    <a:pt x="5146" y="3812"/>
                    <a:pt x="2389" y="1"/>
                    <a:pt x="1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400" name="Google Shape;400;p35"/>
            <p:cNvSpPr/>
            <p:nvPr/>
          </p:nvSpPr>
          <p:spPr>
            <a:xfrm>
              <a:off x="8418807" y="2723685"/>
              <a:ext cx="166511" cy="129991"/>
            </a:xfrm>
            <a:custGeom>
              <a:avLst/>
              <a:gdLst/>
              <a:ahLst/>
              <a:cxnLst/>
              <a:rect l="l" t="t" r="r" b="b"/>
              <a:pathLst>
                <a:path w="5485" h="4282" extrusionOk="0">
                  <a:moveTo>
                    <a:pt x="2081" y="1"/>
                  </a:moveTo>
                  <a:cubicBezTo>
                    <a:pt x="1628" y="1"/>
                    <a:pt x="1055" y="111"/>
                    <a:pt x="896" y="214"/>
                  </a:cubicBezTo>
                  <a:cubicBezTo>
                    <a:pt x="527" y="341"/>
                    <a:pt x="209" y="684"/>
                    <a:pt x="718" y="824"/>
                  </a:cubicBezTo>
                  <a:cubicBezTo>
                    <a:pt x="968" y="837"/>
                    <a:pt x="1229" y="841"/>
                    <a:pt x="1466" y="841"/>
                  </a:cubicBezTo>
                  <a:cubicBezTo>
                    <a:pt x="1941" y="841"/>
                    <a:pt x="2320" y="824"/>
                    <a:pt x="2320" y="824"/>
                  </a:cubicBezTo>
                  <a:lnTo>
                    <a:pt x="3324" y="1358"/>
                  </a:lnTo>
                  <a:cubicBezTo>
                    <a:pt x="3324" y="1358"/>
                    <a:pt x="2549" y="1028"/>
                    <a:pt x="2294" y="977"/>
                  </a:cubicBezTo>
                  <a:cubicBezTo>
                    <a:pt x="2281" y="974"/>
                    <a:pt x="2264" y="973"/>
                    <a:pt x="2243" y="973"/>
                  </a:cubicBezTo>
                  <a:cubicBezTo>
                    <a:pt x="1861" y="973"/>
                    <a:pt x="264" y="1395"/>
                    <a:pt x="120" y="1599"/>
                  </a:cubicBezTo>
                  <a:cubicBezTo>
                    <a:pt x="0" y="1785"/>
                    <a:pt x="255" y="2055"/>
                    <a:pt x="595" y="2055"/>
                  </a:cubicBezTo>
                  <a:cubicBezTo>
                    <a:pt x="651" y="2055"/>
                    <a:pt x="709" y="2048"/>
                    <a:pt x="769" y="2032"/>
                  </a:cubicBezTo>
                  <a:lnTo>
                    <a:pt x="769" y="2032"/>
                  </a:lnTo>
                  <a:cubicBezTo>
                    <a:pt x="769" y="2032"/>
                    <a:pt x="374" y="2184"/>
                    <a:pt x="349" y="2350"/>
                  </a:cubicBezTo>
                  <a:cubicBezTo>
                    <a:pt x="321" y="2472"/>
                    <a:pt x="390" y="2566"/>
                    <a:pt x="653" y="2566"/>
                  </a:cubicBezTo>
                  <a:cubicBezTo>
                    <a:pt x="746" y="2566"/>
                    <a:pt x="864" y="2554"/>
                    <a:pt x="1010" y="2528"/>
                  </a:cubicBezTo>
                  <a:lnTo>
                    <a:pt x="1010" y="2528"/>
                  </a:lnTo>
                  <a:cubicBezTo>
                    <a:pt x="1010" y="2528"/>
                    <a:pt x="756" y="2782"/>
                    <a:pt x="820" y="2947"/>
                  </a:cubicBezTo>
                  <a:cubicBezTo>
                    <a:pt x="873" y="3036"/>
                    <a:pt x="1009" y="3067"/>
                    <a:pt x="1178" y="3067"/>
                  </a:cubicBezTo>
                  <a:cubicBezTo>
                    <a:pt x="1371" y="3067"/>
                    <a:pt x="1608" y="3026"/>
                    <a:pt x="1811" y="2986"/>
                  </a:cubicBezTo>
                  <a:cubicBezTo>
                    <a:pt x="1987" y="2954"/>
                    <a:pt x="2146" y="2915"/>
                    <a:pt x="2219" y="2915"/>
                  </a:cubicBezTo>
                  <a:cubicBezTo>
                    <a:pt x="2236" y="2915"/>
                    <a:pt x="2249" y="2917"/>
                    <a:pt x="2256" y="2921"/>
                  </a:cubicBezTo>
                  <a:cubicBezTo>
                    <a:pt x="2357" y="2947"/>
                    <a:pt x="2396" y="4193"/>
                    <a:pt x="3896" y="4244"/>
                  </a:cubicBezTo>
                  <a:cubicBezTo>
                    <a:pt x="4066" y="4270"/>
                    <a:pt x="4218" y="4282"/>
                    <a:pt x="4354" y="4282"/>
                  </a:cubicBezTo>
                  <a:cubicBezTo>
                    <a:pt x="5328" y="4282"/>
                    <a:pt x="5485" y="3684"/>
                    <a:pt x="5485" y="3684"/>
                  </a:cubicBezTo>
                  <a:cubicBezTo>
                    <a:pt x="5485" y="3684"/>
                    <a:pt x="4634" y="1587"/>
                    <a:pt x="4341" y="1192"/>
                  </a:cubicBezTo>
                  <a:cubicBezTo>
                    <a:pt x="3858" y="608"/>
                    <a:pt x="2676" y="138"/>
                    <a:pt x="2498" y="48"/>
                  </a:cubicBezTo>
                  <a:cubicBezTo>
                    <a:pt x="2391" y="15"/>
                    <a:pt x="2244" y="1"/>
                    <a:pt x="2081" y="1"/>
                  </a:cubicBezTo>
                  <a:close/>
                </a:path>
              </a:pathLst>
            </a:custGeom>
            <a:solidFill>
              <a:srgbClr val="D68F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401" name="Google Shape;401;p35"/>
            <p:cNvSpPr/>
            <p:nvPr/>
          </p:nvSpPr>
          <p:spPr>
            <a:xfrm>
              <a:off x="8443670" y="2802736"/>
              <a:ext cx="82997" cy="41711"/>
            </a:xfrm>
            <a:custGeom>
              <a:avLst/>
              <a:gdLst/>
              <a:ahLst/>
              <a:cxnLst/>
              <a:rect l="l" t="t" r="r" b="b"/>
              <a:pathLst>
                <a:path w="2734" h="1374" extrusionOk="0">
                  <a:moveTo>
                    <a:pt x="1730" y="0"/>
                  </a:moveTo>
                  <a:cubicBezTo>
                    <a:pt x="1653" y="26"/>
                    <a:pt x="928" y="356"/>
                    <a:pt x="229" y="356"/>
                  </a:cubicBezTo>
                  <a:cubicBezTo>
                    <a:pt x="153" y="356"/>
                    <a:pt x="77" y="343"/>
                    <a:pt x="1" y="343"/>
                  </a:cubicBezTo>
                  <a:cubicBezTo>
                    <a:pt x="51" y="432"/>
                    <a:pt x="191" y="470"/>
                    <a:pt x="369" y="470"/>
                  </a:cubicBezTo>
                  <a:cubicBezTo>
                    <a:pt x="560" y="470"/>
                    <a:pt x="789" y="432"/>
                    <a:pt x="992" y="382"/>
                  </a:cubicBezTo>
                  <a:cubicBezTo>
                    <a:pt x="1182" y="343"/>
                    <a:pt x="1348" y="305"/>
                    <a:pt x="1411" y="305"/>
                  </a:cubicBezTo>
                  <a:cubicBezTo>
                    <a:pt x="1425" y="305"/>
                    <a:pt x="1425" y="305"/>
                    <a:pt x="1437" y="317"/>
                  </a:cubicBezTo>
                  <a:cubicBezTo>
                    <a:pt x="1501" y="331"/>
                    <a:pt x="1552" y="992"/>
                    <a:pt x="2137" y="1373"/>
                  </a:cubicBezTo>
                  <a:cubicBezTo>
                    <a:pt x="2327" y="1258"/>
                    <a:pt x="2530" y="1144"/>
                    <a:pt x="2734" y="1029"/>
                  </a:cubicBezTo>
                  <a:cubicBezTo>
                    <a:pt x="2276" y="992"/>
                    <a:pt x="2009" y="738"/>
                    <a:pt x="1730" y="0"/>
                  </a:cubicBezTo>
                  <a:close/>
                </a:path>
              </a:pathLst>
            </a:custGeom>
            <a:solidFill>
              <a:srgbClr val="CC7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402" name="Google Shape;402;p35"/>
            <p:cNvSpPr/>
            <p:nvPr/>
          </p:nvSpPr>
          <p:spPr>
            <a:xfrm>
              <a:off x="8442121" y="2775293"/>
              <a:ext cx="41711" cy="10079"/>
            </a:xfrm>
            <a:custGeom>
              <a:avLst/>
              <a:gdLst/>
              <a:ahLst/>
              <a:cxnLst/>
              <a:rect l="l" t="t" r="r" b="b"/>
              <a:pathLst>
                <a:path w="1374" h="332" extrusionOk="0">
                  <a:moveTo>
                    <a:pt x="1310" y="1"/>
                  </a:moveTo>
                  <a:cubicBezTo>
                    <a:pt x="1094" y="1"/>
                    <a:pt x="891" y="52"/>
                    <a:pt x="674" y="90"/>
                  </a:cubicBezTo>
                  <a:cubicBezTo>
                    <a:pt x="445" y="154"/>
                    <a:pt x="216" y="218"/>
                    <a:pt x="1" y="332"/>
                  </a:cubicBezTo>
                  <a:cubicBezTo>
                    <a:pt x="471" y="255"/>
                    <a:pt x="916" y="116"/>
                    <a:pt x="1374" y="1"/>
                  </a:cubicBezTo>
                  <a:close/>
                </a:path>
              </a:pathLst>
            </a:custGeom>
            <a:solidFill>
              <a:srgbClr val="CC7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403" name="Google Shape;403;p35"/>
            <p:cNvSpPr/>
            <p:nvPr/>
          </p:nvSpPr>
          <p:spPr>
            <a:xfrm>
              <a:off x="8449438" y="2793842"/>
              <a:ext cx="34395" cy="6588"/>
            </a:xfrm>
            <a:custGeom>
              <a:avLst/>
              <a:gdLst/>
              <a:ahLst/>
              <a:cxnLst/>
              <a:rect l="l" t="t" r="r" b="b"/>
              <a:pathLst>
                <a:path w="1133" h="217" extrusionOk="0">
                  <a:moveTo>
                    <a:pt x="980" y="0"/>
                  </a:moveTo>
                  <a:cubicBezTo>
                    <a:pt x="840" y="0"/>
                    <a:pt x="701" y="26"/>
                    <a:pt x="560" y="51"/>
                  </a:cubicBezTo>
                  <a:cubicBezTo>
                    <a:pt x="370" y="90"/>
                    <a:pt x="179" y="141"/>
                    <a:pt x="1" y="217"/>
                  </a:cubicBezTo>
                  <a:cubicBezTo>
                    <a:pt x="382" y="191"/>
                    <a:pt x="751" y="102"/>
                    <a:pt x="1133" y="13"/>
                  </a:cubicBezTo>
                  <a:cubicBezTo>
                    <a:pt x="1082" y="0"/>
                    <a:pt x="1031" y="0"/>
                    <a:pt x="980" y="0"/>
                  </a:cubicBezTo>
                  <a:close/>
                </a:path>
              </a:pathLst>
            </a:custGeom>
            <a:solidFill>
              <a:srgbClr val="CC7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404" name="Google Shape;404;p35"/>
            <p:cNvSpPr/>
            <p:nvPr/>
          </p:nvSpPr>
          <p:spPr>
            <a:xfrm>
              <a:off x="8439814" y="2749064"/>
              <a:ext cx="315748" cy="208920"/>
            </a:xfrm>
            <a:custGeom>
              <a:avLst/>
              <a:gdLst/>
              <a:ahLst/>
              <a:cxnLst/>
              <a:rect l="l" t="t" r="r" b="b"/>
              <a:pathLst>
                <a:path w="10401" h="6882" extrusionOk="0">
                  <a:moveTo>
                    <a:pt x="10133" y="0"/>
                  </a:moveTo>
                  <a:lnTo>
                    <a:pt x="8747" y="65"/>
                  </a:lnTo>
                  <a:cubicBezTo>
                    <a:pt x="8747" y="65"/>
                    <a:pt x="6776" y="865"/>
                    <a:pt x="3649" y="2455"/>
                  </a:cubicBezTo>
                  <a:cubicBezTo>
                    <a:pt x="1323" y="3357"/>
                    <a:pt x="0" y="4947"/>
                    <a:pt x="165" y="5925"/>
                  </a:cubicBezTo>
                  <a:cubicBezTo>
                    <a:pt x="269" y="6538"/>
                    <a:pt x="861" y="6882"/>
                    <a:pt x="1619" y="6882"/>
                  </a:cubicBezTo>
                  <a:cubicBezTo>
                    <a:pt x="2072" y="6882"/>
                    <a:pt x="2585" y="6759"/>
                    <a:pt x="3089" y="6498"/>
                  </a:cubicBezTo>
                  <a:cubicBezTo>
                    <a:pt x="4450" y="5798"/>
                    <a:pt x="10400" y="1260"/>
                    <a:pt x="10400" y="1260"/>
                  </a:cubicBezTo>
                  <a:lnTo>
                    <a:pt x="10133" y="0"/>
                  </a:lnTo>
                  <a:close/>
                </a:path>
              </a:pathLst>
            </a:custGeom>
            <a:solidFill>
              <a:srgbClr val="D68F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405" name="Google Shape;405;p35"/>
            <p:cNvSpPr/>
            <p:nvPr/>
          </p:nvSpPr>
          <p:spPr>
            <a:xfrm>
              <a:off x="8387690" y="2801552"/>
              <a:ext cx="62961" cy="135880"/>
            </a:xfrm>
            <a:custGeom>
              <a:avLst/>
              <a:gdLst/>
              <a:ahLst/>
              <a:cxnLst/>
              <a:rect l="l" t="t" r="r" b="b"/>
              <a:pathLst>
                <a:path w="2074" h="4476" extrusionOk="0">
                  <a:moveTo>
                    <a:pt x="1653" y="0"/>
                  </a:moveTo>
                  <a:lnTo>
                    <a:pt x="1475" y="115"/>
                  </a:lnTo>
                  <a:cubicBezTo>
                    <a:pt x="1043" y="395"/>
                    <a:pt x="636" y="649"/>
                    <a:pt x="294" y="865"/>
                  </a:cubicBezTo>
                  <a:lnTo>
                    <a:pt x="1" y="1056"/>
                  </a:lnTo>
                  <a:cubicBezTo>
                    <a:pt x="497" y="2086"/>
                    <a:pt x="1094" y="3090"/>
                    <a:pt x="1972" y="4476"/>
                  </a:cubicBezTo>
                  <a:cubicBezTo>
                    <a:pt x="1933" y="4387"/>
                    <a:pt x="1908" y="4298"/>
                    <a:pt x="1882" y="4196"/>
                  </a:cubicBezTo>
                  <a:cubicBezTo>
                    <a:pt x="1845" y="3930"/>
                    <a:pt x="1908" y="3611"/>
                    <a:pt x="2073" y="3281"/>
                  </a:cubicBezTo>
                  <a:cubicBezTo>
                    <a:pt x="1692" y="2747"/>
                    <a:pt x="992" y="1285"/>
                    <a:pt x="992" y="1285"/>
                  </a:cubicBezTo>
                  <a:cubicBezTo>
                    <a:pt x="992" y="1285"/>
                    <a:pt x="1018" y="904"/>
                    <a:pt x="1692" y="0"/>
                  </a:cubicBezTo>
                  <a:close/>
                </a:path>
              </a:pathLst>
            </a:custGeom>
            <a:solidFill>
              <a:srgbClr val="CF82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406" name="Google Shape;406;p35"/>
            <p:cNvSpPr/>
            <p:nvPr/>
          </p:nvSpPr>
          <p:spPr>
            <a:xfrm>
              <a:off x="8396585" y="2805043"/>
              <a:ext cx="35913" cy="22768"/>
            </a:xfrm>
            <a:custGeom>
              <a:avLst/>
              <a:gdLst/>
              <a:ahLst/>
              <a:cxnLst/>
              <a:rect l="l" t="t" r="r" b="b"/>
              <a:pathLst>
                <a:path w="1183" h="750" extrusionOk="0">
                  <a:moveTo>
                    <a:pt x="1182" y="0"/>
                  </a:moveTo>
                  <a:lnTo>
                    <a:pt x="1" y="750"/>
                  </a:lnTo>
                  <a:cubicBezTo>
                    <a:pt x="343" y="534"/>
                    <a:pt x="750" y="280"/>
                    <a:pt x="1182" y="0"/>
                  </a:cubicBezTo>
                  <a:close/>
                </a:path>
              </a:pathLst>
            </a:custGeom>
            <a:solidFill>
              <a:srgbClr val="0093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407" name="Google Shape;407;p35"/>
            <p:cNvSpPr/>
            <p:nvPr/>
          </p:nvSpPr>
          <p:spPr>
            <a:xfrm>
              <a:off x="8437871" y="2800399"/>
              <a:ext cx="1973" cy="1184"/>
            </a:xfrm>
            <a:custGeom>
              <a:avLst/>
              <a:gdLst/>
              <a:ahLst/>
              <a:cxnLst/>
              <a:rect l="l" t="t" r="r" b="b"/>
              <a:pathLst>
                <a:path w="65" h="39" extrusionOk="0">
                  <a:moveTo>
                    <a:pt x="64" y="1"/>
                  </a:moveTo>
                  <a:lnTo>
                    <a:pt x="0" y="38"/>
                  </a:lnTo>
                  <a:lnTo>
                    <a:pt x="39" y="38"/>
                  </a:lnTo>
                  <a:cubicBezTo>
                    <a:pt x="39" y="26"/>
                    <a:pt x="51" y="13"/>
                    <a:pt x="64" y="1"/>
                  </a:cubicBezTo>
                  <a:close/>
                </a:path>
              </a:pathLst>
            </a:custGeom>
            <a:solidFill>
              <a:srgbClr val="CF82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408" name="Google Shape;408;p35"/>
            <p:cNvSpPr/>
            <p:nvPr/>
          </p:nvSpPr>
          <p:spPr>
            <a:xfrm>
              <a:off x="8623113" y="2877962"/>
              <a:ext cx="11263" cy="8166"/>
            </a:xfrm>
            <a:custGeom>
              <a:avLst/>
              <a:gdLst/>
              <a:ahLst/>
              <a:cxnLst/>
              <a:rect l="l" t="t" r="r" b="b"/>
              <a:pathLst>
                <a:path w="371" h="269" extrusionOk="0">
                  <a:moveTo>
                    <a:pt x="357" y="1"/>
                  </a:moveTo>
                  <a:cubicBezTo>
                    <a:pt x="243" y="90"/>
                    <a:pt x="116" y="179"/>
                    <a:pt x="1" y="268"/>
                  </a:cubicBezTo>
                  <a:cubicBezTo>
                    <a:pt x="116" y="179"/>
                    <a:pt x="243" y="90"/>
                    <a:pt x="370" y="1"/>
                  </a:cubicBezTo>
                  <a:close/>
                </a:path>
              </a:pathLst>
            </a:custGeom>
            <a:solidFill>
              <a:srgbClr val="0088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409" name="Google Shape;409;p35"/>
            <p:cNvSpPr/>
            <p:nvPr/>
          </p:nvSpPr>
          <p:spPr>
            <a:xfrm>
              <a:off x="8643604" y="2804649"/>
              <a:ext cx="93015" cy="66392"/>
            </a:xfrm>
            <a:custGeom>
              <a:avLst/>
              <a:gdLst/>
              <a:ahLst/>
              <a:cxnLst/>
              <a:rect l="l" t="t" r="r" b="b"/>
              <a:pathLst>
                <a:path w="3064" h="2187" extrusionOk="0">
                  <a:moveTo>
                    <a:pt x="3064" y="0"/>
                  </a:moveTo>
                  <a:cubicBezTo>
                    <a:pt x="3063" y="0"/>
                    <a:pt x="2707" y="242"/>
                    <a:pt x="2136" y="610"/>
                  </a:cubicBezTo>
                  <a:cubicBezTo>
                    <a:pt x="1513" y="1081"/>
                    <a:pt x="763" y="1628"/>
                    <a:pt x="0" y="2187"/>
                  </a:cubicBezTo>
                  <a:lnTo>
                    <a:pt x="12" y="2187"/>
                  </a:lnTo>
                  <a:cubicBezTo>
                    <a:pt x="1627" y="1056"/>
                    <a:pt x="3063" y="1"/>
                    <a:pt x="3064" y="0"/>
                  </a:cubicBezTo>
                  <a:close/>
                </a:path>
              </a:pathLst>
            </a:custGeom>
            <a:solidFill>
              <a:srgbClr val="CF82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410" name="Google Shape;410;p35"/>
            <p:cNvSpPr/>
            <p:nvPr/>
          </p:nvSpPr>
          <p:spPr>
            <a:xfrm>
              <a:off x="8633920" y="2871010"/>
              <a:ext cx="10079" cy="6982"/>
            </a:xfrm>
            <a:custGeom>
              <a:avLst/>
              <a:gdLst/>
              <a:ahLst/>
              <a:cxnLst/>
              <a:rect l="l" t="t" r="r" b="b"/>
              <a:pathLst>
                <a:path w="332" h="230" extrusionOk="0">
                  <a:moveTo>
                    <a:pt x="319" y="1"/>
                  </a:moveTo>
                  <a:cubicBezTo>
                    <a:pt x="218" y="77"/>
                    <a:pt x="103" y="153"/>
                    <a:pt x="1" y="230"/>
                  </a:cubicBezTo>
                  <a:lnTo>
                    <a:pt x="14" y="230"/>
                  </a:lnTo>
                  <a:cubicBezTo>
                    <a:pt x="116" y="153"/>
                    <a:pt x="230" y="77"/>
                    <a:pt x="331" y="1"/>
                  </a:cubicBezTo>
                  <a:close/>
                </a:path>
              </a:pathLst>
            </a:custGeom>
            <a:solidFill>
              <a:srgbClr val="C877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411" name="Google Shape;411;p35"/>
            <p:cNvSpPr/>
            <p:nvPr/>
          </p:nvSpPr>
          <p:spPr>
            <a:xfrm>
              <a:off x="8443670" y="2823167"/>
              <a:ext cx="264808" cy="134727"/>
            </a:xfrm>
            <a:custGeom>
              <a:avLst/>
              <a:gdLst/>
              <a:ahLst/>
              <a:cxnLst/>
              <a:rect l="l" t="t" r="r" b="b"/>
              <a:pathLst>
                <a:path w="8723" h="4438" extrusionOk="0">
                  <a:moveTo>
                    <a:pt x="8722" y="0"/>
                  </a:moveTo>
                  <a:lnTo>
                    <a:pt x="8722" y="0"/>
                  </a:lnTo>
                  <a:cubicBezTo>
                    <a:pt x="8531" y="115"/>
                    <a:pt x="8328" y="243"/>
                    <a:pt x="8099" y="395"/>
                  </a:cubicBezTo>
                  <a:cubicBezTo>
                    <a:pt x="8086" y="395"/>
                    <a:pt x="8061" y="407"/>
                    <a:pt x="8048" y="421"/>
                  </a:cubicBezTo>
                  <a:cubicBezTo>
                    <a:pt x="7934" y="484"/>
                    <a:pt x="7819" y="560"/>
                    <a:pt x="7692" y="636"/>
                  </a:cubicBezTo>
                  <a:lnTo>
                    <a:pt x="7680" y="649"/>
                  </a:lnTo>
                  <a:cubicBezTo>
                    <a:pt x="7578" y="712"/>
                    <a:pt x="7451" y="789"/>
                    <a:pt x="7336" y="853"/>
                  </a:cubicBezTo>
                  <a:cubicBezTo>
                    <a:pt x="7310" y="878"/>
                    <a:pt x="7285" y="890"/>
                    <a:pt x="7260" y="904"/>
                  </a:cubicBezTo>
                  <a:cubicBezTo>
                    <a:pt x="7005" y="1056"/>
                    <a:pt x="6751" y="1209"/>
                    <a:pt x="6471" y="1374"/>
                  </a:cubicBezTo>
                  <a:cubicBezTo>
                    <a:pt x="6446" y="1399"/>
                    <a:pt x="6408" y="1412"/>
                    <a:pt x="6370" y="1438"/>
                  </a:cubicBezTo>
                  <a:cubicBezTo>
                    <a:pt x="6256" y="1501"/>
                    <a:pt x="6129" y="1577"/>
                    <a:pt x="6014" y="1641"/>
                  </a:cubicBezTo>
                  <a:cubicBezTo>
                    <a:pt x="5988" y="1653"/>
                    <a:pt x="5976" y="1666"/>
                    <a:pt x="5951" y="1679"/>
                  </a:cubicBezTo>
                  <a:cubicBezTo>
                    <a:pt x="5823" y="1755"/>
                    <a:pt x="5683" y="1831"/>
                    <a:pt x="5544" y="1921"/>
                  </a:cubicBezTo>
                  <a:cubicBezTo>
                    <a:pt x="5505" y="1933"/>
                    <a:pt x="5467" y="1958"/>
                    <a:pt x="5429" y="1984"/>
                  </a:cubicBezTo>
                  <a:lnTo>
                    <a:pt x="5086" y="2175"/>
                  </a:lnTo>
                  <a:cubicBezTo>
                    <a:pt x="5047" y="2187"/>
                    <a:pt x="5022" y="2213"/>
                    <a:pt x="4984" y="2226"/>
                  </a:cubicBezTo>
                  <a:lnTo>
                    <a:pt x="4564" y="2455"/>
                  </a:lnTo>
                  <a:cubicBezTo>
                    <a:pt x="4527" y="2480"/>
                    <a:pt x="4501" y="2492"/>
                    <a:pt x="4463" y="2518"/>
                  </a:cubicBezTo>
                  <a:cubicBezTo>
                    <a:pt x="4349" y="2582"/>
                    <a:pt x="4234" y="2645"/>
                    <a:pt x="4120" y="2696"/>
                  </a:cubicBezTo>
                  <a:cubicBezTo>
                    <a:pt x="4081" y="2721"/>
                    <a:pt x="4044" y="2734"/>
                    <a:pt x="4005" y="2760"/>
                  </a:cubicBezTo>
                  <a:cubicBezTo>
                    <a:pt x="3866" y="2836"/>
                    <a:pt x="3725" y="2899"/>
                    <a:pt x="3586" y="2975"/>
                  </a:cubicBezTo>
                  <a:cubicBezTo>
                    <a:pt x="3547" y="2989"/>
                    <a:pt x="3522" y="3001"/>
                    <a:pt x="3496" y="3026"/>
                  </a:cubicBezTo>
                  <a:cubicBezTo>
                    <a:pt x="3369" y="3077"/>
                    <a:pt x="3255" y="3141"/>
                    <a:pt x="3140" y="3192"/>
                  </a:cubicBezTo>
                  <a:cubicBezTo>
                    <a:pt x="3103" y="3218"/>
                    <a:pt x="3064" y="3230"/>
                    <a:pt x="3026" y="3243"/>
                  </a:cubicBezTo>
                  <a:cubicBezTo>
                    <a:pt x="2886" y="3319"/>
                    <a:pt x="2747" y="3382"/>
                    <a:pt x="2620" y="3446"/>
                  </a:cubicBezTo>
                  <a:cubicBezTo>
                    <a:pt x="2594" y="3459"/>
                    <a:pt x="2581" y="3459"/>
                    <a:pt x="2556" y="3472"/>
                  </a:cubicBezTo>
                  <a:cubicBezTo>
                    <a:pt x="2442" y="3523"/>
                    <a:pt x="2327" y="3573"/>
                    <a:pt x="2200" y="3637"/>
                  </a:cubicBezTo>
                  <a:cubicBezTo>
                    <a:pt x="2162" y="3650"/>
                    <a:pt x="2137" y="3662"/>
                    <a:pt x="2098" y="3675"/>
                  </a:cubicBezTo>
                  <a:cubicBezTo>
                    <a:pt x="1908" y="3751"/>
                    <a:pt x="1755" y="3777"/>
                    <a:pt x="1628" y="3777"/>
                  </a:cubicBezTo>
                  <a:cubicBezTo>
                    <a:pt x="1348" y="3777"/>
                    <a:pt x="1221" y="3637"/>
                    <a:pt x="1170" y="3611"/>
                  </a:cubicBezTo>
                  <a:cubicBezTo>
                    <a:pt x="1170" y="3599"/>
                    <a:pt x="1170" y="3599"/>
                    <a:pt x="1157" y="3599"/>
                  </a:cubicBezTo>
                  <a:lnTo>
                    <a:pt x="1081" y="3523"/>
                  </a:lnTo>
                  <a:cubicBezTo>
                    <a:pt x="1069" y="3523"/>
                    <a:pt x="1069" y="3509"/>
                    <a:pt x="1055" y="3509"/>
                  </a:cubicBezTo>
                  <a:lnTo>
                    <a:pt x="979" y="3433"/>
                  </a:lnTo>
                  <a:cubicBezTo>
                    <a:pt x="967" y="3433"/>
                    <a:pt x="967" y="3421"/>
                    <a:pt x="954" y="3421"/>
                  </a:cubicBezTo>
                  <a:cubicBezTo>
                    <a:pt x="928" y="3395"/>
                    <a:pt x="903" y="3357"/>
                    <a:pt x="877" y="3331"/>
                  </a:cubicBezTo>
                  <a:cubicBezTo>
                    <a:pt x="865" y="3331"/>
                    <a:pt x="865" y="3319"/>
                    <a:pt x="865" y="3319"/>
                  </a:cubicBezTo>
                  <a:cubicBezTo>
                    <a:pt x="687" y="3141"/>
                    <a:pt x="509" y="2938"/>
                    <a:pt x="331" y="2709"/>
                  </a:cubicBezTo>
                  <a:cubicBezTo>
                    <a:pt x="293" y="2658"/>
                    <a:pt x="267" y="2619"/>
                    <a:pt x="229" y="2569"/>
                  </a:cubicBezTo>
                  <a:cubicBezTo>
                    <a:pt x="64" y="2899"/>
                    <a:pt x="1" y="3218"/>
                    <a:pt x="38" y="3484"/>
                  </a:cubicBezTo>
                  <a:cubicBezTo>
                    <a:pt x="64" y="3586"/>
                    <a:pt x="89" y="3675"/>
                    <a:pt x="128" y="3764"/>
                  </a:cubicBezTo>
                  <a:lnTo>
                    <a:pt x="140" y="3777"/>
                  </a:lnTo>
                  <a:lnTo>
                    <a:pt x="179" y="3853"/>
                  </a:lnTo>
                  <a:cubicBezTo>
                    <a:pt x="204" y="3891"/>
                    <a:pt x="229" y="3916"/>
                    <a:pt x="255" y="3955"/>
                  </a:cubicBezTo>
                  <a:lnTo>
                    <a:pt x="293" y="3993"/>
                  </a:lnTo>
                  <a:lnTo>
                    <a:pt x="369" y="4069"/>
                  </a:lnTo>
                  <a:cubicBezTo>
                    <a:pt x="382" y="4082"/>
                    <a:pt x="394" y="4107"/>
                    <a:pt x="420" y="4120"/>
                  </a:cubicBezTo>
                  <a:cubicBezTo>
                    <a:pt x="445" y="4133"/>
                    <a:pt x="471" y="4158"/>
                    <a:pt x="496" y="4171"/>
                  </a:cubicBezTo>
                  <a:cubicBezTo>
                    <a:pt x="509" y="4184"/>
                    <a:pt x="535" y="4196"/>
                    <a:pt x="560" y="4209"/>
                  </a:cubicBezTo>
                  <a:cubicBezTo>
                    <a:pt x="598" y="4235"/>
                    <a:pt x="636" y="4260"/>
                    <a:pt x="674" y="4272"/>
                  </a:cubicBezTo>
                  <a:cubicBezTo>
                    <a:pt x="687" y="4272"/>
                    <a:pt x="699" y="4285"/>
                    <a:pt x="699" y="4285"/>
                  </a:cubicBezTo>
                  <a:cubicBezTo>
                    <a:pt x="738" y="4311"/>
                    <a:pt x="789" y="4323"/>
                    <a:pt x="827" y="4336"/>
                  </a:cubicBezTo>
                  <a:cubicBezTo>
                    <a:pt x="840" y="4336"/>
                    <a:pt x="852" y="4349"/>
                    <a:pt x="865" y="4349"/>
                  </a:cubicBezTo>
                  <a:cubicBezTo>
                    <a:pt x="1004" y="4399"/>
                    <a:pt x="1157" y="4425"/>
                    <a:pt x="1310" y="4438"/>
                  </a:cubicBezTo>
                  <a:lnTo>
                    <a:pt x="1526" y="4438"/>
                  </a:lnTo>
                  <a:cubicBezTo>
                    <a:pt x="1577" y="4438"/>
                    <a:pt x="1640" y="4438"/>
                    <a:pt x="1704" y="4425"/>
                  </a:cubicBezTo>
                  <a:lnTo>
                    <a:pt x="1730" y="4425"/>
                  </a:lnTo>
                  <a:cubicBezTo>
                    <a:pt x="1806" y="4425"/>
                    <a:pt x="1882" y="4413"/>
                    <a:pt x="1959" y="4399"/>
                  </a:cubicBezTo>
                  <a:cubicBezTo>
                    <a:pt x="1971" y="4399"/>
                    <a:pt x="1984" y="4387"/>
                    <a:pt x="2009" y="4387"/>
                  </a:cubicBezTo>
                  <a:cubicBezTo>
                    <a:pt x="2060" y="4374"/>
                    <a:pt x="2123" y="4362"/>
                    <a:pt x="2174" y="4349"/>
                  </a:cubicBezTo>
                  <a:lnTo>
                    <a:pt x="2187" y="4349"/>
                  </a:lnTo>
                  <a:cubicBezTo>
                    <a:pt x="2200" y="4349"/>
                    <a:pt x="2225" y="4336"/>
                    <a:pt x="2250" y="4336"/>
                  </a:cubicBezTo>
                  <a:cubicBezTo>
                    <a:pt x="2301" y="4323"/>
                    <a:pt x="2352" y="4298"/>
                    <a:pt x="2416" y="4285"/>
                  </a:cubicBezTo>
                  <a:cubicBezTo>
                    <a:pt x="2428" y="4272"/>
                    <a:pt x="2454" y="4272"/>
                    <a:pt x="2467" y="4260"/>
                  </a:cubicBezTo>
                  <a:cubicBezTo>
                    <a:pt x="2530" y="4247"/>
                    <a:pt x="2594" y="4221"/>
                    <a:pt x="2657" y="4196"/>
                  </a:cubicBezTo>
                  <a:cubicBezTo>
                    <a:pt x="2683" y="4184"/>
                    <a:pt x="2708" y="4171"/>
                    <a:pt x="2734" y="4171"/>
                  </a:cubicBezTo>
                  <a:lnTo>
                    <a:pt x="2962" y="4057"/>
                  </a:lnTo>
                  <a:cubicBezTo>
                    <a:pt x="3001" y="4043"/>
                    <a:pt x="3039" y="4018"/>
                    <a:pt x="3077" y="4006"/>
                  </a:cubicBezTo>
                  <a:cubicBezTo>
                    <a:pt x="3764" y="3573"/>
                    <a:pt x="4832" y="2836"/>
                    <a:pt x="5912" y="2073"/>
                  </a:cubicBezTo>
                  <a:cubicBezTo>
                    <a:pt x="6027" y="1984"/>
                    <a:pt x="6154" y="1895"/>
                    <a:pt x="6268" y="1806"/>
                  </a:cubicBezTo>
                  <a:cubicBezTo>
                    <a:pt x="6370" y="1729"/>
                    <a:pt x="6485" y="1653"/>
                    <a:pt x="6586" y="1577"/>
                  </a:cubicBezTo>
                  <a:cubicBezTo>
                    <a:pt x="7349" y="1018"/>
                    <a:pt x="8099" y="471"/>
                    <a:pt x="8722" y="0"/>
                  </a:cubicBezTo>
                  <a:close/>
                </a:path>
              </a:pathLst>
            </a:custGeom>
            <a:solidFill>
              <a:srgbClr val="CF82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</p:grpSp>
      <p:grpSp>
        <p:nvGrpSpPr>
          <p:cNvPr id="412" name="Google Shape;412;p35"/>
          <p:cNvGrpSpPr/>
          <p:nvPr/>
        </p:nvGrpSpPr>
        <p:grpSpPr>
          <a:xfrm>
            <a:off x="5695186" y="2183449"/>
            <a:ext cx="595197" cy="2099005"/>
            <a:chOff x="4672625" y="3736800"/>
            <a:chExt cx="482175" cy="1700425"/>
          </a:xfrm>
        </p:grpSpPr>
        <p:sp>
          <p:nvSpPr>
            <p:cNvPr id="413" name="Google Shape;413;p35"/>
            <p:cNvSpPr/>
            <p:nvPr/>
          </p:nvSpPr>
          <p:spPr>
            <a:xfrm>
              <a:off x="4761925" y="3769675"/>
              <a:ext cx="301350" cy="346750"/>
            </a:xfrm>
            <a:custGeom>
              <a:avLst/>
              <a:gdLst/>
              <a:ahLst/>
              <a:cxnLst/>
              <a:rect l="l" t="t" r="r" b="b"/>
              <a:pathLst>
                <a:path w="12054" h="13870" extrusionOk="0">
                  <a:moveTo>
                    <a:pt x="8663" y="0"/>
                  </a:moveTo>
                  <a:cubicBezTo>
                    <a:pt x="7781" y="0"/>
                    <a:pt x="7120" y="622"/>
                    <a:pt x="7120" y="622"/>
                  </a:cubicBezTo>
                  <a:lnTo>
                    <a:pt x="8366" y="1970"/>
                  </a:lnTo>
                  <a:cubicBezTo>
                    <a:pt x="8366" y="1970"/>
                    <a:pt x="8786" y="3458"/>
                    <a:pt x="10109" y="4398"/>
                  </a:cubicBezTo>
                  <a:cubicBezTo>
                    <a:pt x="10109" y="4398"/>
                    <a:pt x="10134" y="4487"/>
                    <a:pt x="10146" y="4627"/>
                  </a:cubicBezTo>
                  <a:lnTo>
                    <a:pt x="3764" y="4017"/>
                  </a:lnTo>
                  <a:lnTo>
                    <a:pt x="3764" y="4017"/>
                  </a:lnTo>
                  <a:cubicBezTo>
                    <a:pt x="3764" y="4017"/>
                    <a:pt x="4527" y="5263"/>
                    <a:pt x="2289" y="7716"/>
                  </a:cubicBezTo>
                  <a:cubicBezTo>
                    <a:pt x="1" y="10221"/>
                    <a:pt x="370" y="13336"/>
                    <a:pt x="370" y="13336"/>
                  </a:cubicBezTo>
                  <a:lnTo>
                    <a:pt x="10833" y="13870"/>
                  </a:lnTo>
                  <a:lnTo>
                    <a:pt x="10934" y="6394"/>
                  </a:lnTo>
                  <a:cubicBezTo>
                    <a:pt x="10934" y="6382"/>
                    <a:pt x="10934" y="6382"/>
                    <a:pt x="10948" y="6369"/>
                  </a:cubicBezTo>
                  <a:cubicBezTo>
                    <a:pt x="11494" y="5416"/>
                    <a:pt x="12053" y="3063"/>
                    <a:pt x="10465" y="1029"/>
                  </a:cubicBezTo>
                  <a:cubicBezTo>
                    <a:pt x="9849" y="243"/>
                    <a:pt x="9213" y="0"/>
                    <a:pt x="8663" y="0"/>
                  </a:cubicBezTo>
                  <a:close/>
                </a:path>
              </a:pathLst>
            </a:custGeom>
            <a:solidFill>
              <a:srgbClr val="603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414" name="Google Shape;414;p35"/>
            <p:cNvSpPr/>
            <p:nvPr/>
          </p:nvSpPr>
          <p:spPr>
            <a:xfrm>
              <a:off x="4997475" y="4163525"/>
              <a:ext cx="139225" cy="474700"/>
            </a:xfrm>
            <a:custGeom>
              <a:avLst/>
              <a:gdLst/>
              <a:ahLst/>
              <a:cxnLst/>
              <a:rect l="l" t="t" r="r" b="b"/>
              <a:pathLst>
                <a:path w="5569" h="18988" extrusionOk="0">
                  <a:moveTo>
                    <a:pt x="2430" y="1"/>
                  </a:moveTo>
                  <a:cubicBezTo>
                    <a:pt x="2000" y="1"/>
                    <a:pt x="1361" y="443"/>
                    <a:pt x="419" y="1867"/>
                  </a:cubicBezTo>
                  <a:cubicBezTo>
                    <a:pt x="127" y="2655"/>
                    <a:pt x="0" y="4028"/>
                    <a:pt x="483" y="5070"/>
                  </a:cubicBezTo>
                  <a:cubicBezTo>
                    <a:pt x="2645" y="9953"/>
                    <a:pt x="3484" y="18763"/>
                    <a:pt x="3484" y="18763"/>
                  </a:cubicBezTo>
                  <a:cubicBezTo>
                    <a:pt x="3860" y="18934"/>
                    <a:pt x="4226" y="18988"/>
                    <a:pt x="4536" y="18988"/>
                  </a:cubicBezTo>
                  <a:cubicBezTo>
                    <a:pt x="5053" y="18988"/>
                    <a:pt x="5416" y="18839"/>
                    <a:pt x="5416" y="18839"/>
                  </a:cubicBezTo>
                  <a:cubicBezTo>
                    <a:pt x="5569" y="9253"/>
                    <a:pt x="3280" y="1180"/>
                    <a:pt x="3280" y="1180"/>
                  </a:cubicBezTo>
                  <a:cubicBezTo>
                    <a:pt x="3280" y="1180"/>
                    <a:pt x="3133" y="1"/>
                    <a:pt x="2430" y="1"/>
                  </a:cubicBezTo>
                  <a:close/>
                </a:path>
              </a:pathLst>
            </a:custGeom>
            <a:solidFill>
              <a:srgbClr val="F4B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415" name="Google Shape;415;p35"/>
            <p:cNvSpPr/>
            <p:nvPr/>
          </p:nvSpPr>
          <p:spPr>
            <a:xfrm>
              <a:off x="5077350" y="4676125"/>
              <a:ext cx="54275" cy="48175"/>
            </a:xfrm>
            <a:custGeom>
              <a:avLst/>
              <a:gdLst/>
              <a:ahLst/>
              <a:cxnLst/>
              <a:rect l="l" t="t" r="r" b="b"/>
              <a:pathLst>
                <a:path w="2171" h="1927" extrusionOk="0">
                  <a:moveTo>
                    <a:pt x="1547" y="1"/>
                  </a:moveTo>
                  <a:cubicBezTo>
                    <a:pt x="1547" y="1"/>
                    <a:pt x="1001" y="1030"/>
                    <a:pt x="899" y="1132"/>
                  </a:cubicBezTo>
                  <a:cubicBezTo>
                    <a:pt x="797" y="1221"/>
                    <a:pt x="111" y="1488"/>
                    <a:pt x="47" y="1666"/>
                  </a:cubicBezTo>
                  <a:cubicBezTo>
                    <a:pt x="1" y="1786"/>
                    <a:pt x="102" y="1926"/>
                    <a:pt x="359" y="1926"/>
                  </a:cubicBezTo>
                  <a:cubicBezTo>
                    <a:pt x="457" y="1926"/>
                    <a:pt x="577" y="1906"/>
                    <a:pt x="721" y="1857"/>
                  </a:cubicBezTo>
                  <a:cubicBezTo>
                    <a:pt x="1229" y="1679"/>
                    <a:pt x="1369" y="1615"/>
                    <a:pt x="1470" y="1526"/>
                  </a:cubicBezTo>
                  <a:cubicBezTo>
                    <a:pt x="1572" y="1425"/>
                    <a:pt x="2170" y="344"/>
                    <a:pt x="2170" y="344"/>
                  </a:cubicBezTo>
                  <a:lnTo>
                    <a:pt x="1547" y="1"/>
                  </a:lnTo>
                  <a:close/>
                </a:path>
              </a:pathLst>
            </a:custGeom>
            <a:solidFill>
              <a:srgbClr val="F4B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416" name="Google Shape;416;p35"/>
            <p:cNvSpPr/>
            <p:nvPr/>
          </p:nvSpPr>
          <p:spPr>
            <a:xfrm>
              <a:off x="5082750" y="4682800"/>
              <a:ext cx="57125" cy="59925"/>
            </a:xfrm>
            <a:custGeom>
              <a:avLst/>
              <a:gdLst/>
              <a:ahLst/>
              <a:cxnLst/>
              <a:rect l="l" t="t" r="r" b="b"/>
              <a:pathLst>
                <a:path w="2285" h="2397" extrusionOk="0">
                  <a:moveTo>
                    <a:pt x="1509" y="0"/>
                  </a:moveTo>
                  <a:cubicBezTo>
                    <a:pt x="1509" y="0"/>
                    <a:pt x="1039" y="1272"/>
                    <a:pt x="937" y="1399"/>
                  </a:cubicBezTo>
                  <a:cubicBezTo>
                    <a:pt x="835" y="1526"/>
                    <a:pt x="73" y="1921"/>
                    <a:pt x="34" y="2124"/>
                  </a:cubicBezTo>
                  <a:cubicBezTo>
                    <a:pt x="1" y="2258"/>
                    <a:pt x="116" y="2397"/>
                    <a:pt x="361" y="2397"/>
                  </a:cubicBezTo>
                  <a:cubicBezTo>
                    <a:pt x="489" y="2397"/>
                    <a:pt x="652" y="2359"/>
                    <a:pt x="848" y="2263"/>
                  </a:cubicBezTo>
                  <a:cubicBezTo>
                    <a:pt x="1407" y="1984"/>
                    <a:pt x="1560" y="1907"/>
                    <a:pt x="1661" y="1780"/>
                  </a:cubicBezTo>
                  <a:cubicBezTo>
                    <a:pt x="1763" y="1653"/>
                    <a:pt x="2285" y="319"/>
                    <a:pt x="2285" y="319"/>
                  </a:cubicBezTo>
                  <a:lnTo>
                    <a:pt x="1509" y="0"/>
                  </a:lnTo>
                  <a:close/>
                </a:path>
              </a:pathLst>
            </a:custGeom>
            <a:solidFill>
              <a:srgbClr val="F4B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417" name="Google Shape;417;p35"/>
            <p:cNvSpPr/>
            <p:nvPr/>
          </p:nvSpPr>
          <p:spPr>
            <a:xfrm>
              <a:off x="5066575" y="4627500"/>
              <a:ext cx="82200" cy="129925"/>
            </a:xfrm>
            <a:custGeom>
              <a:avLst/>
              <a:gdLst/>
              <a:ahLst/>
              <a:cxnLst/>
              <a:rect l="l" t="t" r="r" b="b"/>
              <a:pathLst>
                <a:path w="3288" h="5197" extrusionOk="0">
                  <a:moveTo>
                    <a:pt x="884" y="0"/>
                  </a:moveTo>
                  <a:cubicBezTo>
                    <a:pt x="249" y="560"/>
                    <a:pt x="135" y="1602"/>
                    <a:pt x="58" y="1907"/>
                  </a:cubicBezTo>
                  <a:cubicBezTo>
                    <a:pt x="1" y="2171"/>
                    <a:pt x="160" y="3485"/>
                    <a:pt x="554" y="3485"/>
                  </a:cubicBezTo>
                  <a:cubicBezTo>
                    <a:pt x="598" y="3485"/>
                    <a:pt x="645" y="3468"/>
                    <a:pt x="694" y="3433"/>
                  </a:cubicBezTo>
                  <a:cubicBezTo>
                    <a:pt x="1190" y="3077"/>
                    <a:pt x="935" y="2353"/>
                    <a:pt x="961" y="2238"/>
                  </a:cubicBezTo>
                  <a:cubicBezTo>
                    <a:pt x="985" y="2139"/>
                    <a:pt x="1367" y="1600"/>
                    <a:pt x="1473" y="1600"/>
                  </a:cubicBezTo>
                  <a:cubicBezTo>
                    <a:pt x="1476" y="1600"/>
                    <a:pt x="1480" y="1601"/>
                    <a:pt x="1482" y="1602"/>
                  </a:cubicBezTo>
                  <a:cubicBezTo>
                    <a:pt x="1571" y="1641"/>
                    <a:pt x="2207" y="2276"/>
                    <a:pt x="2194" y="2390"/>
                  </a:cubicBezTo>
                  <a:cubicBezTo>
                    <a:pt x="2181" y="2492"/>
                    <a:pt x="1813" y="3777"/>
                    <a:pt x="1698" y="4565"/>
                  </a:cubicBezTo>
                  <a:cubicBezTo>
                    <a:pt x="1632" y="4986"/>
                    <a:pt x="1768" y="5197"/>
                    <a:pt x="1930" y="5197"/>
                  </a:cubicBezTo>
                  <a:cubicBezTo>
                    <a:pt x="2047" y="5197"/>
                    <a:pt x="2178" y="5088"/>
                    <a:pt x="2257" y="4870"/>
                  </a:cubicBezTo>
                  <a:cubicBezTo>
                    <a:pt x="2385" y="4361"/>
                    <a:pt x="3288" y="2632"/>
                    <a:pt x="3224" y="2187"/>
                  </a:cubicBezTo>
                  <a:cubicBezTo>
                    <a:pt x="3147" y="1729"/>
                    <a:pt x="2652" y="229"/>
                    <a:pt x="2652" y="229"/>
                  </a:cubicBezTo>
                  <a:lnTo>
                    <a:pt x="2385" y="13"/>
                  </a:lnTo>
                  <a:lnTo>
                    <a:pt x="884" y="0"/>
                  </a:lnTo>
                  <a:close/>
                </a:path>
              </a:pathLst>
            </a:custGeom>
            <a:solidFill>
              <a:srgbClr val="F4B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418" name="Google Shape;418;p35"/>
            <p:cNvSpPr/>
            <p:nvPr/>
          </p:nvSpPr>
          <p:spPr>
            <a:xfrm>
              <a:off x="4997475" y="4145650"/>
              <a:ext cx="148775" cy="490975"/>
            </a:xfrm>
            <a:custGeom>
              <a:avLst/>
              <a:gdLst/>
              <a:ahLst/>
              <a:cxnLst/>
              <a:rect l="l" t="t" r="r" b="b"/>
              <a:pathLst>
                <a:path w="5951" h="19639" extrusionOk="0">
                  <a:moveTo>
                    <a:pt x="2365" y="0"/>
                  </a:moveTo>
                  <a:cubicBezTo>
                    <a:pt x="2365" y="0"/>
                    <a:pt x="1144" y="1488"/>
                    <a:pt x="419" y="2582"/>
                  </a:cubicBezTo>
                  <a:cubicBezTo>
                    <a:pt x="127" y="3370"/>
                    <a:pt x="0" y="4743"/>
                    <a:pt x="483" y="5785"/>
                  </a:cubicBezTo>
                  <a:cubicBezTo>
                    <a:pt x="2645" y="10668"/>
                    <a:pt x="3484" y="19478"/>
                    <a:pt x="3484" y="19478"/>
                  </a:cubicBezTo>
                  <a:cubicBezTo>
                    <a:pt x="3742" y="19595"/>
                    <a:pt x="4030" y="19639"/>
                    <a:pt x="4316" y="19639"/>
                  </a:cubicBezTo>
                  <a:cubicBezTo>
                    <a:pt x="5143" y="19639"/>
                    <a:pt x="5950" y="19274"/>
                    <a:pt x="5950" y="19274"/>
                  </a:cubicBezTo>
                  <a:cubicBezTo>
                    <a:pt x="5797" y="3675"/>
                    <a:pt x="2365" y="0"/>
                    <a:pt x="23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419" name="Google Shape;419;p35"/>
            <p:cNvSpPr/>
            <p:nvPr/>
          </p:nvSpPr>
          <p:spPr>
            <a:xfrm>
              <a:off x="5132875" y="4631000"/>
              <a:ext cx="4125" cy="1600"/>
            </a:xfrm>
            <a:custGeom>
              <a:avLst/>
              <a:gdLst/>
              <a:ahLst/>
              <a:cxnLst/>
              <a:rect l="l" t="t" r="r" b="b"/>
              <a:pathLst>
                <a:path w="165" h="64" extrusionOk="0">
                  <a:moveTo>
                    <a:pt x="165" y="0"/>
                  </a:moveTo>
                  <a:cubicBezTo>
                    <a:pt x="165" y="1"/>
                    <a:pt x="138" y="11"/>
                    <a:pt x="91" y="29"/>
                  </a:cubicBezTo>
                  <a:lnTo>
                    <a:pt x="91" y="29"/>
                  </a:lnTo>
                  <a:cubicBezTo>
                    <a:pt x="117" y="22"/>
                    <a:pt x="141" y="13"/>
                    <a:pt x="165" y="0"/>
                  </a:cubicBezTo>
                  <a:close/>
                  <a:moveTo>
                    <a:pt x="91" y="29"/>
                  </a:moveTo>
                  <a:cubicBezTo>
                    <a:pt x="63" y="38"/>
                    <a:pt x="33" y="44"/>
                    <a:pt x="0" y="51"/>
                  </a:cubicBezTo>
                  <a:lnTo>
                    <a:pt x="0" y="64"/>
                  </a:lnTo>
                  <a:cubicBezTo>
                    <a:pt x="35" y="50"/>
                    <a:pt x="66" y="39"/>
                    <a:pt x="91" y="29"/>
                  </a:cubicBezTo>
                  <a:close/>
                </a:path>
              </a:pathLst>
            </a:custGeom>
            <a:solidFill>
              <a:srgbClr val="EC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420" name="Google Shape;420;p35"/>
            <p:cNvSpPr/>
            <p:nvPr/>
          </p:nvSpPr>
          <p:spPr>
            <a:xfrm>
              <a:off x="5131900" y="4632275"/>
              <a:ext cx="1000" cy="650"/>
            </a:xfrm>
            <a:custGeom>
              <a:avLst/>
              <a:gdLst/>
              <a:ahLst/>
              <a:cxnLst/>
              <a:rect l="l" t="t" r="r" b="b"/>
              <a:pathLst>
                <a:path w="40" h="26" extrusionOk="0">
                  <a:moveTo>
                    <a:pt x="39" y="0"/>
                  </a:moveTo>
                  <a:cubicBezTo>
                    <a:pt x="26" y="13"/>
                    <a:pt x="14" y="13"/>
                    <a:pt x="0" y="13"/>
                  </a:cubicBezTo>
                  <a:lnTo>
                    <a:pt x="26" y="26"/>
                  </a:lnTo>
                  <a:cubicBezTo>
                    <a:pt x="26" y="26"/>
                    <a:pt x="39" y="26"/>
                    <a:pt x="39" y="13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E2AA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421" name="Google Shape;421;p35"/>
            <p:cNvSpPr/>
            <p:nvPr/>
          </p:nvSpPr>
          <p:spPr>
            <a:xfrm>
              <a:off x="5114100" y="4632575"/>
              <a:ext cx="18450" cy="4475"/>
            </a:xfrm>
            <a:custGeom>
              <a:avLst/>
              <a:gdLst/>
              <a:ahLst/>
              <a:cxnLst/>
              <a:rect l="l" t="t" r="r" b="b"/>
              <a:pathLst>
                <a:path w="738" h="179" extrusionOk="0">
                  <a:moveTo>
                    <a:pt x="712" y="1"/>
                  </a:moveTo>
                  <a:cubicBezTo>
                    <a:pt x="509" y="65"/>
                    <a:pt x="255" y="115"/>
                    <a:pt x="0" y="141"/>
                  </a:cubicBezTo>
                  <a:lnTo>
                    <a:pt x="0" y="179"/>
                  </a:lnTo>
                  <a:cubicBezTo>
                    <a:pt x="306" y="153"/>
                    <a:pt x="573" y="77"/>
                    <a:pt x="738" y="14"/>
                  </a:cubicBezTo>
                  <a:lnTo>
                    <a:pt x="712" y="1"/>
                  </a:lnTo>
                  <a:close/>
                </a:path>
              </a:pathLst>
            </a:custGeom>
            <a:solidFill>
              <a:srgbClr val="E2AA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422" name="Google Shape;422;p35"/>
            <p:cNvSpPr/>
            <p:nvPr/>
          </p:nvSpPr>
          <p:spPr>
            <a:xfrm>
              <a:off x="5066750" y="4257525"/>
              <a:ext cx="70250" cy="378575"/>
            </a:xfrm>
            <a:custGeom>
              <a:avLst/>
              <a:gdLst/>
              <a:ahLst/>
              <a:cxnLst/>
              <a:rect l="l" t="t" r="r" b="b"/>
              <a:pathLst>
                <a:path w="2810" h="15143" extrusionOk="0">
                  <a:moveTo>
                    <a:pt x="1310" y="0"/>
                  </a:moveTo>
                  <a:cubicBezTo>
                    <a:pt x="1055" y="1310"/>
                    <a:pt x="369" y="2416"/>
                    <a:pt x="165" y="3472"/>
                  </a:cubicBezTo>
                  <a:cubicBezTo>
                    <a:pt x="1" y="4323"/>
                    <a:pt x="191" y="6218"/>
                    <a:pt x="280" y="8061"/>
                  </a:cubicBezTo>
                  <a:cubicBezTo>
                    <a:pt x="331" y="9002"/>
                    <a:pt x="369" y="9930"/>
                    <a:pt x="318" y="10719"/>
                  </a:cubicBezTo>
                  <a:lnTo>
                    <a:pt x="1666" y="11239"/>
                  </a:lnTo>
                  <a:lnTo>
                    <a:pt x="1894" y="15143"/>
                  </a:lnTo>
                  <a:cubicBezTo>
                    <a:pt x="2149" y="15117"/>
                    <a:pt x="2403" y="15067"/>
                    <a:pt x="2606" y="15003"/>
                  </a:cubicBezTo>
                  <a:cubicBezTo>
                    <a:pt x="2620" y="15003"/>
                    <a:pt x="2632" y="15003"/>
                    <a:pt x="2645" y="14990"/>
                  </a:cubicBezTo>
                  <a:cubicBezTo>
                    <a:pt x="2708" y="14977"/>
                    <a:pt x="2759" y="14965"/>
                    <a:pt x="2810" y="14939"/>
                  </a:cubicBezTo>
                  <a:cubicBezTo>
                    <a:pt x="2594" y="13985"/>
                    <a:pt x="1526" y="5379"/>
                    <a:pt x="1399" y="1348"/>
                  </a:cubicBezTo>
                  <a:cubicBezTo>
                    <a:pt x="1386" y="865"/>
                    <a:pt x="1348" y="421"/>
                    <a:pt x="1310" y="0"/>
                  </a:cubicBezTo>
                  <a:close/>
                </a:path>
              </a:pathLst>
            </a:custGeom>
            <a:solidFill>
              <a:srgbClr val="414042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423" name="Google Shape;423;p35"/>
            <p:cNvSpPr/>
            <p:nvPr/>
          </p:nvSpPr>
          <p:spPr>
            <a:xfrm>
              <a:off x="4755900" y="4050925"/>
              <a:ext cx="335975" cy="504275"/>
            </a:xfrm>
            <a:custGeom>
              <a:avLst/>
              <a:gdLst/>
              <a:ahLst/>
              <a:cxnLst/>
              <a:rect l="l" t="t" r="r" b="b"/>
              <a:pathLst>
                <a:path w="13439" h="20171" extrusionOk="0">
                  <a:moveTo>
                    <a:pt x="6065" y="1"/>
                  </a:moveTo>
                  <a:cubicBezTo>
                    <a:pt x="1971" y="1158"/>
                    <a:pt x="1" y="2670"/>
                    <a:pt x="1" y="2670"/>
                  </a:cubicBezTo>
                  <a:lnTo>
                    <a:pt x="3764" y="10044"/>
                  </a:lnTo>
                  <a:cubicBezTo>
                    <a:pt x="3764" y="10044"/>
                    <a:pt x="4386" y="12982"/>
                    <a:pt x="3611" y="14406"/>
                  </a:cubicBezTo>
                  <a:cubicBezTo>
                    <a:pt x="865" y="16796"/>
                    <a:pt x="1450" y="19402"/>
                    <a:pt x="1450" y="19402"/>
                  </a:cubicBezTo>
                  <a:cubicBezTo>
                    <a:pt x="2355" y="20011"/>
                    <a:pt x="4111" y="20171"/>
                    <a:pt x="5708" y="20171"/>
                  </a:cubicBezTo>
                  <a:cubicBezTo>
                    <a:pt x="7479" y="20171"/>
                    <a:pt x="9053" y="19974"/>
                    <a:pt x="9053" y="19974"/>
                  </a:cubicBezTo>
                  <a:cubicBezTo>
                    <a:pt x="9053" y="19974"/>
                    <a:pt x="11023" y="19389"/>
                    <a:pt x="12421" y="17571"/>
                  </a:cubicBezTo>
                  <a:cubicBezTo>
                    <a:pt x="12421" y="17571"/>
                    <a:pt x="11811" y="13884"/>
                    <a:pt x="12257" y="11838"/>
                  </a:cubicBezTo>
                  <a:cubicBezTo>
                    <a:pt x="13172" y="8939"/>
                    <a:pt x="13439" y="6891"/>
                    <a:pt x="12727" y="4794"/>
                  </a:cubicBezTo>
                  <a:cubicBezTo>
                    <a:pt x="11938" y="3382"/>
                    <a:pt x="9828" y="51"/>
                    <a:pt x="6065" y="1"/>
                  </a:cubicBezTo>
                  <a:close/>
                </a:path>
              </a:pathLst>
            </a:custGeom>
            <a:solidFill>
              <a:srgbClr val="F4B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424" name="Google Shape;424;p35"/>
            <p:cNvSpPr/>
            <p:nvPr/>
          </p:nvSpPr>
          <p:spPr>
            <a:xfrm>
              <a:off x="4964400" y="4455850"/>
              <a:ext cx="162125" cy="965800"/>
            </a:xfrm>
            <a:custGeom>
              <a:avLst/>
              <a:gdLst/>
              <a:ahLst/>
              <a:cxnLst/>
              <a:rect l="l" t="t" r="r" b="b"/>
              <a:pathLst>
                <a:path w="6485" h="38632" extrusionOk="0">
                  <a:moveTo>
                    <a:pt x="4743" y="1"/>
                  </a:moveTo>
                  <a:lnTo>
                    <a:pt x="2976" y="90"/>
                  </a:lnTo>
                  <a:lnTo>
                    <a:pt x="2200" y="141"/>
                  </a:lnTo>
                  <a:lnTo>
                    <a:pt x="1" y="306"/>
                  </a:lnTo>
                  <a:lnTo>
                    <a:pt x="77" y="1654"/>
                  </a:lnTo>
                  <a:lnTo>
                    <a:pt x="115" y="2150"/>
                  </a:lnTo>
                  <a:lnTo>
                    <a:pt x="140" y="2633"/>
                  </a:lnTo>
                  <a:lnTo>
                    <a:pt x="1196" y="19275"/>
                  </a:lnTo>
                  <a:lnTo>
                    <a:pt x="2149" y="31887"/>
                  </a:lnTo>
                  <a:lnTo>
                    <a:pt x="2225" y="32841"/>
                  </a:lnTo>
                  <a:cubicBezTo>
                    <a:pt x="2225" y="32841"/>
                    <a:pt x="2137" y="34607"/>
                    <a:pt x="2047" y="34887"/>
                  </a:cubicBezTo>
                  <a:cubicBezTo>
                    <a:pt x="1590" y="35675"/>
                    <a:pt x="2213" y="37099"/>
                    <a:pt x="2264" y="37748"/>
                  </a:cubicBezTo>
                  <a:cubicBezTo>
                    <a:pt x="2295" y="38180"/>
                    <a:pt x="3856" y="38631"/>
                    <a:pt x="5071" y="38631"/>
                  </a:cubicBezTo>
                  <a:cubicBezTo>
                    <a:pt x="5822" y="38631"/>
                    <a:pt x="6441" y="38459"/>
                    <a:pt x="6485" y="38002"/>
                  </a:cubicBezTo>
                  <a:cubicBezTo>
                    <a:pt x="6231" y="37138"/>
                    <a:pt x="4629" y="34760"/>
                    <a:pt x="4552" y="34353"/>
                  </a:cubicBezTo>
                  <a:cubicBezTo>
                    <a:pt x="4476" y="33946"/>
                    <a:pt x="4451" y="32612"/>
                    <a:pt x="4451" y="32612"/>
                  </a:cubicBezTo>
                  <a:lnTo>
                    <a:pt x="4807" y="21995"/>
                  </a:lnTo>
                  <a:lnTo>
                    <a:pt x="4908" y="19249"/>
                  </a:lnTo>
                  <a:lnTo>
                    <a:pt x="5697" y="2798"/>
                  </a:lnTo>
                  <a:lnTo>
                    <a:pt x="5697" y="2747"/>
                  </a:lnTo>
                  <a:lnTo>
                    <a:pt x="4743" y="1"/>
                  </a:lnTo>
                  <a:close/>
                </a:path>
              </a:pathLst>
            </a:custGeom>
            <a:solidFill>
              <a:srgbClr val="F4B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425" name="Google Shape;425;p35"/>
            <p:cNvSpPr/>
            <p:nvPr/>
          </p:nvSpPr>
          <p:spPr>
            <a:xfrm>
              <a:off x="5004450" y="5301950"/>
              <a:ext cx="140525" cy="125900"/>
            </a:xfrm>
            <a:custGeom>
              <a:avLst/>
              <a:gdLst/>
              <a:ahLst/>
              <a:cxnLst/>
              <a:rect l="l" t="t" r="r" b="b"/>
              <a:pathLst>
                <a:path w="5621" h="5036" extrusionOk="0">
                  <a:moveTo>
                    <a:pt x="445" y="0"/>
                  </a:moveTo>
                  <a:cubicBezTo>
                    <a:pt x="445" y="0"/>
                    <a:pt x="1" y="1424"/>
                    <a:pt x="179" y="2073"/>
                  </a:cubicBezTo>
                  <a:cubicBezTo>
                    <a:pt x="179" y="2073"/>
                    <a:pt x="509" y="3751"/>
                    <a:pt x="776" y="4196"/>
                  </a:cubicBezTo>
                  <a:cubicBezTo>
                    <a:pt x="1030" y="4641"/>
                    <a:pt x="2378" y="5035"/>
                    <a:pt x="3637" y="5035"/>
                  </a:cubicBezTo>
                  <a:cubicBezTo>
                    <a:pt x="4883" y="5035"/>
                    <a:pt x="5620" y="4196"/>
                    <a:pt x="4208" y="2582"/>
                  </a:cubicBezTo>
                  <a:lnTo>
                    <a:pt x="4208" y="2582"/>
                  </a:lnTo>
                  <a:cubicBezTo>
                    <a:pt x="4208" y="2582"/>
                    <a:pt x="4124" y="3434"/>
                    <a:pt x="2916" y="3434"/>
                  </a:cubicBezTo>
                  <a:cubicBezTo>
                    <a:pt x="2889" y="3434"/>
                    <a:pt x="2863" y="3434"/>
                    <a:pt x="2835" y="3433"/>
                  </a:cubicBezTo>
                  <a:cubicBezTo>
                    <a:pt x="1539" y="3408"/>
                    <a:pt x="776" y="2391"/>
                    <a:pt x="776" y="2391"/>
                  </a:cubicBezTo>
                  <a:cubicBezTo>
                    <a:pt x="776" y="2391"/>
                    <a:pt x="560" y="1310"/>
                    <a:pt x="509" y="1234"/>
                  </a:cubicBezTo>
                  <a:cubicBezTo>
                    <a:pt x="471" y="1145"/>
                    <a:pt x="445" y="0"/>
                    <a:pt x="4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426" name="Google Shape;426;p35"/>
            <p:cNvSpPr/>
            <p:nvPr/>
          </p:nvSpPr>
          <p:spPr>
            <a:xfrm>
              <a:off x="4755900" y="4405000"/>
              <a:ext cx="243175" cy="1020475"/>
            </a:xfrm>
            <a:custGeom>
              <a:avLst/>
              <a:gdLst/>
              <a:ahLst/>
              <a:cxnLst/>
              <a:rect l="l" t="t" r="r" b="b"/>
              <a:pathLst>
                <a:path w="9727" h="40819" extrusionOk="0">
                  <a:moveTo>
                    <a:pt x="4488" y="1"/>
                  </a:moveTo>
                  <a:cubicBezTo>
                    <a:pt x="4488" y="1"/>
                    <a:pt x="3001" y="1336"/>
                    <a:pt x="2861" y="3065"/>
                  </a:cubicBezTo>
                  <a:cubicBezTo>
                    <a:pt x="2479" y="7985"/>
                    <a:pt x="2657" y="21004"/>
                    <a:pt x="2657" y="21004"/>
                  </a:cubicBezTo>
                  <a:lnTo>
                    <a:pt x="1259" y="33578"/>
                  </a:lnTo>
                  <a:lnTo>
                    <a:pt x="1157" y="34531"/>
                  </a:lnTo>
                  <a:cubicBezTo>
                    <a:pt x="1157" y="34531"/>
                    <a:pt x="738" y="36260"/>
                    <a:pt x="598" y="36514"/>
                  </a:cubicBezTo>
                  <a:cubicBezTo>
                    <a:pt x="1" y="37201"/>
                    <a:pt x="343" y="38701"/>
                    <a:pt x="280" y="39362"/>
                  </a:cubicBezTo>
                  <a:cubicBezTo>
                    <a:pt x="224" y="39877"/>
                    <a:pt x="2290" y="40819"/>
                    <a:pt x="3516" y="40819"/>
                  </a:cubicBezTo>
                  <a:cubicBezTo>
                    <a:pt x="3955" y="40819"/>
                    <a:pt x="4287" y="40698"/>
                    <a:pt x="4374" y="40392"/>
                  </a:cubicBezTo>
                  <a:cubicBezTo>
                    <a:pt x="4298" y="39489"/>
                    <a:pt x="3154" y="36870"/>
                    <a:pt x="3154" y="36451"/>
                  </a:cubicBezTo>
                  <a:cubicBezTo>
                    <a:pt x="3166" y="36044"/>
                    <a:pt x="3446" y="34747"/>
                    <a:pt x="3383" y="34722"/>
                  </a:cubicBezTo>
                  <a:lnTo>
                    <a:pt x="6307" y="21665"/>
                  </a:lnTo>
                  <a:lnTo>
                    <a:pt x="8709" y="8493"/>
                  </a:lnTo>
                  <a:lnTo>
                    <a:pt x="9726" y="2735"/>
                  </a:lnTo>
                  <a:lnTo>
                    <a:pt x="4488" y="1"/>
                  </a:lnTo>
                  <a:close/>
                </a:path>
              </a:pathLst>
            </a:custGeom>
            <a:solidFill>
              <a:srgbClr val="F4B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427" name="Google Shape;427;p35"/>
            <p:cNvSpPr/>
            <p:nvPr/>
          </p:nvSpPr>
          <p:spPr>
            <a:xfrm>
              <a:off x="4821050" y="4846500"/>
              <a:ext cx="106525" cy="393500"/>
            </a:xfrm>
            <a:custGeom>
              <a:avLst/>
              <a:gdLst/>
              <a:ahLst/>
              <a:cxnLst/>
              <a:rect l="l" t="t" r="r" b="b"/>
              <a:pathLst>
                <a:path w="4261" h="15740" extrusionOk="0">
                  <a:moveTo>
                    <a:pt x="1" y="0"/>
                  </a:moveTo>
                  <a:lnTo>
                    <a:pt x="3243" y="1424"/>
                  </a:lnTo>
                  <a:lnTo>
                    <a:pt x="1082" y="15740"/>
                  </a:lnTo>
                  <a:cubicBezTo>
                    <a:pt x="1082" y="15740"/>
                    <a:pt x="2772" y="8290"/>
                    <a:pt x="3294" y="5798"/>
                  </a:cubicBezTo>
                  <a:cubicBezTo>
                    <a:pt x="3637" y="4284"/>
                    <a:pt x="4260" y="725"/>
                    <a:pt x="4260" y="72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414042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428" name="Google Shape;428;p35"/>
            <p:cNvSpPr/>
            <p:nvPr/>
          </p:nvSpPr>
          <p:spPr>
            <a:xfrm>
              <a:off x="4990475" y="4859850"/>
              <a:ext cx="100125" cy="416400"/>
            </a:xfrm>
            <a:custGeom>
              <a:avLst/>
              <a:gdLst/>
              <a:ahLst/>
              <a:cxnLst/>
              <a:rect l="l" t="t" r="r" b="b"/>
              <a:pathLst>
                <a:path w="4005" h="16656" extrusionOk="0">
                  <a:moveTo>
                    <a:pt x="4005" y="0"/>
                  </a:moveTo>
                  <a:cubicBezTo>
                    <a:pt x="3967" y="51"/>
                    <a:pt x="1894" y="368"/>
                    <a:pt x="0" y="382"/>
                  </a:cubicBezTo>
                  <a:lnTo>
                    <a:pt x="3128" y="865"/>
                  </a:lnTo>
                  <a:lnTo>
                    <a:pt x="3408" y="16655"/>
                  </a:lnTo>
                  <a:lnTo>
                    <a:pt x="3560" y="12192"/>
                  </a:lnTo>
                  <a:lnTo>
                    <a:pt x="4005" y="0"/>
                  </a:lnTo>
                  <a:close/>
                </a:path>
              </a:pathLst>
            </a:custGeom>
            <a:solidFill>
              <a:srgbClr val="414042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429" name="Google Shape;429;p35"/>
            <p:cNvSpPr/>
            <p:nvPr/>
          </p:nvSpPr>
          <p:spPr>
            <a:xfrm>
              <a:off x="4759075" y="5295925"/>
              <a:ext cx="118725" cy="141300"/>
            </a:xfrm>
            <a:custGeom>
              <a:avLst/>
              <a:gdLst/>
              <a:ahLst/>
              <a:cxnLst/>
              <a:rect l="l" t="t" r="r" b="b"/>
              <a:pathLst>
                <a:path w="4749" h="5652" extrusionOk="0">
                  <a:moveTo>
                    <a:pt x="750" y="0"/>
                  </a:moveTo>
                  <a:cubicBezTo>
                    <a:pt x="750" y="1"/>
                    <a:pt x="1" y="1297"/>
                    <a:pt x="39" y="1970"/>
                  </a:cubicBezTo>
                  <a:cubicBezTo>
                    <a:pt x="39" y="1970"/>
                    <a:pt x="1" y="3674"/>
                    <a:pt x="166" y="4170"/>
                  </a:cubicBezTo>
                  <a:cubicBezTo>
                    <a:pt x="318" y="4666"/>
                    <a:pt x="1552" y="5340"/>
                    <a:pt x="2772" y="5594"/>
                  </a:cubicBezTo>
                  <a:cubicBezTo>
                    <a:pt x="2948" y="5632"/>
                    <a:pt x="3116" y="5652"/>
                    <a:pt x="3273" y="5652"/>
                  </a:cubicBezTo>
                  <a:cubicBezTo>
                    <a:pt x="4219" y="5652"/>
                    <a:pt x="4749" y="4945"/>
                    <a:pt x="3866" y="3331"/>
                  </a:cubicBezTo>
                  <a:lnTo>
                    <a:pt x="3866" y="3331"/>
                  </a:lnTo>
                  <a:cubicBezTo>
                    <a:pt x="3866" y="3331"/>
                    <a:pt x="3667" y="3936"/>
                    <a:pt x="2859" y="3936"/>
                  </a:cubicBezTo>
                  <a:cubicBezTo>
                    <a:pt x="2708" y="3936"/>
                    <a:pt x="2536" y="3915"/>
                    <a:pt x="2340" y="3865"/>
                  </a:cubicBezTo>
                  <a:cubicBezTo>
                    <a:pt x="1081" y="3560"/>
                    <a:pt x="560" y="2403"/>
                    <a:pt x="560" y="2403"/>
                  </a:cubicBezTo>
                  <a:cubicBezTo>
                    <a:pt x="560" y="2403"/>
                    <a:pt x="572" y="1309"/>
                    <a:pt x="547" y="1221"/>
                  </a:cubicBezTo>
                  <a:cubicBezTo>
                    <a:pt x="509" y="1131"/>
                    <a:pt x="750" y="1"/>
                    <a:pt x="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430" name="Google Shape;430;p35"/>
            <p:cNvSpPr/>
            <p:nvPr/>
          </p:nvSpPr>
          <p:spPr>
            <a:xfrm>
              <a:off x="4771150" y="4437425"/>
              <a:ext cx="360475" cy="516125"/>
            </a:xfrm>
            <a:custGeom>
              <a:avLst/>
              <a:gdLst/>
              <a:ahLst/>
              <a:cxnLst/>
              <a:rect l="l" t="t" r="r" b="b"/>
              <a:pathLst>
                <a:path w="14419" h="20645" extrusionOk="0">
                  <a:moveTo>
                    <a:pt x="3064" y="0"/>
                  </a:moveTo>
                  <a:cubicBezTo>
                    <a:pt x="3064" y="0"/>
                    <a:pt x="1221" y="3026"/>
                    <a:pt x="878" y="6879"/>
                  </a:cubicBezTo>
                  <a:cubicBezTo>
                    <a:pt x="547" y="10731"/>
                    <a:pt x="1" y="19808"/>
                    <a:pt x="1" y="19808"/>
                  </a:cubicBezTo>
                  <a:cubicBezTo>
                    <a:pt x="1" y="19808"/>
                    <a:pt x="4283" y="20644"/>
                    <a:pt x="8850" y="20644"/>
                  </a:cubicBezTo>
                  <a:cubicBezTo>
                    <a:pt x="10753" y="20644"/>
                    <a:pt x="12706" y="20499"/>
                    <a:pt x="14418" y="20088"/>
                  </a:cubicBezTo>
                  <a:lnTo>
                    <a:pt x="13490" y="4043"/>
                  </a:lnTo>
                  <a:lnTo>
                    <a:pt x="30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431" name="Google Shape;431;p35"/>
            <p:cNvSpPr/>
            <p:nvPr/>
          </p:nvSpPr>
          <p:spPr>
            <a:xfrm>
              <a:off x="4856025" y="3972750"/>
              <a:ext cx="111250" cy="109050"/>
            </a:xfrm>
            <a:custGeom>
              <a:avLst/>
              <a:gdLst/>
              <a:ahLst/>
              <a:cxnLst/>
              <a:rect l="l" t="t" r="r" b="b"/>
              <a:pathLst>
                <a:path w="4450" h="4362" extrusionOk="0">
                  <a:moveTo>
                    <a:pt x="3192" y="0"/>
                  </a:moveTo>
                  <a:lnTo>
                    <a:pt x="1017" y="254"/>
                  </a:lnTo>
                  <a:lnTo>
                    <a:pt x="0" y="4234"/>
                  </a:lnTo>
                  <a:lnTo>
                    <a:pt x="4438" y="4361"/>
                  </a:lnTo>
                  <a:lnTo>
                    <a:pt x="4450" y="1717"/>
                  </a:lnTo>
                  <a:lnTo>
                    <a:pt x="3192" y="0"/>
                  </a:lnTo>
                  <a:close/>
                </a:path>
              </a:pathLst>
            </a:custGeom>
            <a:solidFill>
              <a:srgbClr val="F4B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432" name="Google Shape;432;p35"/>
            <p:cNvSpPr/>
            <p:nvPr/>
          </p:nvSpPr>
          <p:spPr>
            <a:xfrm>
              <a:off x="4966950" y="4015650"/>
              <a:ext cx="325" cy="35625"/>
            </a:xfrm>
            <a:custGeom>
              <a:avLst/>
              <a:gdLst/>
              <a:ahLst/>
              <a:cxnLst/>
              <a:rect l="l" t="t" r="r" b="b"/>
              <a:pathLst>
                <a:path w="13" h="1425" extrusionOk="0">
                  <a:moveTo>
                    <a:pt x="13" y="1"/>
                  </a:moveTo>
                  <a:lnTo>
                    <a:pt x="1" y="1425"/>
                  </a:lnTo>
                  <a:lnTo>
                    <a:pt x="1" y="1425"/>
                  </a:lnTo>
                  <a:close/>
                </a:path>
              </a:pathLst>
            </a:custGeom>
            <a:solidFill>
              <a:srgbClr val="A05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433" name="Google Shape;433;p35"/>
            <p:cNvSpPr/>
            <p:nvPr/>
          </p:nvSpPr>
          <p:spPr>
            <a:xfrm>
              <a:off x="4886525" y="3997850"/>
              <a:ext cx="80750" cy="53425"/>
            </a:xfrm>
            <a:custGeom>
              <a:avLst/>
              <a:gdLst/>
              <a:ahLst/>
              <a:cxnLst/>
              <a:rect l="l" t="t" r="r" b="b"/>
              <a:pathLst>
                <a:path w="3230" h="2137" extrusionOk="0">
                  <a:moveTo>
                    <a:pt x="1" y="1"/>
                  </a:moveTo>
                  <a:lnTo>
                    <a:pt x="1" y="1"/>
                  </a:lnTo>
                  <a:cubicBezTo>
                    <a:pt x="26" y="77"/>
                    <a:pt x="192" y="1476"/>
                    <a:pt x="1692" y="1920"/>
                  </a:cubicBezTo>
                  <a:cubicBezTo>
                    <a:pt x="2187" y="2073"/>
                    <a:pt x="2696" y="2137"/>
                    <a:pt x="3065" y="2137"/>
                  </a:cubicBezTo>
                  <a:lnTo>
                    <a:pt x="3218" y="2137"/>
                  </a:lnTo>
                  <a:lnTo>
                    <a:pt x="3230" y="713"/>
                  </a:lnTo>
                  <a:lnTo>
                    <a:pt x="3230" y="713"/>
                  </a:lnTo>
                  <a:cubicBezTo>
                    <a:pt x="3230" y="713"/>
                    <a:pt x="3026" y="751"/>
                    <a:pt x="2696" y="751"/>
                  </a:cubicBezTo>
                  <a:cubicBezTo>
                    <a:pt x="2086" y="751"/>
                    <a:pt x="1031" y="637"/>
                    <a:pt x="1" y="1"/>
                  </a:cubicBezTo>
                  <a:close/>
                </a:path>
              </a:pathLst>
            </a:custGeom>
            <a:solidFill>
              <a:srgbClr val="EA9B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434" name="Google Shape;434;p35"/>
            <p:cNvSpPr/>
            <p:nvPr/>
          </p:nvSpPr>
          <p:spPr>
            <a:xfrm>
              <a:off x="4736200" y="4066525"/>
              <a:ext cx="373800" cy="501300"/>
            </a:xfrm>
            <a:custGeom>
              <a:avLst/>
              <a:gdLst/>
              <a:ahLst/>
              <a:cxnLst/>
              <a:rect l="l" t="t" r="r" b="b"/>
              <a:pathLst>
                <a:path w="14952" h="20052" extrusionOk="0">
                  <a:moveTo>
                    <a:pt x="4781" y="0"/>
                  </a:moveTo>
                  <a:cubicBezTo>
                    <a:pt x="4781" y="0"/>
                    <a:pt x="1182" y="1348"/>
                    <a:pt x="712" y="1868"/>
                  </a:cubicBezTo>
                  <a:cubicBezTo>
                    <a:pt x="0" y="2416"/>
                    <a:pt x="2569" y="5708"/>
                    <a:pt x="2569" y="5708"/>
                  </a:cubicBezTo>
                  <a:cubicBezTo>
                    <a:pt x="2569" y="5708"/>
                    <a:pt x="2848" y="6217"/>
                    <a:pt x="3547" y="7552"/>
                  </a:cubicBezTo>
                  <a:cubicBezTo>
                    <a:pt x="4399" y="9166"/>
                    <a:pt x="5200" y="12319"/>
                    <a:pt x="4171" y="13578"/>
                  </a:cubicBezTo>
                  <a:cubicBezTo>
                    <a:pt x="3128" y="14836"/>
                    <a:pt x="1704" y="17761"/>
                    <a:pt x="1704" y="17761"/>
                  </a:cubicBezTo>
                  <a:cubicBezTo>
                    <a:pt x="1704" y="17761"/>
                    <a:pt x="3064" y="18587"/>
                    <a:pt x="5289" y="19261"/>
                  </a:cubicBezTo>
                  <a:cubicBezTo>
                    <a:pt x="5950" y="19464"/>
                    <a:pt x="6688" y="19642"/>
                    <a:pt x="7488" y="19783"/>
                  </a:cubicBezTo>
                  <a:cubicBezTo>
                    <a:pt x="7641" y="19808"/>
                    <a:pt x="7781" y="19833"/>
                    <a:pt x="7934" y="19859"/>
                  </a:cubicBezTo>
                  <a:cubicBezTo>
                    <a:pt x="8699" y="19998"/>
                    <a:pt x="9407" y="20051"/>
                    <a:pt x="10041" y="20051"/>
                  </a:cubicBezTo>
                  <a:cubicBezTo>
                    <a:pt x="11544" y="20051"/>
                    <a:pt x="12634" y="19752"/>
                    <a:pt x="13108" y="19591"/>
                  </a:cubicBezTo>
                  <a:cubicBezTo>
                    <a:pt x="13286" y="19528"/>
                    <a:pt x="13375" y="19490"/>
                    <a:pt x="13375" y="19490"/>
                  </a:cubicBezTo>
                  <a:cubicBezTo>
                    <a:pt x="13616" y="18587"/>
                    <a:pt x="13591" y="17150"/>
                    <a:pt x="13502" y="15701"/>
                  </a:cubicBezTo>
                  <a:cubicBezTo>
                    <a:pt x="13413" y="13858"/>
                    <a:pt x="13223" y="11963"/>
                    <a:pt x="13387" y="11112"/>
                  </a:cubicBezTo>
                  <a:cubicBezTo>
                    <a:pt x="13680" y="9598"/>
                    <a:pt x="14952" y="7984"/>
                    <a:pt x="14545" y="5861"/>
                  </a:cubicBezTo>
                  <a:cubicBezTo>
                    <a:pt x="14265" y="4323"/>
                    <a:pt x="12434" y="1589"/>
                    <a:pt x="12434" y="1589"/>
                  </a:cubicBezTo>
                  <a:cubicBezTo>
                    <a:pt x="11430" y="801"/>
                    <a:pt x="9904" y="229"/>
                    <a:pt x="9904" y="229"/>
                  </a:cubicBezTo>
                  <a:lnTo>
                    <a:pt x="9904" y="229"/>
                  </a:lnTo>
                  <a:cubicBezTo>
                    <a:pt x="9904" y="229"/>
                    <a:pt x="9943" y="1640"/>
                    <a:pt x="10121" y="2504"/>
                  </a:cubicBezTo>
                  <a:cubicBezTo>
                    <a:pt x="10224" y="3015"/>
                    <a:pt x="9638" y="3324"/>
                    <a:pt x="8922" y="3324"/>
                  </a:cubicBezTo>
                  <a:cubicBezTo>
                    <a:pt x="8408" y="3324"/>
                    <a:pt x="7827" y="3165"/>
                    <a:pt x="7387" y="2809"/>
                  </a:cubicBezTo>
                  <a:cubicBezTo>
                    <a:pt x="6052" y="1704"/>
                    <a:pt x="4781" y="0"/>
                    <a:pt x="47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435" name="Google Shape;435;p35"/>
            <p:cNvSpPr/>
            <p:nvPr/>
          </p:nvSpPr>
          <p:spPr>
            <a:xfrm>
              <a:off x="4967900" y="4061100"/>
              <a:ext cx="186900" cy="821650"/>
            </a:xfrm>
            <a:custGeom>
              <a:avLst/>
              <a:gdLst/>
              <a:ahLst/>
              <a:cxnLst/>
              <a:rect l="l" t="t" r="r" b="b"/>
              <a:pathLst>
                <a:path w="7476" h="32866" extrusionOk="0">
                  <a:moveTo>
                    <a:pt x="0" y="0"/>
                  </a:moveTo>
                  <a:lnTo>
                    <a:pt x="0" y="0"/>
                  </a:lnTo>
                  <a:cubicBezTo>
                    <a:pt x="64" y="166"/>
                    <a:pt x="2009" y="5150"/>
                    <a:pt x="2404" y="7693"/>
                  </a:cubicBezTo>
                  <a:cubicBezTo>
                    <a:pt x="2492" y="8328"/>
                    <a:pt x="2505" y="9473"/>
                    <a:pt x="2480" y="10846"/>
                  </a:cubicBezTo>
                  <a:cubicBezTo>
                    <a:pt x="2365" y="15053"/>
                    <a:pt x="3751" y="32866"/>
                    <a:pt x="3751" y="32866"/>
                  </a:cubicBezTo>
                  <a:lnTo>
                    <a:pt x="7476" y="31785"/>
                  </a:lnTo>
                  <a:cubicBezTo>
                    <a:pt x="7476" y="31785"/>
                    <a:pt x="4348" y="10185"/>
                    <a:pt x="4679" y="9993"/>
                  </a:cubicBezTo>
                  <a:cubicBezTo>
                    <a:pt x="5023" y="9803"/>
                    <a:pt x="5772" y="7146"/>
                    <a:pt x="5607" y="6218"/>
                  </a:cubicBezTo>
                  <a:cubicBezTo>
                    <a:pt x="5442" y="5289"/>
                    <a:pt x="3395" y="1921"/>
                    <a:pt x="3001" y="1552"/>
                  </a:cubicBezTo>
                  <a:cubicBezTo>
                    <a:pt x="2607" y="1196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436" name="Google Shape;436;p35"/>
            <p:cNvSpPr/>
            <p:nvPr/>
          </p:nvSpPr>
          <p:spPr>
            <a:xfrm>
              <a:off x="4967900" y="4061100"/>
              <a:ext cx="80750" cy="276550"/>
            </a:xfrm>
            <a:custGeom>
              <a:avLst/>
              <a:gdLst/>
              <a:ahLst/>
              <a:cxnLst/>
              <a:rect l="l" t="t" r="r" b="b"/>
              <a:pathLst>
                <a:path w="3230" h="11062" extrusionOk="0">
                  <a:moveTo>
                    <a:pt x="0" y="0"/>
                  </a:moveTo>
                  <a:cubicBezTo>
                    <a:pt x="64" y="166"/>
                    <a:pt x="2009" y="5150"/>
                    <a:pt x="2404" y="7693"/>
                  </a:cubicBezTo>
                  <a:cubicBezTo>
                    <a:pt x="2492" y="8328"/>
                    <a:pt x="2505" y="9473"/>
                    <a:pt x="2480" y="10846"/>
                  </a:cubicBezTo>
                  <a:lnTo>
                    <a:pt x="2543" y="11061"/>
                  </a:lnTo>
                  <a:lnTo>
                    <a:pt x="3229" y="3433"/>
                  </a:lnTo>
                  <a:lnTo>
                    <a:pt x="1704" y="2797"/>
                  </a:lnTo>
                  <a:lnTo>
                    <a:pt x="2353" y="20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4042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437" name="Google Shape;437;p35"/>
            <p:cNvSpPr/>
            <p:nvPr/>
          </p:nvSpPr>
          <p:spPr>
            <a:xfrm>
              <a:off x="4716800" y="4053175"/>
              <a:ext cx="274325" cy="829575"/>
            </a:xfrm>
            <a:custGeom>
              <a:avLst/>
              <a:gdLst/>
              <a:ahLst/>
              <a:cxnLst/>
              <a:rect l="l" t="t" r="r" b="b"/>
              <a:pathLst>
                <a:path w="10973" h="33183" extrusionOk="0">
                  <a:moveTo>
                    <a:pt x="5823" y="0"/>
                  </a:moveTo>
                  <a:cubicBezTo>
                    <a:pt x="5823" y="0"/>
                    <a:pt x="1361" y="1348"/>
                    <a:pt x="827" y="3292"/>
                  </a:cubicBezTo>
                  <a:cubicBezTo>
                    <a:pt x="0" y="4716"/>
                    <a:pt x="1005" y="9281"/>
                    <a:pt x="1704" y="12231"/>
                  </a:cubicBezTo>
                  <a:cubicBezTo>
                    <a:pt x="1958" y="13285"/>
                    <a:pt x="2175" y="14138"/>
                    <a:pt x="2251" y="14545"/>
                  </a:cubicBezTo>
                  <a:cubicBezTo>
                    <a:pt x="2531" y="16108"/>
                    <a:pt x="1056" y="32267"/>
                    <a:pt x="1056" y="32267"/>
                  </a:cubicBezTo>
                  <a:lnTo>
                    <a:pt x="9625" y="33183"/>
                  </a:lnTo>
                  <a:cubicBezTo>
                    <a:pt x="9625" y="33183"/>
                    <a:pt x="10973" y="16096"/>
                    <a:pt x="10298" y="11951"/>
                  </a:cubicBezTo>
                  <a:cubicBezTo>
                    <a:pt x="10019" y="10247"/>
                    <a:pt x="9778" y="8773"/>
                    <a:pt x="9637" y="8022"/>
                  </a:cubicBezTo>
                  <a:cubicBezTo>
                    <a:pt x="9154" y="5454"/>
                    <a:pt x="5823" y="0"/>
                    <a:pt x="58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438" name="Google Shape;438;p35"/>
            <p:cNvSpPr/>
            <p:nvPr/>
          </p:nvSpPr>
          <p:spPr>
            <a:xfrm>
              <a:off x="4743200" y="4859850"/>
              <a:ext cx="32425" cy="3500"/>
            </a:xfrm>
            <a:custGeom>
              <a:avLst/>
              <a:gdLst/>
              <a:ahLst/>
              <a:cxnLst/>
              <a:rect l="l" t="t" r="r" b="b"/>
              <a:pathLst>
                <a:path w="1297" h="140" extrusionOk="0">
                  <a:moveTo>
                    <a:pt x="0" y="0"/>
                  </a:moveTo>
                  <a:lnTo>
                    <a:pt x="1297" y="140"/>
                  </a:lnTo>
                  <a:lnTo>
                    <a:pt x="1297" y="140"/>
                  </a:lnTo>
                  <a:close/>
                </a:path>
              </a:pathLst>
            </a:custGeom>
            <a:solidFill>
              <a:srgbClr val="EC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439" name="Google Shape;439;p35"/>
            <p:cNvSpPr/>
            <p:nvPr/>
          </p:nvSpPr>
          <p:spPr>
            <a:xfrm>
              <a:off x="4775600" y="4863325"/>
              <a:ext cx="144650" cy="15275"/>
            </a:xfrm>
            <a:custGeom>
              <a:avLst/>
              <a:gdLst/>
              <a:ahLst/>
              <a:cxnLst/>
              <a:rect l="l" t="t" r="r" b="b"/>
              <a:pathLst>
                <a:path w="5786" h="611" extrusionOk="0">
                  <a:moveTo>
                    <a:pt x="1" y="1"/>
                  </a:moveTo>
                  <a:lnTo>
                    <a:pt x="1" y="1"/>
                  </a:lnTo>
                  <a:lnTo>
                    <a:pt x="5785" y="611"/>
                  </a:lnTo>
                  <a:lnTo>
                    <a:pt x="5785" y="611"/>
                  </a:lnTo>
                  <a:close/>
                </a:path>
              </a:pathLst>
            </a:custGeom>
            <a:solidFill>
              <a:srgbClr val="025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440" name="Google Shape;440;p35"/>
            <p:cNvSpPr/>
            <p:nvPr/>
          </p:nvSpPr>
          <p:spPr>
            <a:xfrm>
              <a:off x="4743200" y="4312825"/>
              <a:ext cx="177050" cy="565775"/>
            </a:xfrm>
            <a:custGeom>
              <a:avLst/>
              <a:gdLst/>
              <a:ahLst/>
              <a:cxnLst/>
              <a:rect l="l" t="t" r="r" b="b"/>
              <a:pathLst>
                <a:path w="7082" h="22631" extrusionOk="0">
                  <a:moveTo>
                    <a:pt x="2721" y="1"/>
                  </a:moveTo>
                  <a:lnTo>
                    <a:pt x="2721" y="14"/>
                  </a:lnTo>
                  <a:cubicBezTo>
                    <a:pt x="2199" y="2913"/>
                    <a:pt x="2072" y="6294"/>
                    <a:pt x="2072" y="8875"/>
                  </a:cubicBezTo>
                  <a:lnTo>
                    <a:pt x="2072" y="9168"/>
                  </a:lnTo>
                  <a:lnTo>
                    <a:pt x="2950" y="9205"/>
                  </a:lnTo>
                  <a:cubicBezTo>
                    <a:pt x="3051" y="4323"/>
                    <a:pt x="2721" y="1"/>
                    <a:pt x="2721" y="1"/>
                  </a:cubicBezTo>
                  <a:close/>
                  <a:moveTo>
                    <a:pt x="419" y="16974"/>
                  </a:moveTo>
                  <a:cubicBezTo>
                    <a:pt x="204" y="19529"/>
                    <a:pt x="26" y="21538"/>
                    <a:pt x="0" y="21843"/>
                  </a:cubicBezTo>
                  <a:lnTo>
                    <a:pt x="0" y="21881"/>
                  </a:lnTo>
                  <a:lnTo>
                    <a:pt x="1297" y="22021"/>
                  </a:lnTo>
                  <a:lnTo>
                    <a:pt x="7081" y="22631"/>
                  </a:lnTo>
                  <a:cubicBezTo>
                    <a:pt x="5072" y="21538"/>
                    <a:pt x="3445" y="21220"/>
                    <a:pt x="2924" y="17698"/>
                  </a:cubicBezTo>
                  <a:cubicBezTo>
                    <a:pt x="2733" y="17660"/>
                    <a:pt x="2543" y="17520"/>
                    <a:pt x="2441" y="17291"/>
                  </a:cubicBezTo>
                  <a:lnTo>
                    <a:pt x="2416" y="17291"/>
                  </a:lnTo>
                  <a:cubicBezTo>
                    <a:pt x="2263" y="17291"/>
                    <a:pt x="979" y="17279"/>
                    <a:pt x="546" y="16974"/>
                  </a:cubicBezTo>
                  <a:close/>
                </a:path>
              </a:pathLst>
            </a:custGeom>
            <a:solidFill>
              <a:srgbClr val="414042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441" name="Google Shape;441;p35"/>
            <p:cNvSpPr/>
            <p:nvPr/>
          </p:nvSpPr>
          <p:spPr>
            <a:xfrm>
              <a:off x="4838225" y="4053175"/>
              <a:ext cx="136050" cy="298775"/>
            </a:xfrm>
            <a:custGeom>
              <a:avLst/>
              <a:gdLst/>
              <a:ahLst/>
              <a:cxnLst/>
              <a:rect l="l" t="t" r="r" b="b"/>
              <a:pathLst>
                <a:path w="5442" h="11951" extrusionOk="0">
                  <a:moveTo>
                    <a:pt x="966" y="0"/>
                  </a:moveTo>
                  <a:lnTo>
                    <a:pt x="0" y="1983"/>
                  </a:lnTo>
                  <a:lnTo>
                    <a:pt x="1997" y="2873"/>
                  </a:lnTo>
                  <a:lnTo>
                    <a:pt x="712" y="4233"/>
                  </a:lnTo>
                  <a:lnTo>
                    <a:pt x="5441" y="11951"/>
                  </a:lnTo>
                  <a:cubicBezTo>
                    <a:pt x="5162" y="10247"/>
                    <a:pt x="4921" y="8773"/>
                    <a:pt x="4780" y="8022"/>
                  </a:cubicBezTo>
                  <a:cubicBezTo>
                    <a:pt x="4297" y="5454"/>
                    <a:pt x="966" y="0"/>
                    <a:pt x="966" y="0"/>
                  </a:cubicBezTo>
                  <a:close/>
                </a:path>
              </a:pathLst>
            </a:custGeom>
            <a:solidFill>
              <a:srgbClr val="414042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442" name="Google Shape;442;p35"/>
            <p:cNvSpPr/>
            <p:nvPr/>
          </p:nvSpPr>
          <p:spPr>
            <a:xfrm>
              <a:off x="4672625" y="4541675"/>
              <a:ext cx="254600" cy="202500"/>
            </a:xfrm>
            <a:custGeom>
              <a:avLst/>
              <a:gdLst/>
              <a:ahLst/>
              <a:cxnLst/>
              <a:rect l="l" t="t" r="r" b="b"/>
              <a:pathLst>
                <a:path w="10184" h="8100" extrusionOk="0">
                  <a:moveTo>
                    <a:pt x="331" y="0"/>
                  </a:moveTo>
                  <a:lnTo>
                    <a:pt x="1" y="7679"/>
                  </a:lnTo>
                  <a:lnTo>
                    <a:pt x="9853" y="8100"/>
                  </a:lnTo>
                  <a:lnTo>
                    <a:pt x="10184" y="421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443" name="Google Shape;443;p35"/>
            <p:cNvSpPr/>
            <p:nvPr/>
          </p:nvSpPr>
          <p:spPr>
            <a:xfrm>
              <a:off x="4850625" y="4606850"/>
              <a:ext cx="55000" cy="55325"/>
            </a:xfrm>
            <a:custGeom>
              <a:avLst/>
              <a:gdLst/>
              <a:ahLst/>
              <a:cxnLst/>
              <a:rect l="l" t="t" r="r" b="b"/>
              <a:pathLst>
                <a:path w="2200" h="2213" extrusionOk="0">
                  <a:moveTo>
                    <a:pt x="1094" y="0"/>
                  </a:moveTo>
                  <a:cubicBezTo>
                    <a:pt x="484" y="0"/>
                    <a:pt x="0" y="496"/>
                    <a:pt x="0" y="1106"/>
                  </a:cubicBezTo>
                  <a:cubicBezTo>
                    <a:pt x="0" y="1716"/>
                    <a:pt x="484" y="2212"/>
                    <a:pt x="1094" y="2212"/>
                  </a:cubicBezTo>
                  <a:cubicBezTo>
                    <a:pt x="1704" y="2212"/>
                    <a:pt x="2199" y="1716"/>
                    <a:pt x="2199" y="1106"/>
                  </a:cubicBezTo>
                  <a:cubicBezTo>
                    <a:pt x="2199" y="496"/>
                    <a:pt x="1704" y="0"/>
                    <a:pt x="10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444" name="Google Shape;444;p35"/>
            <p:cNvSpPr/>
            <p:nvPr/>
          </p:nvSpPr>
          <p:spPr>
            <a:xfrm>
              <a:off x="4730475" y="4641800"/>
              <a:ext cx="108400" cy="114100"/>
            </a:xfrm>
            <a:custGeom>
              <a:avLst/>
              <a:gdLst/>
              <a:ahLst/>
              <a:cxnLst/>
              <a:rect l="l" t="t" r="r" b="b"/>
              <a:pathLst>
                <a:path w="4336" h="4564" extrusionOk="0">
                  <a:moveTo>
                    <a:pt x="2072" y="1"/>
                  </a:moveTo>
                  <a:cubicBezTo>
                    <a:pt x="1984" y="52"/>
                    <a:pt x="140" y="293"/>
                    <a:pt x="140" y="293"/>
                  </a:cubicBezTo>
                  <a:cubicBezTo>
                    <a:pt x="1" y="1818"/>
                    <a:pt x="255" y="3064"/>
                    <a:pt x="979" y="3751"/>
                  </a:cubicBezTo>
                  <a:cubicBezTo>
                    <a:pt x="1289" y="4121"/>
                    <a:pt x="2749" y="4132"/>
                    <a:pt x="2932" y="4132"/>
                  </a:cubicBezTo>
                  <a:cubicBezTo>
                    <a:pt x="2944" y="4132"/>
                    <a:pt x="2950" y="4132"/>
                    <a:pt x="2950" y="4132"/>
                  </a:cubicBezTo>
                  <a:cubicBezTo>
                    <a:pt x="3076" y="4422"/>
                    <a:pt x="3354" y="4564"/>
                    <a:pt x="3576" y="4564"/>
                  </a:cubicBezTo>
                  <a:cubicBezTo>
                    <a:pt x="3734" y="4564"/>
                    <a:pt x="3864" y="4492"/>
                    <a:pt x="3891" y="4349"/>
                  </a:cubicBezTo>
                  <a:cubicBezTo>
                    <a:pt x="3954" y="4005"/>
                    <a:pt x="3052" y="1501"/>
                    <a:pt x="3052" y="1501"/>
                  </a:cubicBezTo>
                  <a:lnTo>
                    <a:pt x="3052" y="1501"/>
                  </a:lnTo>
                  <a:cubicBezTo>
                    <a:pt x="3341" y="1615"/>
                    <a:pt x="3687" y="1708"/>
                    <a:pt x="3946" y="1708"/>
                  </a:cubicBezTo>
                  <a:cubicBezTo>
                    <a:pt x="4175" y="1708"/>
                    <a:pt x="4335" y="1635"/>
                    <a:pt x="4323" y="1437"/>
                  </a:cubicBezTo>
                  <a:cubicBezTo>
                    <a:pt x="4285" y="1055"/>
                    <a:pt x="2378" y="115"/>
                    <a:pt x="2072" y="1"/>
                  </a:cubicBezTo>
                  <a:close/>
                </a:path>
              </a:pathLst>
            </a:custGeom>
            <a:solidFill>
              <a:srgbClr val="F4B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445" name="Google Shape;445;p35"/>
            <p:cNvSpPr/>
            <p:nvPr/>
          </p:nvSpPr>
          <p:spPr>
            <a:xfrm>
              <a:off x="4696800" y="4129000"/>
              <a:ext cx="134150" cy="523450"/>
            </a:xfrm>
            <a:custGeom>
              <a:avLst/>
              <a:gdLst/>
              <a:ahLst/>
              <a:cxnLst/>
              <a:rect l="l" t="t" r="r" b="b"/>
              <a:pathLst>
                <a:path w="5366" h="20938" extrusionOk="0">
                  <a:moveTo>
                    <a:pt x="2288" y="1"/>
                  </a:moveTo>
                  <a:cubicBezTo>
                    <a:pt x="1442" y="1"/>
                    <a:pt x="1436" y="1391"/>
                    <a:pt x="1436" y="1391"/>
                  </a:cubicBezTo>
                  <a:cubicBezTo>
                    <a:pt x="1436" y="1391"/>
                    <a:pt x="0" y="10469"/>
                    <a:pt x="1424" y="20869"/>
                  </a:cubicBezTo>
                  <a:cubicBezTo>
                    <a:pt x="1424" y="20869"/>
                    <a:pt x="1674" y="20937"/>
                    <a:pt x="2049" y="20937"/>
                  </a:cubicBezTo>
                  <a:cubicBezTo>
                    <a:pt x="2449" y="20937"/>
                    <a:pt x="2990" y="20859"/>
                    <a:pt x="3521" y="20538"/>
                  </a:cubicBezTo>
                  <a:cubicBezTo>
                    <a:pt x="3521" y="20538"/>
                    <a:pt x="3280" y="10837"/>
                    <a:pt x="4971" y="5256"/>
                  </a:cubicBezTo>
                  <a:cubicBezTo>
                    <a:pt x="5365" y="4061"/>
                    <a:pt x="5047" y="2587"/>
                    <a:pt x="4628" y="1773"/>
                  </a:cubicBezTo>
                  <a:cubicBezTo>
                    <a:pt x="3491" y="432"/>
                    <a:pt x="2759" y="1"/>
                    <a:pt x="2288" y="1"/>
                  </a:cubicBezTo>
                  <a:close/>
                </a:path>
              </a:pathLst>
            </a:custGeom>
            <a:solidFill>
              <a:srgbClr val="F4B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446" name="Google Shape;446;p35"/>
            <p:cNvSpPr/>
            <p:nvPr/>
          </p:nvSpPr>
          <p:spPr>
            <a:xfrm>
              <a:off x="4680900" y="4114200"/>
              <a:ext cx="148775" cy="538100"/>
            </a:xfrm>
            <a:custGeom>
              <a:avLst/>
              <a:gdLst/>
              <a:ahLst/>
              <a:cxnLst/>
              <a:rect l="l" t="t" r="r" b="b"/>
              <a:pathLst>
                <a:path w="5951" h="21524" extrusionOk="0">
                  <a:moveTo>
                    <a:pt x="3262" y="0"/>
                  </a:moveTo>
                  <a:cubicBezTo>
                    <a:pt x="2387" y="0"/>
                    <a:pt x="2047" y="1068"/>
                    <a:pt x="2047" y="1068"/>
                  </a:cubicBezTo>
                  <a:cubicBezTo>
                    <a:pt x="2047" y="1068"/>
                    <a:pt x="0" y="11124"/>
                    <a:pt x="1436" y="21524"/>
                  </a:cubicBezTo>
                  <a:cubicBezTo>
                    <a:pt x="1436" y="21524"/>
                    <a:pt x="1448" y="21524"/>
                    <a:pt x="1470" y="21524"/>
                  </a:cubicBezTo>
                  <a:cubicBezTo>
                    <a:pt x="1668" y="21524"/>
                    <a:pt x="2722" y="21513"/>
                    <a:pt x="3662" y="21295"/>
                  </a:cubicBezTo>
                  <a:cubicBezTo>
                    <a:pt x="4043" y="21219"/>
                    <a:pt x="4399" y="21092"/>
                    <a:pt x="4666" y="20927"/>
                  </a:cubicBezTo>
                  <a:cubicBezTo>
                    <a:pt x="4666" y="20927"/>
                    <a:pt x="4055" y="11226"/>
                    <a:pt x="5759" y="5645"/>
                  </a:cubicBezTo>
                  <a:cubicBezTo>
                    <a:pt x="5937" y="5086"/>
                    <a:pt x="5950" y="4297"/>
                    <a:pt x="5861" y="3535"/>
                  </a:cubicBezTo>
                  <a:cubicBezTo>
                    <a:pt x="5759" y="2682"/>
                    <a:pt x="5543" y="1856"/>
                    <a:pt x="5315" y="1436"/>
                  </a:cubicBezTo>
                  <a:cubicBezTo>
                    <a:pt x="4433" y="347"/>
                    <a:pt x="3761" y="0"/>
                    <a:pt x="32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447" name="Google Shape;447;p35"/>
            <p:cNvSpPr/>
            <p:nvPr/>
          </p:nvSpPr>
          <p:spPr>
            <a:xfrm>
              <a:off x="4824875" y="4202550"/>
              <a:ext cx="7325" cy="52775"/>
            </a:xfrm>
            <a:custGeom>
              <a:avLst/>
              <a:gdLst/>
              <a:ahLst/>
              <a:cxnLst/>
              <a:rect l="l" t="t" r="r" b="b"/>
              <a:pathLst>
                <a:path w="293" h="2111" extrusionOk="0">
                  <a:moveTo>
                    <a:pt x="102" y="1"/>
                  </a:moveTo>
                  <a:lnTo>
                    <a:pt x="102" y="1"/>
                  </a:lnTo>
                  <a:cubicBezTo>
                    <a:pt x="191" y="763"/>
                    <a:pt x="178" y="1552"/>
                    <a:pt x="0" y="2111"/>
                  </a:cubicBezTo>
                  <a:cubicBezTo>
                    <a:pt x="293" y="1196"/>
                    <a:pt x="293" y="598"/>
                    <a:pt x="102" y="1"/>
                  </a:cubicBezTo>
                  <a:close/>
                </a:path>
              </a:pathLst>
            </a:custGeom>
            <a:solidFill>
              <a:srgbClr val="EC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448" name="Google Shape;448;p35"/>
            <p:cNvSpPr/>
            <p:nvPr/>
          </p:nvSpPr>
          <p:spPr>
            <a:xfrm>
              <a:off x="4770825" y="4188575"/>
              <a:ext cx="58850" cy="458000"/>
            </a:xfrm>
            <a:custGeom>
              <a:avLst/>
              <a:gdLst/>
              <a:ahLst/>
              <a:cxnLst/>
              <a:rect l="l" t="t" r="r" b="b"/>
              <a:pathLst>
                <a:path w="2354" h="18320" extrusionOk="0">
                  <a:moveTo>
                    <a:pt x="2023" y="0"/>
                  </a:moveTo>
                  <a:cubicBezTo>
                    <a:pt x="1946" y="2250"/>
                    <a:pt x="1412" y="2289"/>
                    <a:pt x="1170" y="3547"/>
                  </a:cubicBezTo>
                  <a:cubicBezTo>
                    <a:pt x="433" y="7361"/>
                    <a:pt x="1" y="8480"/>
                    <a:pt x="65" y="18320"/>
                  </a:cubicBezTo>
                  <a:cubicBezTo>
                    <a:pt x="446" y="18244"/>
                    <a:pt x="802" y="18117"/>
                    <a:pt x="1069" y="17952"/>
                  </a:cubicBezTo>
                  <a:cubicBezTo>
                    <a:pt x="1069" y="17952"/>
                    <a:pt x="967" y="16235"/>
                    <a:pt x="967" y="13845"/>
                  </a:cubicBezTo>
                  <a:cubicBezTo>
                    <a:pt x="967" y="10527"/>
                    <a:pt x="1170" y="5899"/>
                    <a:pt x="2162" y="2670"/>
                  </a:cubicBezTo>
                  <a:cubicBezTo>
                    <a:pt x="2340" y="2111"/>
                    <a:pt x="2353" y="1322"/>
                    <a:pt x="2264" y="560"/>
                  </a:cubicBezTo>
                  <a:cubicBezTo>
                    <a:pt x="2201" y="368"/>
                    <a:pt x="2111" y="190"/>
                    <a:pt x="2023" y="0"/>
                  </a:cubicBezTo>
                  <a:close/>
                </a:path>
              </a:pathLst>
            </a:custGeom>
            <a:solidFill>
              <a:srgbClr val="414042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449" name="Google Shape;449;p35"/>
            <p:cNvSpPr/>
            <p:nvPr/>
          </p:nvSpPr>
          <p:spPr>
            <a:xfrm>
              <a:off x="4863000" y="4619225"/>
              <a:ext cx="30225" cy="30225"/>
            </a:xfrm>
            <a:custGeom>
              <a:avLst/>
              <a:gdLst/>
              <a:ahLst/>
              <a:cxnLst/>
              <a:rect l="l" t="t" r="r" b="b"/>
              <a:pathLst>
                <a:path w="1209" h="1209" extrusionOk="0">
                  <a:moveTo>
                    <a:pt x="433" y="1"/>
                  </a:moveTo>
                  <a:lnTo>
                    <a:pt x="408" y="407"/>
                  </a:lnTo>
                  <a:lnTo>
                    <a:pt x="14" y="382"/>
                  </a:lnTo>
                  <a:lnTo>
                    <a:pt x="1" y="777"/>
                  </a:lnTo>
                  <a:lnTo>
                    <a:pt x="395" y="802"/>
                  </a:lnTo>
                  <a:lnTo>
                    <a:pt x="382" y="1196"/>
                  </a:lnTo>
                  <a:lnTo>
                    <a:pt x="777" y="1209"/>
                  </a:lnTo>
                  <a:lnTo>
                    <a:pt x="789" y="814"/>
                  </a:lnTo>
                  <a:lnTo>
                    <a:pt x="1184" y="827"/>
                  </a:lnTo>
                  <a:lnTo>
                    <a:pt x="1209" y="433"/>
                  </a:lnTo>
                  <a:lnTo>
                    <a:pt x="814" y="421"/>
                  </a:lnTo>
                  <a:lnTo>
                    <a:pt x="828" y="26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450" name="Google Shape;450;p35"/>
            <p:cNvSpPr/>
            <p:nvPr/>
          </p:nvSpPr>
          <p:spPr>
            <a:xfrm>
              <a:off x="4831225" y="3774425"/>
              <a:ext cx="196150" cy="260950"/>
            </a:xfrm>
            <a:custGeom>
              <a:avLst/>
              <a:gdLst/>
              <a:ahLst/>
              <a:cxnLst/>
              <a:rect l="l" t="t" r="r" b="b"/>
              <a:pathLst>
                <a:path w="7846" h="10438" extrusionOk="0">
                  <a:moveTo>
                    <a:pt x="3526" y="0"/>
                  </a:moveTo>
                  <a:cubicBezTo>
                    <a:pt x="3411" y="0"/>
                    <a:pt x="3295" y="8"/>
                    <a:pt x="3179" y="25"/>
                  </a:cubicBezTo>
                  <a:cubicBezTo>
                    <a:pt x="1246" y="305"/>
                    <a:pt x="0" y="2848"/>
                    <a:pt x="420" y="5721"/>
                  </a:cubicBezTo>
                  <a:cubicBezTo>
                    <a:pt x="803" y="8422"/>
                    <a:pt x="2511" y="10438"/>
                    <a:pt x="4319" y="10438"/>
                  </a:cubicBezTo>
                  <a:cubicBezTo>
                    <a:pt x="4435" y="10438"/>
                    <a:pt x="4551" y="10430"/>
                    <a:pt x="4667" y="10413"/>
                  </a:cubicBezTo>
                  <a:cubicBezTo>
                    <a:pt x="6611" y="10145"/>
                    <a:pt x="7845" y="7590"/>
                    <a:pt x="7425" y="4717"/>
                  </a:cubicBezTo>
                  <a:cubicBezTo>
                    <a:pt x="7043" y="2016"/>
                    <a:pt x="5335" y="0"/>
                    <a:pt x="3526" y="0"/>
                  </a:cubicBezTo>
                  <a:close/>
                </a:path>
              </a:pathLst>
            </a:custGeom>
            <a:solidFill>
              <a:srgbClr val="F4B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451" name="Google Shape;451;p35"/>
            <p:cNvSpPr/>
            <p:nvPr/>
          </p:nvSpPr>
          <p:spPr>
            <a:xfrm>
              <a:off x="4998725" y="3936250"/>
              <a:ext cx="16575" cy="5950"/>
            </a:xfrm>
            <a:custGeom>
              <a:avLst/>
              <a:gdLst/>
              <a:ahLst/>
              <a:cxnLst/>
              <a:rect l="l" t="t" r="r" b="b"/>
              <a:pathLst>
                <a:path w="663" h="238" extrusionOk="0">
                  <a:moveTo>
                    <a:pt x="449" y="1"/>
                  </a:moveTo>
                  <a:cubicBezTo>
                    <a:pt x="408" y="1"/>
                    <a:pt x="364" y="4"/>
                    <a:pt x="318" y="11"/>
                  </a:cubicBezTo>
                  <a:cubicBezTo>
                    <a:pt x="140" y="36"/>
                    <a:pt x="1" y="112"/>
                    <a:pt x="13" y="163"/>
                  </a:cubicBezTo>
                  <a:cubicBezTo>
                    <a:pt x="13" y="211"/>
                    <a:pt x="97" y="237"/>
                    <a:pt x="213" y="237"/>
                  </a:cubicBezTo>
                  <a:cubicBezTo>
                    <a:pt x="254" y="237"/>
                    <a:pt x="298" y="234"/>
                    <a:pt x="344" y="227"/>
                  </a:cubicBezTo>
                  <a:cubicBezTo>
                    <a:pt x="522" y="202"/>
                    <a:pt x="662" y="126"/>
                    <a:pt x="649" y="75"/>
                  </a:cubicBezTo>
                  <a:cubicBezTo>
                    <a:pt x="649" y="27"/>
                    <a:pt x="565" y="1"/>
                    <a:pt x="449" y="1"/>
                  </a:cubicBezTo>
                  <a:close/>
                </a:path>
              </a:pathLst>
            </a:custGeom>
            <a:solidFill>
              <a:srgbClr val="E07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452" name="Google Shape;452;p35"/>
            <p:cNvSpPr/>
            <p:nvPr/>
          </p:nvSpPr>
          <p:spPr>
            <a:xfrm>
              <a:off x="4998100" y="3947400"/>
              <a:ext cx="16550" cy="5900"/>
            </a:xfrm>
            <a:custGeom>
              <a:avLst/>
              <a:gdLst/>
              <a:ahLst/>
              <a:cxnLst/>
              <a:rect l="l" t="t" r="r" b="b"/>
              <a:pathLst>
                <a:path w="662" h="236" extrusionOk="0">
                  <a:moveTo>
                    <a:pt x="212" y="0"/>
                  </a:moveTo>
                  <a:cubicBezTo>
                    <a:pt x="96" y="0"/>
                    <a:pt x="10" y="27"/>
                    <a:pt x="1" y="73"/>
                  </a:cubicBezTo>
                  <a:cubicBezTo>
                    <a:pt x="1" y="137"/>
                    <a:pt x="140" y="200"/>
                    <a:pt x="318" y="226"/>
                  </a:cubicBezTo>
                  <a:cubicBezTo>
                    <a:pt x="364" y="232"/>
                    <a:pt x="408" y="236"/>
                    <a:pt x="449" y="236"/>
                  </a:cubicBezTo>
                  <a:cubicBezTo>
                    <a:pt x="565" y="236"/>
                    <a:pt x="648" y="210"/>
                    <a:pt x="648" y="163"/>
                  </a:cubicBezTo>
                  <a:cubicBezTo>
                    <a:pt x="662" y="99"/>
                    <a:pt x="521" y="36"/>
                    <a:pt x="343" y="10"/>
                  </a:cubicBezTo>
                  <a:cubicBezTo>
                    <a:pt x="297" y="4"/>
                    <a:pt x="253" y="0"/>
                    <a:pt x="212" y="0"/>
                  </a:cubicBezTo>
                  <a:close/>
                </a:path>
              </a:pathLst>
            </a:custGeom>
            <a:solidFill>
              <a:srgbClr val="E07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453" name="Google Shape;453;p35"/>
            <p:cNvSpPr/>
            <p:nvPr/>
          </p:nvSpPr>
          <p:spPr>
            <a:xfrm>
              <a:off x="4868100" y="3948350"/>
              <a:ext cx="16875" cy="5925"/>
            </a:xfrm>
            <a:custGeom>
              <a:avLst/>
              <a:gdLst/>
              <a:ahLst/>
              <a:cxnLst/>
              <a:rect l="l" t="t" r="r" b="b"/>
              <a:pathLst>
                <a:path w="675" h="237" extrusionOk="0">
                  <a:moveTo>
                    <a:pt x="449" y="0"/>
                  </a:moveTo>
                  <a:cubicBezTo>
                    <a:pt x="409" y="0"/>
                    <a:pt x="364" y="3"/>
                    <a:pt x="318" y="10"/>
                  </a:cubicBezTo>
                  <a:cubicBezTo>
                    <a:pt x="140" y="35"/>
                    <a:pt x="0" y="112"/>
                    <a:pt x="13" y="162"/>
                  </a:cubicBezTo>
                  <a:cubicBezTo>
                    <a:pt x="22" y="210"/>
                    <a:pt x="109" y="236"/>
                    <a:pt x="225" y="236"/>
                  </a:cubicBezTo>
                  <a:cubicBezTo>
                    <a:pt x="266" y="236"/>
                    <a:pt x="310" y="233"/>
                    <a:pt x="356" y="226"/>
                  </a:cubicBezTo>
                  <a:cubicBezTo>
                    <a:pt x="534" y="201"/>
                    <a:pt x="674" y="125"/>
                    <a:pt x="661" y="74"/>
                  </a:cubicBezTo>
                  <a:cubicBezTo>
                    <a:pt x="652" y="26"/>
                    <a:pt x="566" y="0"/>
                    <a:pt x="449" y="0"/>
                  </a:cubicBezTo>
                  <a:close/>
                </a:path>
              </a:pathLst>
            </a:custGeom>
            <a:solidFill>
              <a:srgbClr val="E07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454" name="Google Shape;454;p35"/>
            <p:cNvSpPr/>
            <p:nvPr/>
          </p:nvSpPr>
          <p:spPr>
            <a:xfrm>
              <a:off x="4868725" y="3937225"/>
              <a:ext cx="16875" cy="5900"/>
            </a:xfrm>
            <a:custGeom>
              <a:avLst/>
              <a:gdLst/>
              <a:ahLst/>
              <a:cxnLst/>
              <a:rect l="l" t="t" r="r" b="b"/>
              <a:pathLst>
                <a:path w="675" h="236" extrusionOk="0">
                  <a:moveTo>
                    <a:pt x="225" y="1"/>
                  </a:moveTo>
                  <a:cubicBezTo>
                    <a:pt x="109" y="1"/>
                    <a:pt x="23" y="27"/>
                    <a:pt x="14" y="73"/>
                  </a:cubicBezTo>
                  <a:cubicBezTo>
                    <a:pt x="1" y="138"/>
                    <a:pt x="141" y="201"/>
                    <a:pt x="319" y="226"/>
                  </a:cubicBezTo>
                  <a:cubicBezTo>
                    <a:pt x="368" y="233"/>
                    <a:pt x="414" y="236"/>
                    <a:pt x="455" y="236"/>
                  </a:cubicBezTo>
                  <a:cubicBezTo>
                    <a:pt x="573" y="236"/>
                    <a:pt x="653" y="210"/>
                    <a:pt x="662" y="163"/>
                  </a:cubicBezTo>
                  <a:cubicBezTo>
                    <a:pt x="675" y="99"/>
                    <a:pt x="535" y="36"/>
                    <a:pt x="357" y="10"/>
                  </a:cubicBezTo>
                  <a:cubicBezTo>
                    <a:pt x="310" y="4"/>
                    <a:pt x="266" y="1"/>
                    <a:pt x="225" y="1"/>
                  </a:cubicBezTo>
                  <a:close/>
                </a:path>
              </a:pathLst>
            </a:custGeom>
            <a:solidFill>
              <a:srgbClr val="E07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455" name="Google Shape;455;p35"/>
            <p:cNvSpPr/>
            <p:nvPr/>
          </p:nvSpPr>
          <p:spPr>
            <a:xfrm>
              <a:off x="4936450" y="3911275"/>
              <a:ext cx="23525" cy="53275"/>
            </a:xfrm>
            <a:custGeom>
              <a:avLst/>
              <a:gdLst/>
              <a:ahLst/>
              <a:cxnLst/>
              <a:rect l="l" t="t" r="r" b="b"/>
              <a:pathLst>
                <a:path w="941" h="2131" extrusionOk="0">
                  <a:moveTo>
                    <a:pt x="631" y="1"/>
                  </a:moveTo>
                  <a:cubicBezTo>
                    <a:pt x="624" y="1"/>
                    <a:pt x="617" y="3"/>
                    <a:pt x="610" y="6"/>
                  </a:cubicBezTo>
                  <a:cubicBezTo>
                    <a:pt x="572" y="18"/>
                    <a:pt x="559" y="57"/>
                    <a:pt x="572" y="82"/>
                  </a:cubicBezTo>
                  <a:cubicBezTo>
                    <a:pt x="572" y="94"/>
                    <a:pt x="763" y="577"/>
                    <a:pt x="801" y="1467"/>
                  </a:cubicBezTo>
                  <a:cubicBezTo>
                    <a:pt x="814" y="1837"/>
                    <a:pt x="712" y="1989"/>
                    <a:pt x="623" y="2015"/>
                  </a:cubicBezTo>
                  <a:cubicBezTo>
                    <a:pt x="616" y="2016"/>
                    <a:pt x="608" y="2017"/>
                    <a:pt x="601" y="2017"/>
                  </a:cubicBezTo>
                  <a:cubicBezTo>
                    <a:pt x="460" y="2017"/>
                    <a:pt x="248" y="1791"/>
                    <a:pt x="127" y="1404"/>
                  </a:cubicBezTo>
                  <a:cubicBezTo>
                    <a:pt x="116" y="1383"/>
                    <a:pt x="89" y="1363"/>
                    <a:pt x="65" y="1363"/>
                  </a:cubicBezTo>
                  <a:cubicBezTo>
                    <a:pt x="60" y="1363"/>
                    <a:pt x="55" y="1364"/>
                    <a:pt x="51" y="1366"/>
                  </a:cubicBezTo>
                  <a:cubicBezTo>
                    <a:pt x="12" y="1379"/>
                    <a:pt x="0" y="1417"/>
                    <a:pt x="0" y="1442"/>
                  </a:cubicBezTo>
                  <a:cubicBezTo>
                    <a:pt x="134" y="1856"/>
                    <a:pt x="372" y="2130"/>
                    <a:pt x="593" y="2130"/>
                  </a:cubicBezTo>
                  <a:cubicBezTo>
                    <a:pt x="603" y="2130"/>
                    <a:pt x="613" y="2130"/>
                    <a:pt x="623" y="2129"/>
                  </a:cubicBezTo>
                  <a:lnTo>
                    <a:pt x="648" y="2129"/>
                  </a:lnTo>
                  <a:cubicBezTo>
                    <a:pt x="737" y="2116"/>
                    <a:pt x="941" y="2015"/>
                    <a:pt x="928" y="1467"/>
                  </a:cubicBezTo>
                  <a:cubicBezTo>
                    <a:pt x="877" y="552"/>
                    <a:pt x="699" y="57"/>
                    <a:pt x="687" y="43"/>
                  </a:cubicBezTo>
                  <a:cubicBezTo>
                    <a:pt x="677" y="15"/>
                    <a:pt x="653" y="1"/>
                    <a:pt x="631" y="1"/>
                  </a:cubicBezTo>
                  <a:close/>
                </a:path>
              </a:pathLst>
            </a:custGeom>
            <a:solidFill>
              <a:srgbClr val="E07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456" name="Google Shape;456;p35"/>
            <p:cNvSpPr/>
            <p:nvPr/>
          </p:nvSpPr>
          <p:spPr>
            <a:xfrm>
              <a:off x="4913225" y="3966900"/>
              <a:ext cx="61375" cy="20300"/>
            </a:xfrm>
            <a:custGeom>
              <a:avLst/>
              <a:gdLst/>
              <a:ahLst/>
              <a:cxnLst/>
              <a:rect l="l" t="t" r="r" b="b"/>
              <a:pathLst>
                <a:path w="2455" h="812" extrusionOk="0">
                  <a:moveTo>
                    <a:pt x="2402" y="0"/>
                  </a:moveTo>
                  <a:cubicBezTo>
                    <a:pt x="2385" y="0"/>
                    <a:pt x="2362" y="12"/>
                    <a:pt x="2353" y="31"/>
                  </a:cubicBezTo>
                  <a:cubicBezTo>
                    <a:pt x="2353" y="31"/>
                    <a:pt x="1946" y="641"/>
                    <a:pt x="1221" y="705"/>
                  </a:cubicBezTo>
                  <a:cubicBezTo>
                    <a:pt x="1181" y="708"/>
                    <a:pt x="1143" y="710"/>
                    <a:pt x="1105" y="710"/>
                  </a:cubicBezTo>
                  <a:cubicBezTo>
                    <a:pt x="455" y="710"/>
                    <a:pt x="102" y="222"/>
                    <a:pt x="102" y="222"/>
                  </a:cubicBezTo>
                  <a:cubicBezTo>
                    <a:pt x="87" y="207"/>
                    <a:pt x="72" y="201"/>
                    <a:pt x="57" y="201"/>
                  </a:cubicBezTo>
                  <a:cubicBezTo>
                    <a:pt x="47" y="201"/>
                    <a:pt x="36" y="204"/>
                    <a:pt x="26" y="209"/>
                  </a:cubicBezTo>
                  <a:cubicBezTo>
                    <a:pt x="0" y="222"/>
                    <a:pt x="0" y="260"/>
                    <a:pt x="14" y="285"/>
                  </a:cubicBezTo>
                  <a:cubicBezTo>
                    <a:pt x="25" y="309"/>
                    <a:pt x="402" y="812"/>
                    <a:pt x="1100" y="812"/>
                  </a:cubicBezTo>
                  <a:cubicBezTo>
                    <a:pt x="1139" y="812"/>
                    <a:pt x="1180" y="810"/>
                    <a:pt x="1221" y="807"/>
                  </a:cubicBezTo>
                  <a:cubicBezTo>
                    <a:pt x="1997" y="743"/>
                    <a:pt x="2416" y="107"/>
                    <a:pt x="2441" y="82"/>
                  </a:cubicBezTo>
                  <a:cubicBezTo>
                    <a:pt x="2455" y="56"/>
                    <a:pt x="2441" y="31"/>
                    <a:pt x="2416" y="5"/>
                  </a:cubicBezTo>
                  <a:cubicBezTo>
                    <a:pt x="2413" y="2"/>
                    <a:pt x="2408" y="0"/>
                    <a:pt x="2402" y="0"/>
                  </a:cubicBezTo>
                  <a:close/>
                </a:path>
              </a:pathLst>
            </a:custGeom>
            <a:solidFill>
              <a:srgbClr val="E07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457" name="Google Shape;457;p35"/>
            <p:cNvSpPr/>
            <p:nvPr/>
          </p:nvSpPr>
          <p:spPr>
            <a:xfrm>
              <a:off x="4874450" y="3869500"/>
              <a:ext cx="49925" cy="25725"/>
            </a:xfrm>
            <a:custGeom>
              <a:avLst/>
              <a:gdLst/>
              <a:ahLst/>
              <a:cxnLst/>
              <a:rect l="l" t="t" r="r" b="b"/>
              <a:pathLst>
                <a:path w="1997" h="1029" extrusionOk="0">
                  <a:moveTo>
                    <a:pt x="1204" y="1"/>
                  </a:moveTo>
                  <a:cubicBezTo>
                    <a:pt x="1036" y="1"/>
                    <a:pt x="876" y="29"/>
                    <a:pt x="726" y="87"/>
                  </a:cubicBezTo>
                  <a:cubicBezTo>
                    <a:pt x="204" y="291"/>
                    <a:pt x="0" y="990"/>
                    <a:pt x="115" y="1028"/>
                  </a:cubicBezTo>
                  <a:cubicBezTo>
                    <a:pt x="116" y="1028"/>
                    <a:pt x="116" y="1028"/>
                    <a:pt x="116" y="1028"/>
                  </a:cubicBezTo>
                  <a:cubicBezTo>
                    <a:pt x="139" y="1028"/>
                    <a:pt x="539" y="568"/>
                    <a:pt x="890" y="431"/>
                  </a:cubicBezTo>
                  <a:cubicBezTo>
                    <a:pt x="990" y="392"/>
                    <a:pt x="1098" y="372"/>
                    <a:pt x="1213" y="372"/>
                  </a:cubicBezTo>
                  <a:cubicBezTo>
                    <a:pt x="1360" y="372"/>
                    <a:pt x="1520" y="404"/>
                    <a:pt x="1692" y="469"/>
                  </a:cubicBezTo>
                  <a:cubicBezTo>
                    <a:pt x="1718" y="478"/>
                    <a:pt x="1746" y="483"/>
                    <a:pt x="1773" y="483"/>
                  </a:cubicBezTo>
                  <a:cubicBezTo>
                    <a:pt x="1853" y="483"/>
                    <a:pt x="1930" y="443"/>
                    <a:pt x="1958" y="367"/>
                  </a:cubicBezTo>
                  <a:cubicBezTo>
                    <a:pt x="1997" y="278"/>
                    <a:pt x="1946" y="163"/>
                    <a:pt x="1844" y="126"/>
                  </a:cubicBezTo>
                  <a:cubicBezTo>
                    <a:pt x="1622" y="42"/>
                    <a:pt x="1407" y="1"/>
                    <a:pt x="1204" y="1"/>
                  </a:cubicBezTo>
                  <a:close/>
                </a:path>
              </a:pathLst>
            </a:custGeom>
            <a:solidFill>
              <a:srgbClr val="603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458" name="Google Shape;458;p35"/>
            <p:cNvSpPr/>
            <p:nvPr/>
          </p:nvSpPr>
          <p:spPr>
            <a:xfrm>
              <a:off x="4966625" y="3871250"/>
              <a:ext cx="47400" cy="22400"/>
            </a:xfrm>
            <a:custGeom>
              <a:avLst/>
              <a:gdLst/>
              <a:ahLst/>
              <a:cxnLst/>
              <a:rect l="l" t="t" r="r" b="b"/>
              <a:pathLst>
                <a:path w="1896" h="896" extrusionOk="0">
                  <a:moveTo>
                    <a:pt x="817" y="1"/>
                  </a:moveTo>
                  <a:cubicBezTo>
                    <a:pt x="594" y="1"/>
                    <a:pt x="364" y="69"/>
                    <a:pt x="127" y="208"/>
                  </a:cubicBezTo>
                  <a:cubicBezTo>
                    <a:pt x="39" y="259"/>
                    <a:pt x="0" y="373"/>
                    <a:pt x="51" y="463"/>
                  </a:cubicBezTo>
                  <a:cubicBezTo>
                    <a:pt x="85" y="521"/>
                    <a:pt x="146" y="552"/>
                    <a:pt x="209" y="552"/>
                  </a:cubicBezTo>
                  <a:cubicBezTo>
                    <a:pt x="242" y="552"/>
                    <a:pt x="275" y="543"/>
                    <a:pt x="305" y="526"/>
                  </a:cubicBezTo>
                  <a:cubicBezTo>
                    <a:pt x="487" y="426"/>
                    <a:pt x="662" y="372"/>
                    <a:pt x="826" y="372"/>
                  </a:cubicBezTo>
                  <a:cubicBezTo>
                    <a:pt x="892" y="372"/>
                    <a:pt x="956" y="381"/>
                    <a:pt x="1017" y="399"/>
                  </a:cubicBezTo>
                  <a:cubicBezTo>
                    <a:pt x="1356" y="487"/>
                    <a:pt x="1781" y="895"/>
                    <a:pt x="1805" y="895"/>
                  </a:cubicBezTo>
                  <a:cubicBezTo>
                    <a:pt x="1805" y="895"/>
                    <a:pt x="1806" y="895"/>
                    <a:pt x="1806" y="895"/>
                  </a:cubicBezTo>
                  <a:cubicBezTo>
                    <a:pt x="1895" y="844"/>
                    <a:pt x="1615" y="183"/>
                    <a:pt x="1119" y="43"/>
                  </a:cubicBezTo>
                  <a:cubicBezTo>
                    <a:pt x="1020" y="15"/>
                    <a:pt x="919" y="1"/>
                    <a:pt x="817" y="1"/>
                  </a:cubicBezTo>
                  <a:close/>
                </a:path>
              </a:pathLst>
            </a:custGeom>
            <a:solidFill>
              <a:srgbClr val="603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459" name="Google Shape;459;p35"/>
            <p:cNvSpPr/>
            <p:nvPr/>
          </p:nvSpPr>
          <p:spPr>
            <a:xfrm>
              <a:off x="4971400" y="3900600"/>
              <a:ext cx="22275" cy="34675"/>
            </a:xfrm>
            <a:custGeom>
              <a:avLst/>
              <a:gdLst/>
              <a:ahLst/>
              <a:cxnLst/>
              <a:rect l="l" t="t" r="r" b="b"/>
              <a:pathLst>
                <a:path w="891" h="1387" extrusionOk="0">
                  <a:moveTo>
                    <a:pt x="255" y="1"/>
                  </a:moveTo>
                  <a:cubicBezTo>
                    <a:pt x="128" y="13"/>
                    <a:pt x="1" y="306"/>
                    <a:pt x="26" y="699"/>
                  </a:cubicBezTo>
                  <a:cubicBezTo>
                    <a:pt x="51" y="1086"/>
                    <a:pt x="173" y="1386"/>
                    <a:pt x="298" y="1386"/>
                  </a:cubicBezTo>
                  <a:cubicBezTo>
                    <a:pt x="300" y="1386"/>
                    <a:pt x="303" y="1386"/>
                    <a:pt x="306" y="1386"/>
                  </a:cubicBezTo>
                  <a:cubicBezTo>
                    <a:pt x="433" y="1360"/>
                    <a:pt x="521" y="1030"/>
                    <a:pt x="496" y="636"/>
                  </a:cubicBezTo>
                  <a:cubicBezTo>
                    <a:pt x="484" y="433"/>
                    <a:pt x="484" y="306"/>
                    <a:pt x="433" y="179"/>
                  </a:cubicBezTo>
                  <a:cubicBezTo>
                    <a:pt x="776" y="153"/>
                    <a:pt x="891" y="13"/>
                    <a:pt x="891" y="13"/>
                  </a:cubicBezTo>
                  <a:lnTo>
                    <a:pt x="255" y="1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460" name="Google Shape;460;p35"/>
            <p:cNvSpPr/>
            <p:nvPr/>
          </p:nvSpPr>
          <p:spPr>
            <a:xfrm>
              <a:off x="4892575" y="3899975"/>
              <a:ext cx="23550" cy="34650"/>
            </a:xfrm>
            <a:custGeom>
              <a:avLst/>
              <a:gdLst/>
              <a:ahLst/>
              <a:cxnLst/>
              <a:rect l="l" t="t" r="r" b="b"/>
              <a:pathLst>
                <a:path w="942" h="1386" extrusionOk="0">
                  <a:moveTo>
                    <a:pt x="687" y="0"/>
                  </a:moveTo>
                  <a:lnTo>
                    <a:pt x="1" y="63"/>
                  </a:lnTo>
                  <a:cubicBezTo>
                    <a:pt x="1" y="63"/>
                    <a:pt x="102" y="204"/>
                    <a:pt x="509" y="216"/>
                  </a:cubicBezTo>
                  <a:cubicBezTo>
                    <a:pt x="458" y="343"/>
                    <a:pt x="433" y="521"/>
                    <a:pt x="433" y="712"/>
                  </a:cubicBezTo>
                  <a:cubicBezTo>
                    <a:pt x="420" y="1086"/>
                    <a:pt x="530" y="1386"/>
                    <a:pt x="665" y="1386"/>
                  </a:cubicBezTo>
                  <a:cubicBezTo>
                    <a:pt x="668" y="1386"/>
                    <a:pt x="671" y="1386"/>
                    <a:pt x="674" y="1385"/>
                  </a:cubicBezTo>
                  <a:cubicBezTo>
                    <a:pt x="814" y="1385"/>
                    <a:pt x="928" y="1068"/>
                    <a:pt x="941" y="687"/>
                  </a:cubicBezTo>
                  <a:cubicBezTo>
                    <a:pt x="941" y="305"/>
                    <a:pt x="826" y="0"/>
                    <a:pt x="687" y="0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461" name="Google Shape;461;p35"/>
            <p:cNvSpPr/>
            <p:nvPr/>
          </p:nvSpPr>
          <p:spPr>
            <a:xfrm>
              <a:off x="4954875" y="3890275"/>
              <a:ext cx="70575" cy="58675"/>
            </a:xfrm>
            <a:custGeom>
              <a:avLst/>
              <a:gdLst/>
              <a:ahLst/>
              <a:cxnLst/>
              <a:rect l="l" t="t" r="r" b="b"/>
              <a:pathLst>
                <a:path w="2823" h="2347" extrusionOk="0">
                  <a:moveTo>
                    <a:pt x="1341" y="244"/>
                  </a:moveTo>
                  <a:cubicBezTo>
                    <a:pt x="1927" y="244"/>
                    <a:pt x="2383" y="375"/>
                    <a:pt x="2569" y="439"/>
                  </a:cubicBezTo>
                  <a:cubicBezTo>
                    <a:pt x="2479" y="820"/>
                    <a:pt x="2098" y="2104"/>
                    <a:pt x="1246" y="2104"/>
                  </a:cubicBezTo>
                  <a:cubicBezTo>
                    <a:pt x="407" y="2092"/>
                    <a:pt x="255" y="782"/>
                    <a:pt x="216" y="414"/>
                  </a:cubicBezTo>
                  <a:cubicBezTo>
                    <a:pt x="617" y="288"/>
                    <a:pt x="1001" y="244"/>
                    <a:pt x="1341" y="244"/>
                  </a:cubicBezTo>
                  <a:close/>
                  <a:moveTo>
                    <a:pt x="1338" y="0"/>
                  </a:moveTo>
                  <a:cubicBezTo>
                    <a:pt x="963" y="0"/>
                    <a:pt x="537" y="50"/>
                    <a:pt x="89" y="197"/>
                  </a:cubicBezTo>
                  <a:lnTo>
                    <a:pt x="0" y="236"/>
                  </a:lnTo>
                  <a:lnTo>
                    <a:pt x="13" y="324"/>
                  </a:lnTo>
                  <a:cubicBezTo>
                    <a:pt x="26" y="1024"/>
                    <a:pt x="318" y="2333"/>
                    <a:pt x="1246" y="2346"/>
                  </a:cubicBezTo>
                  <a:cubicBezTo>
                    <a:pt x="1323" y="2346"/>
                    <a:pt x="1386" y="2333"/>
                    <a:pt x="1450" y="2321"/>
                  </a:cubicBezTo>
                  <a:cubicBezTo>
                    <a:pt x="2454" y="2129"/>
                    <a:pt x="2784" y="451"/>
                    <a:pt x="2797" y="375"/>
                  </a:cubicBezTo>
                  <a:lnTo>
                    <a:pt x="2823" y="273"/>
                  </a:lnTo>
                  <a:lnTo>
                    <a:pt x="2733" y="236"/>
                  </a:lnTo>
                  <a:cubicBezTo>
                    <a:pt x="2699" y="227"/>
                    <a:pt x="2135" y="0"/>
                    <a:pt x="1338" y="0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462" name="Google Shape;462;p35"/>
            <p:cNvSpPr/>
            <p:nvPr/>
          </p:nvSpPr>
          <p:spPr>
            <a:xfrm>
              <a:off x="4866825" y="3889250"/>
              <a:ext cx="75025" cy="62225"/>
            </a:xfrm>
            <a:custGeom>
              <a:avLst/>
              <a:gdLst/>
              <a:ahLst/>
              <a:cxnLst/>
              <a:rect l="l" t="t" r="r" b="b"/>
              <a:pathLst>
                <a:path w="3001" h="2489" extrusionOk="0">
                  <a:moveTo>
                    <a:pt x="1473" y="245"/>
                  </a:moveTo>
                  <a:cubicBezTo>
                    <a:pt x="1863" y="245"/>
                    <a:pt x="2313" y="297"/>
                    <a:pt x="2785" y="455"/>
                  </a:cubicBezTo>
                  <a:cubicBezTo>
                    <a:pt x="2747" y="834"/>
                    <a:pt x="2545" y="2247"/>
                    <a:pt x="1653" y="2247"/>
                  </a:cubicBezTo>
                  <a:cubicBezTo>
                    <a:pt x="1649" y="2247"/>
                    <a:pt x="1645" y="2247"/>
                    <a:pt x="1641" y="2247"/>
                  </a:cubicBezTo>
                  <a:cubicBezTo>
                    <a:pt x="725" y="2221"/>
                    <a:pt x="344" y="823"/>
                    <a:pt x="242" y="416"/>
                  </a:cubicBezTo>
                  <a:cubicBezTo>
                    <a:pt x="433" y="363"/>
                    <a:pt x="885" y="245"/>
                    <a:pt x="1473" y="245"/>
                  </a:cubicBezTo>
                  <a:close/>
                  <a:moveTo>
                    <a:pt x="1462" y="0"/>
                  </a:moveTo>
                  <a:cubicBezTo>
                    <a:pt x="675" y="0"/>
                    <a:pt x="123" y="205"/>
                    <a:pt x="90" y="213"/>
                  </a:cubicBezTo>
                  <a:lnTo>
                    <a:pt x="0" y="251"/>
                  </a:lnTo>
                  <a:lnTo>
                    <a:pt x="26" y="353"/>
                  </a:lnTo>
                  <a:cubicBezTo>
                    <a:pt x="39" y="441"/>
                    <a:pt x="407" y="2463"/>
                    <a:pt x="1641" y="2489"/>
                  </a:cubicBezTo>
                  <a:cubicBezTo>
                    <a:pt x="1704" y="2489"/>
                    <a:pt x="1780" y="2476"/>
                    <a:pt x="1844" y="2463"/>
                  </a:cubicBezTo>
                  <a:cubicBezTo>
                    <a:pt x="2683" y="2311"/>
                    <a:pt x="2963" y="1052"/>
                    <a:pt x="2988" y="365"/>
                  </a:cubicBezTo>
                  <a:lnTo>
                    <a:pt x="3001" y="277"/>
                  </a:lnTo>
                  <a:lnTo>
                    <a:pt x="2924" y="251"/>
                  </a:lnTo>
                  <a:cubicBezTo>
                    <a:pt x="2397" y="62"/>
                    <a:pt x="1894" y="0"/>
                    <a:pt x="1462" y="0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463" name="Google Shape;463;p35"/>
            <p:cNvSpPr/>
            <p:nvPr/>
          </p:nvSpPr>
          <p:spPr>
            <a:xfrm>
              <a:off x="4936100" y="3904875"/>
              <a:ext cx="25150" cy="10050"/>
            </a:xfrm>
            <a:custGeom>
              <a:avLst/>
              <a:gdLst/>
              <a:ahLst/>
              <a:cxnLst/>
              <a:rect l="l" t="t" r="r" b="b"/>
              <a:pathLst>
                <a:path w="1006" h="402" extrusionOk="0">
                  <a:moveTo>
                    <a:pt x="533" y="1"/>
                  </a:moveTo>
                  <a:cubicBezTo>
                    <a:pt x="324" y="1"/>
                    <a:pt x="122" y="105"/>
                    <a:pt x="1" y="198"/>
                  </a:cubicBezTo>
                  <a:lnTo>
                    <a:pt x="116" y="401"/>
                  </a:lnTo>
                  <a:cubicBezTo>
                    <a:pt x="124" y="385"/>
                    <a:pt x="323" y="237"/>
                    <a:pt x="534" y="237"/>
                  </a:cubicBezTo>
                  <a:cubicBezTo>
                    <a:pt x="646" y="237"/>
                    <a:pt x="761" y="278"/>
                    <a:pt x="853" y="401"/>
                  </a:cubicBezTo>
                  <a:lnTo>
                    <a:pt x="1006" y="249"/>
                  </a:lnTo>
                  <a:cubicBezTo>
                    <a:pt x="866" y="65"/>
                    <a:pt x="697" y="1"/>
                    <a:pt x="533" y="1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464" name="Google Shape;464;p35"/>
            <p:cNvSpPr/>
            <p:nvPr/>
          </p:nvSpPr>
          <p:spPr>
            <a:xfrm>
              <a:off x="4845850" y="3895175"/>
              <a:ext cx="23225" cy="7025"/>
            </a:xfrm>
            <a:custGeom>
              <a:avLst/>
              <a:gdLst/>
              <a:ahLst/>
              <a:cxnLst/>
              <a:rect l="l" t="t" r="r" b="b"/>
              <a:pathLst>
                <a:path w="929" h="281" extrusionOk="0">
                  <a:moveTo>
                    <a:pt x="903" y="1"/>
                  </a:moveTo>
                  <a:lnTo>
                    <a:pt x="0" y="40"/>
                  </a:lnTo>
                  <a:lnTo>
                    <a:pt x="26" y="281"/>
                  </a:lnTo>
                  <a:lnTo>
                    <a:pt x="929" y="243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465" name="Google Shape;465;p35"/>
            <p:cNvSpPr/>
            <p:nvPr/>
          </p:nvSpPr>
          <p:spPr>
            <a:xfrm>
              <a:off x="4839825" y="3736800"/>
              <a:ext cx="207550" cy="136150"/>
            </a:xfrm>
            <a:custGeom>
              <a:avLst/>
              <a:gdLst/>
              <a:ahLst/>
              <a:cxnLst/>
              <a:rect l="l" t="t" r="r" b="b"/>
              <a:pathLst>
                <a:path w="8302" h="5446" extrusionOk="0">
                  <a:moveTo>
                    <a:pt x="2948" y="1"/>
                  </a:moveTo>
                  <a:cubicBezTo>
                    <a:pt x="1696" y="1"/>
                    <a:pt x="564" y="497"/>
                    <a:pt x="0" y="1620"/>
                  </a:cubicBezTo>
                  <a:cubicBezTo>
                    <a:pt x="1144" y="5243"/>
                    <a:pt x="7755" y="5446"/>
                    <a:pt x="7755" y="5446"/>
                  </a:cubicBezTo>
                  <a:lnTo>
                    <a:pt x="8302" y="4620"/>
                  </a:lnTo>
                  <a:cubicBezTo>
                    <a:pt x="8235" y="1855"/>
                    <a:pt x="5368" y="1"/>
                    <a:pt x="2948" y="1"/>
                  </a:cubicBezTo>
                  <a:close/>
                </a:path>
              </a:pathLst>
            </a:custGeom>
            <a:solidFill>
              <a:srgbClr val="603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  <p:sp>
          <p:nvSpPr>
            <p:cNvPr id="466" name="Google Shape;466;p35"/>
            <p:cNvSpPr/>
            <p:nvPr/>
          </p:nvSpPr>
          <p:spPr>
            <a:xfrm>
              <a:off x="4776550" y="3764150"/>
              <a:ext cx="139675" cy="280150"/>
            </a:xfrm>
            <a:custGeom>
              <a:avLst/>
              <a:gdLst/>
              <a:ahLst/>
              <a:cxnLst/>
              <a:rect l="l" t="t" r="r" b="b"/>
              <a:pathLst>
                <a:path w="5587" h="11206" extrusionOk="0">
                  <a:moveTo>
                    <a:pt x="3915" y="1"/>
                  </a:moveTo>
                  <a:cubicBezTo>
                    <a:pt x="3545" y="1"/>
                    <a:pt x="3105" y="120"/>
                    <a:pt x="2594" y="399"/>
                  </a:cubicBezTo>
                  <a:cubicBezTo>
                    <a:pt x="662" y="1453"/>
                    <a:pt x="1" y="2394"/>
                    <a:pt x="522" y="5420"/>
                  </a:cubicBezTo>
                  <a:cubicBezTo>
                    <a:pt x="700" y="6476"/>
                    <a:pt x="916" y="7900"/>
                    <a:pt x="687" y="9603"/>
                  </a:cubicBezTo>
                  <a:cubicBezTo>
                    <a:pt x="522" y="10239"/>
                    <a:pt x="407" y="10773"/>
                    <a:pt x="395" y="11205"/>
                  </a:cubicBezTo>
                  <a:cubicBezTo>
                    <a:pt x="967" y="11090"/>
                    <a:pt x="2823" y="10493"/>
                    <a:pt x="3192" y="9259"/>
                  </a:cubicBezTo>
                  <a:cubicBezTo>
                    <a:pt x="3560" y="8027"/>
                    <a:pt x="3269" y="5420"/>
                    <a:pt x="3269" y="5420"/>
                  </a:cubicBezTo>
                  <a:cubicBezTo>
                    <a:pt x="3179" y="3018"/>
                    <a:pt x="5264" y="2394"/>
                    <a:pt x="5264" y="2394"/>
                  </a:cubicBezTo>
                  <a:cubicBezTo>
                    <a:pt x="5586" y="1283"/>
                    <a:pt x="5131" y="1"/>
                    <a:pt x="3915" y="1"/>
                  </a:cubicBezTo>
                  <a:close/>
                </a:path>
              </a:pathLst>
            </a:custGeom>
            <a:solidFill>
              <a:srgbClr val="6039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de-DE"/>
            </a:p>
          </p:txBody>
        </p:sp>
      </p:grpSp>
      <p:pic>
        <p:nvPicPr>
          <p:cNvPr id="4" name="Grafik 3" descr="Ein Bild, das Grafiken, Screenshot, Grafikdesign, Schrift enthält.&#10;&#10;Automatisch generierte Beschreibung">
            <a:extLst>
              <a:ext uri="{FF2B5EF4-FFF2-40B4-BE49-F238E27FC236}">
                <a16:creationId xmlns:a16="http://schemas.microsoft.com/office/drawing/2014/main" id="{7193971A-74AF-DEE9-B604-424B8EFB6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225" y="327464"/>
            <a:ext cx="1364144" cy="950107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0C363252-23E4-8B0D-01AF-38425F3B9E15}"/>
              </a:ext>
            </a:extLst>
          </p:cNvPr>
          <p:cNvSpPr txBox="1"/>
          <p:nvPr/>
        </p:nvSpPr>
        <p:spPr>
          <a:xfrm>
            <a:off x="2404475" y="4122431"/>
            <a:ext cx="49561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e-DE" sz="3200" b="1" dirty="0">
              <a:solidFill>
                <a:srgbClr val="0258A1"/>
              </a:solidFill>
              <a:latin typeface="Kanit ExtraBold"/>
              <a:cs typeface="Kanit ExtraBold"/>
              <a:sym typeface="Kanit ExtraBold"/>
            </a:endParaRPr>
          </a:p>
        </p:txBody>
      </p:sp>
      <p:pic>
        <p:nvPicPr>
          <p:cNvPr id="2" name="Grafik 1" descr="Ein Bild, das Grafiken, Schrift, Grafikdesign, Screenshot enthält.&#10;&#10;Automatisch generierte Beschreibung">
            <a:extLst>
              <a:ext uri="{FF2B5EF4-FFF2-40B4-BE49-F238E27FC236}">
                <a16:creationId xmlns:a16="http://schemas.microsoft.com/office/drawing/2014/main" id="{B0AAE6FA-A297-4D20-B7B9-BFBDFB1EFC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3887" y="4724972"/>
            <a:ext cx="1340113" cy="4138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27;p39">
            <a:extLst>
              <a:ext uri="{FF2B5EF4-FFF2-40B4-BE49-F238E27FC236}">
                <a16:creationId xmlns:a16="http://schemas.microsoft.com/office/drawing/2014/main" id="{9A671255-0906-2B18-72D8-C6336AF32D35}"/>
              </a:ext>
            </a:extLst>
          </p:cNvPr>
          <p:cNvSpPr/>
          <p:nvPr/>
        </p:nvSpPr>
        <p:spPr>
          <a:xfrm>
            <a:off x="3264262" y="1157858"/>
            <a:ext cx="2682262" cy="1995771"/>
          </a:xfrm>
          <a:custGeom>
            <a:avLst/>
            <a:gdLst/>
            <a:ahLst/>
            <a:cxnLst/>
            <a:rect l="l" t="t" r="r" b="b"/>
            <a:pathLst>
              <a:path w="49852" h="37093" extrusionOk="0">
                <a:moveTo>
                  <a:pt x="27103" y="0"/>
                </a:moveTo>
                <a:cubicBezTo>
                  <a:pt x="22256" y="0"/>
                  <a:pt x="17336" y="1522"/>
                  <a:pt x="13404" y="4557"/>
                </a:cubicBezTo>
                <a:cubicBezTo>
                  <a:pt x="5622" y="10558"/>
                  <a:pt x="1" y="24707"/>
                  <a:pt x="8085" y="32711"/>
                </a:cubicBezTo>
                <a:cubicBezTo>
                  <a:pt x="11180" y="35777"/>
                  <a:pt x="15588" y="37092"/>
                  <a:pt x="19994" y="37092"/>
                </a:cubicBezTo>
                <a:cubicBezTo>
                  <a:pt x="21294" y="37092"/>
                  <a:pt x="22593" y="36978"/>
                  <a:pt x="23858" y="36760"/>
                </a:cubicBezTo>
                <a:cubicBezTo>
                  <a:pt x="35086" y="34807"/>
                  <a:pt x="49851" y="26829"/>
                  <a:pt x="45895" y="13243"/>
                </a:cubicBezTo>
                <a:cubicBezTo>
                  <a:pt x="43523" y="5108"/>
                  <a:pt x="36593" y="744"/>
                  <a:pt x="29125" y="89"/>
                </a:cubicBezTo>
                <a:cubicBezTo>
                  <a:pt x="28454" y="30"/>
                  <a:pt x="27779" y="0"/>
                  <a:pt x="27103" y="0"/>
                </a:cubicBezTo>
                <a:close/>
              </a:path>
            </a:pathLst>
          </a:custGeom>
          <a:solidFill>
            <a:srgbClr val="D4EB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" name="Google Shape;481;p37">
            <a:extLst>
              <a:ext uri="{FF2B5EF4-FFF2-40B4-BE49-F238E27FC236}">
                <a16:creationId xmlns:a16="http://schemas.microsoft.com/office/drawing/2014/main" id="{E7F4BB92-2584-1E3F-850C-DE22ACCD4E50}"/>
              </a:ext>
            </a:extLst>
          </p:cNvPr>
          <p:cNvSpPr/>
          <p:nvPr/>
        </p:nvSpPr>
        <p:spPr>
          <a:xfrm rot="4272614">
            <a:off x="1234002" y="2010918"/>
            <a:ext cx="2487009" cy="1850491"/>
          </a:xfrm>
          <a:custGeom>
            <a:avLst/>
            <a:gdLst/>
            <a:ahLst/>
            <a:cxnLst/>
            <a:rect l="l" t="t" r="r" b="b"/>
            <a:pathLst>
              <a:path w="49852" h="37093" extrusionOk="0">
                <a:moveTo>
                  <a:pt x="27103" y="0"/>
                </a:moveTo>
                <a:cubicBezTo>
                  <a:pt x="22256" y="0"/>
                  <a:pt x="17336" y="1522"/>
                  <a:pt x="13404" y="4557"/>
                </a:cubicBezTo>
                <a:cubicBezTo>
                  <a:pt x="5622" y="10558"/>
                  <a:pt x="1" y="24707"/>
                  <a:pt x="8085" y="32711"/>
                </a:cubicBezTo>
                <a:cubicBezTo>
                  <a:pt x="11180" y="35777"/>
                  <a:pt x="15588" y="37092"/>
                  <a:pt x="19994" y="37092"/>
                </a:cubicBezTo>
                <a:cubicBezTo>
                  <a:pt x="21294" y="37092"/>
                  <a:pt x="22593" y="36978"/>
                  <a:pt x="23858" y="36760"/>
                </a:cubicBezTo>
                <a:cubicBezTo>
                  <a:pt x="35086" y="34807"/>
                  <a:pt x="49851" y="26829"/>
                  <a:pt x="45895" y="13243"/>
                </a:cubicBezTo>
                <a:cubicBezTo>
                  <a:pt x="43523" y="5108"/>
                  <a:pt x="36593" y="744"/>
                  <a:pt x="29125" y="89"/>
                </a:cubicBezTo>
                <a:cubicBezTo>
                  <a:pt x="28454" y="30"/>
                  <a:pt x="27779" y="0"/>
                  <a:pt x="27103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dirty="0"/>
          </a:p>
        </p:txBody>
      </p:sp>
      <p:sp>
        <p:nvSpPr>
          <p:cNvPr id="3" name="Google Shape;481;p37">
            <a:extLst>
              <a:ext uri="{FF2B5EF4-FFF2-40B4-BE49-F238E27FC236}">
                <a16:creationId xmlns:a16="http://schemas.microsoft.com/office/drawing/2014/main" id="{4580AE07-86F8-0071-1844-2991114F7E6D}"/>
              </a:ext>
            </a:extLst>
          </p:cNvPr>
          <p:cNvSpPr/>
          <p:nvPr/>
        </p:nvSpPr>
        <p:spPr>
          <a:xfrm rot="2689864">
            <a:off x="5744699" y="2324859"/>
            <a:ext cx="2761356" cy="2054622"/>
          </a:xfrm>
          <a:custGeom>
            <a:avLst/>
            <a:gdLst/>
            <a:ahLst/>
            <a:cxnLst/>
            <a:rect l="l" t="t" r="r" b="b"/>
            <a:pathLst>
              <a:path w="49852" h="37093" extrusionOk="0">
                <a:moveTo>
                  <a:pt x="27103" y="0"/>
                </a:moveTo>
                <a:cubicBezTo>
                  <a:pt x="22256" y="0"/>
                  <a:pt x="17336" y="1522"/>
                  <a:pt x="13404" y="4557"/>
                </a:cubicBezTo>
                <a:cubicBezTo>
                  <a:pt x="5622" y="10558"/>
                  <a:pt x="1" y="24707"/>
                  <a:pt x="8085" y="32711"/>
                </a:cubicBezTo>
                <a:cubicBezTo>
                  <a:pt x="11180" y="35777"/>
                  <a:pt x="15588" y="37092"/>
                  <a:pt x="19994" y="37092"/>
                </a:cubicBezTo>
                <a:cubicBezTo>
                  <a:pt x="21294" y="37092"/>
                  <a:pt x="22593" y="36978"/>
                  <a:pt x="23858" y="36760"/>
                </a:cubicBezTo>
                <a:cubicBezTo>
                  <a:pt x="35086" y="34807"/>
                  <a:pt x="49851" y="26829"/>
                  <a:pt x="45895" y="13243"/>
                </a:cubicBezTo>
                <a:cubicBezTo>
                  <a:pt x="43523" y="5108"/>
                  <a:pt x="36593" y="744"/>
                  <a:pt x="29125" y="89"/>
                </a:cubicBezTo>
                <a:cubicBezTo>
                  <a:pt x="28454" y="30"/>
                  <a:pt x="27779" y="0"/>
                  <a:pt x="27103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/>
          </a:p>
        </p:txBody>
      </p:sp>
      <p:pic>
        <p:nvPicPr>
          <p:cNvPr id="2" name="Grafik 1" descr="Ein Bild, das Grafiken, Schrift, Grafikdesign, Screenshot enthält.&#10;&#10;Automatisch generierte Beschreibung">
            <a:extLst>
              <a:ext uri="{FF2B5EF4-FFF2-40B4-BE49-F238E27FC236}">
                <a16:creationId xmlns:a16="http://schemas.microsoft.com/office/drawing/2014/main" id="{6767D280-CB49-E7E3-68FB-1A7B389EA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3887" y="4724972"/>
            <a:ext cx="1340113" cy="413888"/>
          </a:xfrm>
          <a:prstGeom prst="rect">
            <a:avLst/>
          </a:prstGeom>
        </p:spPr>
      </p:pic>
      <p:pic>
        <p:nvPicPr>
          <p:cNvPr id="14" name="Grafik 13" descr="Ein Bild, das Uhr enthält.&#10;&#10;Automatisch generierte Beschreibung">
            <a:extLst>
              <a:ext uri="{FF2B5EF4-FFF2-40B4-BE49-F238E27FC236}">
                <a16:creationId xmlns:a16="http://schemas.microsoft.com/office/drawing/2014/main" id="{086DE67F-32AF-47A0-1FF9-BBB4FF6703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3830" y="2571750"/>
            <a:ext cx="1411714" cy="1560840"/>
          </a:xfrm>
          <a:prstGeom prst="rect">
            <a:avLst/>
          </a:prstGeom>
        </p:spPr>
      </p:pic>
      <p:pic>
        <p:nvPicPr>
          <p:cNvPr id="16" name="Grafik 15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DBE259DD-C92E-439D-B7F8-8776D9D60A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1740" y="1375324"/>
            <a:ext cx="1414282" cy="1560840"/>
          </a:xfrm>
          <a:prstGeom prst="rect">
            <a:avLst/>
          </a:prstGeom>
        </p:spPr>
      </p:pic>
      <p:sp>
        <p:nvSpPr>
          <p:cNvPr id="528" name="Google Shape;528;p3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8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accent2"/>
                </a:solidFill>
              </a:rPr>
              <a:t>Überblick</a:t>
            </a:r>
            <a:r>
              <a:rPr lang="en-US" dirty="0">
                <a:solidFill>
                  <a:schemeClr val="accent2"/>
                </a:solidFill>
              </a:rPr>
              <a:t> Wearables</a:t>
            </a:r>
            <a:endParaRPr lang="de-DE" dirty="0">
              <a:solidFill>
                <a:schemeClr val="accent2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49C30B2-F895-42BF-625E-404EC47161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6725" y="2160431"/>
            <a:ext cx="1698004" cy="163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841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81;p37">
            <a:extLst>
              <a:ext uri="{FF2B5EF4-FFF2-40B4-BE49-F238E27FC236}">
                <a16:creationId xmlns:a16="http://schemas.microsoft.com/office/drawing/2014/main" id="{E7F4BB92-2584-1E3F-850C-DE22ACCD4E50}"/>
              </a:ext>
            </a:extLst>
          </p:cNvPr>
          <p:cNvSpPr/>
          <p:nvPr/>
        </p:nvSpPr>
        <p:spPr>
          <a:xfrm rot="4272614">
            <a:off x="1234002" y="2010918"/>
            <a:ext cx="2487009" cy="1850491"/>
          </a:xfrm>
          <a:custGeom>
            <a:avLst/>
            <a:gdLst/>
            <a:ahLst/>
            <a:cxnLst/>
            <a:rect l="l" t="t" r="r" b="b"/>
            <a:pathLst>
              <a:path w="49852" h="37093" extrusionOk="0">
                <a:moveTo>
                  <a:pt x="27103" y="0"/>
                </a:moveTo>
                <a:cubicBezTo>
                  <a:pt x="22256" y="0"/>
                  <a:pt x="17336" y="1522"/>
                  <a:pt x="13404" y="4557"/>
                </a:cubicBezTo>
                <a:cubicBezTo>
                  <a:pt x="5622" y="10558"/>
                  <a:pt x="1" y="24707"/>
                  <a:pt x="8085" y="32711"/>
                </a:cubicBezTo>
                <a:cubicBezTo>
                  <a:pt x="11180" y="35777"/>
                  <a:pt x="15588" y="37092"/>
                  <a:pt x="19994" y="37092"/>
                </a:cubicBezTo>
                <a:cubicBezTo>
                  <a:pt x="21294" y="37092"/>
                  <a:pt x="22593" y="36978"/>
                  <a:pt x="23858" y="36760"/>
                </a:cubicBezTo>
                <a:cubicBezTo>
                  <a:pt x="35086" y="34807"/>
                  <a:pt x="49851" y="26829"/>
                  <a:pt x="45895" y="13243"/>
                </a:cubicBezTo>
                <a:cubicBezTo>
                  <a:pt x="43523" y="5108"/>
                  <a:pt x="36593" y="744"/>
                  <a:pt x="29125" y="89"/>
                </a:cubicBezTo>
                <a:cubicBezTo>
                  <a:pt x="28454" y="30"/>
                  <a:pt x="27779" y="0"/>
                  <a:pt x="27103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dirty="0"/>
          </a:p>
        </p:txBody>
      </p:sp>
      <p:sp>
        <p:nvSpPr>
          <p:cNvPr id="3" name="Google Shape;481;p37">
            <a:extLst>
              <a:ext uri="{FF2B5EF4-FFF2-40B4-BE49-F238E27FC236}">
                <a16:creationId xmlns:a16="http://schemas.microsoft.com/office/drawing/2014/main" id="{4580AE07-86F8-0071-1844-2991114F7E6D}"/>
              </a:ext>
            </a:extLst>
          </p:cNvPr>
          <p:cNvSpPr/>
          <p:nvPr/>
        </p:nvSpPr>
        <p:spPr>
          <a:xfrm rot="2689864">
            <a:off x="5744699" y="2324859"/>
            <a:ext cx="2761356" cy="2054622"/>
          </a:xfrm>
          <a:custGeom>
            <a:avLst/>
            <a:gdLst/>
            <a:ahLst/>
            <a:cxnLst/>
            <a:rect l="l" t="t" r="r" b="b"/>
            <a:pathLst>
              <a:path w="49852" h="37093" extrusionOk="0">
                <a:moveTo>
                  <a:pt x="27103" y="0"/>
                </a:moveTo>
                <a:cubicBezTo>
                  <a:pt x="22256" y="0"/>
                  <a:pt x="17336" y="1522"/>
                  <a:pt x="13404" y="4557"/>
                </a:cubicBezTo>
                <a:cubicBezTo>
                  <a:pt x="5622" y="10558"/>
                  <a:pt x="1" y="24707"/>
                  <a:pt x="8085" y="32711"/>
                </a:cubicBezTo>
                <a:cubicBezTo>
                  <a:pt x="11180" y="35777"/>
                  <a:pt x="15588" y="37092"/>
                  <a:pt x="19994" y="37092"/>
                </a:cubicBezTo>
                <a:cubicBezTo>
                  <a:pt x="21294" y="37092"/>
                  <a:pt x="22593" y="36978"/>
                  <a:pt x="23858" y="36760"/>
                </a:cubicBezTo>
                <a:cubicBezTo>
                  <a:pt x="35086" y="34807"/>
                  <a:pt x="49851" y="26829"/>
                  <a:pt x="45895" y="13243"/>
                </a:cubicBezTo>
                <a:cubicBezTo>
                  <a:pt x="43523" y="5108"/>
                  <a:pt x="36593" y="744"/>
                  <a:pt x="29125" y="89"/>
                </a:cubicBezTo>
                <a:cubicBezTo>
                  <a:pt x="28454" y="30"/>
                  <a:pt x="27779" y="0"/>
                  <a:pt x="27103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/>
          </a:p>
        </p:txBody>
      </p:sp>
      <p:sp>
        <p:nvSpPr>
          <p:cNvPr id="527" name="Google Shape;527;p39"/>
          <p:cNvSpPr/>
          <p:nvPr/>
        </p:nvSpPr>
        <p:spPr>
          <a:xfrm>
            <a:off x="3264262" y="1157858"/>
            <a:ext cx="2682262" cy="1995771"/>
          </a:xfrm>
          <a:custGeom>
            <a:avLst/>
            <a:gdLst/>
            <a:ahLst/>
            <a:cxnLst/>
            <a:rect l="l" t="t" r="r" b="b"/>
            <a:pathLst>
              <a:path w="49852" h="37093" extrusionOk="0">
                <a:moveTo>
                  <a:pt x="27103" y="0"/>
                </a:moveTo>
                <a:cubicBezTo>
                  <a:pt x="22256" y="0"/>
                  <a:pt x="17336" y="1522"/>
                  <a:pt x="13404" y="4557"/>
                </a:cubicBezTo>
                <a:cubicBezTo>
                  <a:pt x="5622" y="10558"/>
                  <a:pt x="1" y="24707"/>
                  <a:pt x="8085" y="32711"/>
                </a:cubicBezTo>
                <a:cubicBezTo>
                  <a:pt x="11180" y="35777"/>
                  <a:pt x="15588" y="37092"/>
                  <a:pt x="19994" y="37092"/>
                </a:cubicBezTo>
                <a:cubicBezTo>
                  <a:pt x="21294" y="37092"/>
                  <a:pt x="22593" y="36978"/>
                  <a:pt x="23858" y="36760"/>
                </a:cubicBezTo>
                <a:cubicBezTo>
                  <a:pt x="35086" y="34807"/>
                  <a:pt x="49851" y="26829"/>
                  <a:pt x="45895" y="13243"/>
                </a:cubicBezTo>
                <a:cubicBezTo>
                  <a:pt x="43523" y="5108"/>
                  <a:pt x="36593" y="744"/>
                  <a:pt x="29125" y="89"/>
                </a:cubicBezTo>
                <a:cubicBezTo>
                  <a:pt x="28454" y="30"/>
                  <a:pt x="27779" y="0"/>
                  <a:pt x="27103" y="0"/>
                </a:cubicBezTo>
                <a:close/>
              </a:path>
            </a:pathLst>
          </a:custGeom>
          <a:solidFill>
            <a:srgbClr val="D4EB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Grafik 1" descr="Ein Bild, das Grafiken, Schrift, Grafikdesign, Screenshot enthält.&#10;&#10;Automatisch generierte Beschreibung">
            <a:extLst>
              <a:ext uri="{FF2B5EF4-FFF2-40B4-BE49-F238E27FC236}">
                <a16:creationId xmlns:a16="http://schemas.microsoft.com/office/drawing/2014/main" id="{6767D280-CB49-E7E3-68FB-1A7B389EA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3887" y="4724972"/>
            <a:ext cx="1340113" cy="413888"/>
          </a:xfrm>
          <a:prstGeom prst="rect">
            <a:avLst/>
          </a:prstGeom>
        </p:spPr>
      </p:pic>
      <p:pic>
        <p:nvPicPr>
          <p:cNvPr id="16" name="Grafik 15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DBE259DD-C92E-439D-B7F8-8776D9D60A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566917">
            <a:off x="1577001" y="-1654175"/>
            <a:ext cx="1414282" cy="1560840"/>
          </a:xfrm>
          <a:prstGeom prst="rect">
            <a:avLst/>
          </a:prstGeom>
        </p:spPr>
      </p:pic>
      <p:sp>
        <p:nvSpPr>
          <p:cNvPr id="528" name="Google Shape;528;p3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8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2"/>
                </a:solidFill>
              </a:rPr>
              <a:t>Lite Wearable (HUAWEI)</a:t>
            </a:r>
            <a:endParaRPr lang="de-DE" dirty="0">
              <a:solidFill>
                <a:schemeClr val="accent2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49C30B2-F895-42BF-625E-404EC47161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6725" y="2160431"/>
            <a:ext cx="1698004" cy="1630084"/>
          </a:xfrm>
          <a:prstGeom prst="rect">
            <a:avLst/>
          </a:prstGeom>
        </p:spPr>
      </p:pic>
      <p:pic>
        <p:nvPicPr>
          <p:cNvPr id="2050" name="Picture 2" descr="DevEco Studio - Wikipedia">
            <a:extLst>
              <a:ext uri="{FF2B5EF4-FFF2-40B4-BE49-F238E27FC236}">
                <a16:creationId xmlns:a16="http://schemas.microsoft.com/office/drawing/2014/main" id="{9C6DBE75-D5DD-713A-0E20-54110A198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81" y="2499520"/>
            <a:ext cx="863709" cy="86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10B761A3-E137-AA50-BE4E-11EE72576ABA}"/>
              </a:ext>
            </a:extLst>
          </p:cNvPr>
          <p:cNvSpPr txBox="1"/>
          <p:nvPr/>
        </p:nvSpPr>
        <p:spPr>
          <a:xfrm>
            <a:off x="6245064" y="3268824"/>
            <a:ext cx="1505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>
                <a:solidFill>
                  <a:schemeClr val="accent1"/>
                </a:solidFill>
                <a:latin typeface="Montserrat"/>
              </a:rPr>
              <a:t>DevEco</a:t>
            </a:r>
            <a:r>
              <a:rPr lang="de-DE" dirty="0">
                <a:solidFill>
                  <a:schemeClr val="accent1"/>
                </a:solidFill>
                <a:latin typeface="Montserrat"/>
              </a:rPr>
              <a:t> Studio</a:t>
            </a:r>
          </a:p>
        </p:txBody>
      </p:sp>
      <p:sp>
        <p:nvSpPr>
          <p:cNvPr id="11" name="AutoShape 8">
            <a:extLst>
              <a:ext uri="{FF2B5EF4-FFF2-40B4-BE49-F238E27FC236}">
                <a16:creationId xmlns:a16="http://schemas.microsoft.com/office/drawing/2014/main" id="{A756FD2A-0175-3F1B-625D-C385F7CBDB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871394EB-26E0-8586-B080-265EEFE6BB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07625" y="2022484"/>
            <a:ext cx="1440325" cy="266517"/>
          </a:xfrm>
          <a:prstGeom prst="rect">
            <a:avLst/>
          </a:prstGeom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E6A3BFF1-883D-6DEC-956F-8E96DAAB8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286" y="3604519"/>
            <a:ext cx="540601" cy="54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afik 16" descr="Ein Bild, das Uhr enthält.&#10;&#10;Automatisch generierte Beschreibung">
            <a:extLst>
              <a:ext uri="{FF2B5EF4-FFF2-40B4-BE49-F238E27FC236}">
                <a16:creationId xmlns:a16="http://schemas.microsoft.com/office/drawing/2014/main" id="{846D630C-A728-D738-8F3B-BAA4F073C39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5713663" y="-1747511"/>
            <a:ext cx="1411714" cy="156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6277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81;p37">
            <a:extLst>
              <a:ext uri="{FF2B5EF4-FFF2-40B4-BE49-F238E27FC236}">
                <a16:creationId xmlns:a16="http://schemas.microsoft.com/office/drawing/2014/main" id="{E7F4BB92-2584-1E3F-850C-DE22ACCD4E50}"/>
              </a:ext>
            </a:extLst>
          </p:cNvPr>
          <p:cNvSpPr/>
          <p:nvPr/>
        </p:nvSpPr>
        <p:spPr>
          <a:xfrm rot="4272614">
            <a:off x="1234002" y="2010918"/>
            <a:ext cx="2487009" cy="1850491"/>
          </a:xfrm>
          <a:custGeom>
            <a:avLst/>
            <a:gdLst/>
            <a:ahLst/>
            <a:cxnLst/>
            <a:rect l="l" t="t" r="r" b="b"/>
            <a:pathLst>
              <a:path w="49852" h="37093" extrusionOk="0">
                <a:moveTo>
                  <a:pt x="27103" y="0"/>
                </a:moveTo>
                <a:cubicBezTo>
                  <a:pt x="22256" y="0"/>
                  <a:pt x="17336" y="1522"/>
                  <a:pt x="13404" y="4557"/>
                </a:cubicBezTo>
                <a:cubicBezTo>
                  <a:pt x="5622" y="10558"/>
                  <a:pt x="1" y="24707"/>
                  <a:pt x="8085" y="32711"/>
                </a:cubicBezTo>
                <a:cubicBezTo>
                  <a:pt x="11180" y="35777"/>
                  <a:pt x="15588" y="37092"/>
                  <a:pt x="19994" y="37092"/>
                </a:cubicBezTo>
                <a:cubicBezTo>
                  <a:pt x="21294" y="37092"/>
                  <a:pt x="22593" y="36978"/>
                  <a:pt x="23858" y="36760"/>
                </a:cubicBezTo>
                <a:cubicBezTo>
                  <a:pt x="35086" y="34807"/>
                  <a:pt x="49851" y="26829"/>
                  <a:pt x="45895" y="13243"/>
                </a:cubicBezTo>
                <a:cubicBezTo>
                  <a:pt x="43523" y="5108"/>
                  <a:pt x="36593" y="744"/>
                  <a:pt x="29125" y="89"/>
                </a:cubicBezTo>
                <a:cubicBezTo>
                  <a:pt x="28454" y="30"/>
                  <a:pt x="27779" y="0"/>
                  <a:pt x="27103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dirty="0"/>
          </a:p>
        </p:txBody>
      </p:sp>
      <p:sp>
        <p:nvSpPr>
          <p:cNvPr id="3" name="Google Shape;481;p37">
            <a:extLst>
              <a:ext uri="{FF2B5EF4-FFF2-40B4-BE49-F238E27FC236}">
                <a16:creationId xmlns:a16="http://schemas.microsoft.com/office/drawing/2014/main" id="{4580AE07-86F8-0071-1844-2991114F7E6D}"/>
              </a:ext>
            </a:extLst>
          </p:cNvPr>
          <p:cNvSpPr/>
          <p:nvPr/>
        </p:nvSpPr>
        <p:spPr>
          <a:xfrm rot="2689864">
            <a:off x="5744699" y="2324859"/>
            <a:ext cx="2761356" cy="2054622"/>
          </a:xfrm>
          <a:custGeom>
            <a:avLst/>
            <a:gdLst/>
            <a:ahLst/>
            <a:cxnLst/>
            <a:rect l="l" t="t" r="r" b="b"/>
            <a:pathLst>
              <a:path w="49852" h="37093" extrusionOk="0">
                <a:moveTo>
                  <a:pt x="27103" y="0"/>
                </a:moveTo>
                <a:cubicBezTo>
                  <a:pt x="22256" y="0"/>
                  <a:pt x="17336" y="1522"/>
                  <a:pt x="13404" y="4557"/>
                </a:cubicBezTo>
                <a:cubicBezTo>
                  <a:pt x="5622" y="10558"/>
                  <a:pt x="1" y="24707"/>
                  <a:pt x="8085" y="32711"/>
                </a:cubicBezTo>
                <a:cubicBezTo>
                  <a:pt x="11180" y="35777"/>
                  <a:pt x="15588" y="37092"/>
                  <a:pt x="19994" y="37092"/>
                </a:cubicBezTo>
                <a:cubicBezTo>
                  <a:pt x="21294" y="37092"/>
                  <a:pt x="22593" y="36978"/>
                  <a:pt x="23858" y="36760"/>
                </a:cubicBezTo>
                <a:cubicBezTo>
                  <a:pt x="35086" y="34807"/>
                  <a:pt x="49851" y="26829"/>
                  <a:pt x="45895" y="13243"/>
                </a:cubicBezTo>
                <a:cubicBezTo>
                  <a:pt x="43523" y="5108"/>
                  <a:pt x="36593" y="744"/>
                  <a:pt x="29125" y="89"/>
                </a:cubicBezTo>
                <a:cubicBezTo>
                  <a:pt x="28454" y="30"/>
                  <a:pt x="27779" y="0"/>
                  <a:pt x="27103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/>
          </a:p>
        </p:txBody>
      </p:sp>
      <p:sp>
        <p:nvSpPr>
          <p:cNvPr id="527" name="Google Shape;527;p39"/>
          <p:cNvSpPr/>
          <p:nvPr/>
        </p:nvSpPr>
        <p:spPr>
          <a:xfrm>
            <a:off x="3264262" y="1157858"/>
            <a:ext cx="2682262" cy="1995771"/>
          </a:xfrm>
          <a:custGeom>
            <a:avLst/>
            <a:gdLst/>
            <a:ahLst/>
            <a:cxnLst/>
            <a:rect l="l" t="t" r="r" b="b"/>
            <a:pathLst>
              <a:path w="49852" h="37093" extrusionOk="0">
                <a:moveTo>
                  <a:pt x="27103" y="0"/>
                </a:moveTo>
                <a:cubicBezTo>
                  <a:pt x="22256" y="0"/>
                  <a:pt x="17336" y="1522"/>
                  <a:pt x="13404" y="4557"/>
                </a:cubicBezTo>
                <a:cubicBezTo>
                  <a:pt x="5622" y="10558"/>
                  <a:pt x="1" y="24707"/>
                  <a:pt x="8085" y="32711"/>
                </a:cubicBezTo>
                <a:cubicBezTo>
                  <a:pt x="11180" y="35777"/>
                  <a:pt x="15588" y="37092"/>
                  <a:pt x="19994" y="37092"/>
                </a:cubicBezTo>
                <a:cubicBezTo>
                  <a:pt x="21294" y="37092"/>
                  <a:pt x="22593" y="36978"/>
                  <a:pt x="23858" y="36760"/>
                </a:cubicBezTo>
                <a:cubicBezTo>
                  <a:pt x="35086" y="34807"/>
                  <a:pt x="49851" y="26829"/>
                  <a:pt x="45895" y="13243"/>
                </a:cubicBezTo>
                <a:cubicBezTo>
                  <a:pt x="43523" y="5108"/>
                  <a:pt x="36593" y="744"/>
                  <a:pt x="29125" y="89"/>
                </a:cubicBezTo>
                <a:cubicBezTo>
                  <a:pt x="28454" y="30"/>
                  <a:pt x="27779" y="0"/>
                  <a:pt x="27103" y="0"/>
                </a:cubicBezTo>
                <a:close/>
              </a:path>
            </a:pathLst>
          </a:custGeom>
          <a:solidFill>
            <a:srgbClr val="D4EB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Grafik 1" descr="Ein Bild, das Grafiken, Schrift, Grafikdesign, Screenshot enthält.&#10;&#10;Automatisch generierte Beschreibung">
            <a:extLst>
              <a:ext uri="{FF2B5EF4-FFF2-40B4-BE49-F238E27FC236}">
                <a16:creationId xmlns:a16="http://schemas.microsoft.com/office/drawing/2014/main" id="{6767D280-CB49-E7E3-68FB-1A7B389EA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3887" y="4724972"/>
            <a:ext cx="1340113" cy="413888"/>
          </a:xfrm>
          <a:prstGeom prst="rect">
            <a:avLst/>
          </a:prstGeom>
        </p:spPr>
      </p:pic>
      <p:pic>
        <p:nvPicPr>
          <p:cNvPr id="14" name="Grafik 13" descr="Ein Bild, das Uhr enthält.&#10;&#10;Automatisch generierte Beschreibung">
            <a:extLst>
              <a:ext uri="{FF2B5EF4-FFF2-40B4-BE49-F238E27FC236}">
                <a16:creationId xmlns:a16="http://schemas.microsoft.com/office/drawing/2014/main" id="{086DE67F-32AF-47A0-1FF9-BBB4FF6703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240150">
            <a:off x="6543030" y="-1671153"/>
            <a:ext cx="1411714" cy="1560840"/>
          </a:xfrm>
          <a:prstGeom prst="rect">
            <a:avLst/>
          </a:prstGeom>
        </p:spPr>
      </p:pic>
      <p:pic>
        <p:nvPicPr>
          <p:cNvPr id="16" name="Grafik 15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DBE259DD-C92E-439D-B7F8-8776D9D60A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0365" y="2155743"/>
            <a:ext cx="1414282" cy="1560840"/>
          </a:xfrm>
          <a:prstGeom prst="rect">
            <a:avLst/>
          </a:prstGeom>
        </p:spPr>
      </p:pic>
      <p:sp>
        <p:nvSpPr>
          <p:cNvPr id="528" name="Google Shape;528;p3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8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2"/>
                </a:solidFill>
              </a:rPr>
              <a:t>Apple Watch</a:t>
            </a:r>
            <a:endParaRPr lang="de-DE" dirty="0">
              <a:solidFill>
                <a:schemeClr val="accent2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49C30B2-F895-42BF-625E-404EC47161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853033">
            <a:off x="-1749052" y="1909109"/>
            <a:ext cx="1698004" cy="1630084"/>
          </a:xfrm>
          <a:prstGeom prst="rect">
            <a:avLst/>
          </a:prstGeom>
        </p:spPr>
      </p:pic>
      <p:sp>
        <p:nvSpPr>
          <p:cNvPr id="11" name="AutoShape 8">
            <a:extLst>
              <a:ext uri="{FF2B5EF4-FFF2-40B4-BE49-F238E27FC236}">
                <a16:creationId xmlns:a16="http://schemas.microsoft.com/office/drawing/2014/main" id="{A756FD2A-0175-3F1B-625D-C385F7CBDB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A669B2-40FB-9C6C-A2E3-FBAC2C9D9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015" y="2537691"/>
            <a:ext cx="796944" cy="79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648D884-2482-70E2-3C69-7A8D250B5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959" y="1616309"/>
            <a:ext cx="1078868" cy="107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D4613B22-013F-6668-4695-A55FAB98D73A}"/>
              </a:ext>
            </a:extLst>
          </p:cNvPr>
          <p:cNvSpPr txBox="1"/>
          <p:nvPr/>
        </p:nvSpPr>
        <p:spPr>
          <a:xfrm>
            <a:off x="7106650" y="3296066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solidFill>
                  <a:schemeClr val="accent1"/>
                </a:solidFill>
                <a:latin typeface="Montserrat"/>
              </a:rPr>
              <a:t>Core ML</a:t>
            </a:r>
          </a:p>
        </p:txBody>
      </p:sp>
      <p:pic>
        <p:nvPicPr>
          <p:cNvPr id="3074" name="Picture 2" descr="Create ML Overview - Machine Learning - Apple Developer">
            <a:extLst>
              <a:ext uri="{FF2B5EF4-FFF2-40B4-BE49-F238E27FC236}">
                <a16:creationId xmlns:a16="http://schemas.microsoft.com/office/drawing/2014/main" id="{65F08D85-5E28-4BEE-397A-923DDB99E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351" y="2584106"/>
            <a:ext cx="796943" cy="79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DA3B082C-755C-F3A1-55FF-A7E263653BA9}"/>
              </a:ext>
            </a:extLst>
          </p:cNvPr>
          <p:cNvSpPr txBox="1"/>
          <p:nvPr/>
        </p:nvSpPr>
        <p:spPr>
          <a:xfrm>
            <a:off x="6055745" y="3352170"/>
            <a:ext cx="1106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>
                <a:solidFill>
                  <a:schemeClr val="accent1"/>
                </a:solidFill>
                <a:latin typeface="Montserrat"/>
              </a:rPr>
              <a:t>Create ML</a:t>
            </a:r>
          </a:p>
        </p:txBody>
      </p:sp>
      <p:pic>
        <p:nvPicPr>
          <p:cNvPr id="3076" name="Picture 4" descr="Sprache swift - Download kostenlose symbole">
            <a:extLst>
              <a:ext uri="{FF2B5EF4-FFF2-40B4-BE49-F238E27FC236}">
                <a16:creationId xmlns:a16="http://schemas.microsoft.com/office/drawing/2014/main" id="{D92ABC1A-2CC7-B634-A98B-936122C0B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334" y="3575764"/>
            <a:ext cx="706782" cy="70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 descr="Ein Bild, das Uhr enthält.&#10;&#10;Automatisch generierte Beschreibung">
            <a:extLst>
              <a:ext uri="{FF2B5EF4-FFF2-40B4-BE49-F238E27FC236}">
                <a16:creationId xmlns:a16="http://schemas.microsoft.com/office/drawing/2014/main" id="{1EF6CCA2-2B58-84B1-3CD2-E9EBBEE301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240150">
            <a:off x="1621986" y="-1764126"/>
            <a:ext cx="1411714" cy="156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8084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81;p37">
            <a:extLst>
              <a:ext uri="{FF2B5EF4-FFF2-40B4-BE49-F238E27FC236}">
                <a16:creationId xmlns:a16="http://schemas.microsoft.com/office/drawing/2014/main" id="{E7F4BB92-2584-1E3F-850C-DE22ACCD4E50}"/>
              </a:ext>
            </a:extLst>
          </p:cNvPr>
          <p:cNvSpPr/>
          <p:nvPr/>
        </p:nvSpPr>
        <p:spPr>
          <a:xfrm rot="4272614">
            <a:off x="1234002" y="2010918"/>
            <a:ext cx="2487009" cy="1850491"/>
          </a:xfrm>
          <a:custGeom>
            <a:avLst/>
            <a:gdLst/>
            <a:ahLst/>
            <a:cxnLst/>
            <a:rect l="l" t="t" r="r" b="b"/>
            <a:pathLst>
              <a:path w="49852" h="37093" extrusionOk="0">
                <a:moveTo>
                  <a:pt x="27103" y="0"/>
                </a:moveTo>
                <a:cubicBezTo>
                  <a:pt x="22256" y="0"/>
                  <a:pt x="17336" y="1522"/>
                  <a:pt x="13404" y="4557"/>
                </a:cubicBezTo>
                <a:cubicBezTo>
                  <a:pt x="5622" y="10558"/>
                  <a:pt x="1" y="24707"/>
                  <a:pt x="8085" y="32711"/>
                </a:cubicBezTo>
                <a:cubicBezTo>
                  <a:pt x="11180" y="35777"/>
                  <a:pt x="15588" y="37092"/>
                  <a:pt x="19994" y="37092"/>
                </a:cubicBezTo>
                <a:cubicBezTo>
                  <a:pt x="21294" y="37092"/>
                  <a:pt x="22593" y="36978"/>
                  <a:pt x="23858" y="36760"/>
                </a:cubicBezTo>
                <a:cubicBezTo>
                  <a:pt x="35086" y="34807"/>
                  <a:pt x="49851" y="26829"/>
                  <a:pt x="45895" y="13243"/>
                </a:cubicBezTo>
                <a:cubicBezTo>
                  <a:pt x="43523" y="5108"/>
                  <a:pt x="36593" y="744"/>
                  <a:pt x="29125" y="89"/>
                </a:cubicBezTo>
                <a:cubicBezTo>
                  <a:pt x="28454" y="30"/>
                  <a:pt x="27779" y="0"/>
                  <a:pt x="27103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dirty="0"/>
          </a:p>
        </p:txBody>
      </p:sp>
      <p:sp>
        <p:nvSpPr>
          <p:cNvPr id="3" name="Google Shape;481;p37">
            <a:extLst>
              <a:ext uri="{FF2B5EF4-FFF2-40B4-BE49-F238E27FC236}">
                <a16:creationId xmlns:a16="http://schemas.microsoft.com/office/drawing/2014/main" id="{4580AE07-86F8-0071-1844-2991114F7E6D}"/>
              </a:ext>
            </a:extLst>
          </p:cNvPr>
          <p:cNvSpPr/>
          <p:nvPr/>
        </p:nvSpPr>
        <p:spPr>
          <a:xfrm rot="2689864">
            <a:off x="5744699" y="2324859"/>
            <a:ext cx="2761356" cy="2054622"/>
          </a:xfrm>
          <a:custGeom>
            <a:avLst/>
            <a:gdLst/>
            <a:ahLst/>
            <a:cxnLst/>
            <a:rect l="l" t="t" r="r" b="b"/>
            <a:pathLst>
              <a:path w="49852" h="37093" extrusionOk="0">
                <a:moveTo>
                  <a:pt x="27103" y="0"/>
                </a:moveTo>
                <a:cubicBezTo>
                  <a:pt x="22256" y="0"/>
                  <a:pt x="17336" y="1522"/>
                  <a:pt x="13404" y="4557"/>
                </a:cubicBezTo>
                <a:cubicBezTo>
                  <a:pt x="5622" y="10558"/>
                  <a:pt x="1" y="24707"/>
                  <a:pt x="8085" y="32711"/>
                </a:cubicBezTo>
                <a:cubicBezTo>
                  <a:pt x="11180" y="35777"/>
                  <a:pt x="15588" y="37092"/>
                  <a:pt x="19994" y="37092"/>
                </a:cubicBezTo>
                <a:cubicBezTo>
                  <a:pt x="21294" y="37092"/>
                  <a:pt x="22593" y="36978"/>
                  <a:pt x="23858" y="36760"/>
                </a:cubicBezTo>
                <a:cubicBezTo>
                  <a:pt x="35086" y="34807"/>
                  <a:pt x="49851" y="26829"/>
                  <a:pt x="45895" y="13243"/>
                </a:cubicBezTo>
                <a:cubicBezTo>
                  <a:pt x="43523" y="5108"/>
                  <a:pt x="36593" y="744"/>
                  <a:pt x="29125" y="89"/>
                </a:cubicBezTo>
                <a:cubicBezTo>
                  <a:pt x="28454" y="30"/>
                  <a:pt x="27779" y="0"/>
                  <a:pt x="27103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/>
          </a:p>
        </p:txBody>
      </p:sp>
      <p:sp>
        <p:nvSpPr>
          <p:cNvPr id="527" name="Google Shape;527;p39"/>
          <p:cNvSpPr/>
          <p:nvPr/>
        </p:nvSpPr>
        <p:spPr>
          <a:xfrm>
            <a:off x="3264262" y="1157858"/>
            <a:ext cx="2682262" cy="1995771"/>
          </a:xfrm>
          <a:custGeom>
            <a:avLst/>
            <a:gdLst/>
            <a:ahLst/>
            <a:cxnLst/>
            <a:rect l="l" t="t" r="r" b="b"/>
            <a:pathLst>
              <a:path w="49852" h="37093" extrusionOk="0">
                <a:moveTo>
                  <a:pt x="27103" y="0"/>
                </a:moveTo>
                <a:cubicBezTo>
                  <a:pt x="22256" y="0"/>
                  <a:pt x="17336" y="1522"/>
                  <a:pt x="13404" y="4557"/>
                </a:cubicBezTo>
                <a:cubicBezTo>
                  <a:pt x="5622" y="10558"/>
                  <a:pt x="1" y="24707"/>
                  <a:pt x="8085" y="32711"/>
                </a:cubicBezTo>
                <a:cubicBezTo>
                  <a:pt x="11180" y="35777"/>
                  <a:pt x="15588" y="37092"/>
                  <a:pt x="19994" y="37092"/>
                </a:cubicBezTo>
                <a:cubicBezTo>
                  <a:pt x="21294" y="37092"/>
                  <a:pt x="22593" y="36978"/>
                  <a:pt x="23858" y="36760"/>
                </a:cubicBezTo>
                <a:cubicBezTo>
                  <a:pt x="35086" y="34807"/>
                  <a:pt x="49851" y="26829"/>
                  <a:pt x="45895" y="13243"/>
                </a:cubicBezTo>
                <a:cubicBezTo>
                  <a:pt x="43523" y="5108"/>
                  <a:pt x="36593" y="744"/>
                  <a:pt x="29125" y="89"/>
                </a:cubicBezTo>
                <a:cubicBezTo>
                  <a:pt x="28454" y="30"/>
                  <a:pt x="27779" y="0"/>
                  <a:pt x="27103" y="0"/>
                </a:cubicBezTo>
                <a:close/>
              </a:path>
            </a:pathLst>
          </a:custGeom>
          <a:solidFill>
            <a:srgbClr val="D4EB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Grafik 1" descr="Ein Bild, das Grafiken, Schrift, Grafikdesign, Screenshot enthält.&#10;&#10;Automatisch generierte Beschreibung">
            <a:extLst>
              <a:ext uri="{FF2B5EF4-FFF2-40B4-BE49-F238E27FC236}">
                <a16:creationId xmlns:a16="http://schemas.microsoft.com/office/drawing/2014/main" id="{6767D280-CB49-E7E3-68FB-1A7B389EA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3887" y="4724972"/>
            <a:ext cx="1340113" cy="413888"/>
          </a:xfrm>
          <a:prstGeom prst="rect">
            <a:avLst/>
          </a:prstGeom>
        </p:spPr>
      </p:pic>
      <p:pic>
        <p:nvPicPr>
          <p:cNvPr id="16" name="Grafik 15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DBE259DD-C92E-439D-B7F8-8776D9D60A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376582">
            <a:off x="-1587037" y="2095689"/>
            <a:ext cx="1414282" cy="1560840"/>
          </a:xfrm>
          <a:prstGeom prst="rect">
            <a:avLst/>
          </a:prstGeom>
        </p:spPr>
      </p:pic>
      <p:sp>
        <p:nvSpPr>
          <p:cNvPr id="528" name="Google Shape;528;p3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8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2"/>
                </a:solidFill>
              </a:rPr>
              <a:t>Android Watch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11" name="AutoShape 8">
            <a:extLst>
              <a:ext uri="{FF2B5EF4-FFF2-40B4-BE49-F238E27FC236}">
                <a16:creationId xmlns:a16="http://schemas.microsoft.com/office/drawing/2014/main" id="{A756FD2A-0175-3F1B-625D-C385F7CBDB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9" name="Grafik 8" descr="Ein Bild, das Uhr enthält.&#10;&#10;Automatisch generierte Beschreibung">
            <a:extLst>
              <a:ext uri="{FF2B5EF4-FFF2-40B4-BE49-F238E27FC236}">
                <a16:creationId xmlns:a16="http://schemas.microsoft.com/office/drawing/2014/main" id="{29042105-EAF6-6152-1E10-C091166A46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4959" y="2202157"/>
            <a:ext cx="1411714" cy="1560840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08873DCC-863D-2FAC-3BD8-F6C7C04AD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299" y="1715063"/>
            <a:ext cx="974187" cy="97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E11634F3-CBB6-819D-081B-765D20A65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294" y="2859094"/>
            <a:ext cx="1731891" cy="97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E50ADF19-F0E6-4E0A-9AFB-347D08488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349" y="2740072"/>
            <a:ext cx="1440145" cy="35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C0130E1B-7333-7D33-4AB3-211AF8E01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451" y="3809516"/>
            <a:ext cx="473703" cy="47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2121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481;p37">
            <a:extLst>
              <a:ext uri="{FF2B5EF4-FFF2-40B4-BE49-F238E27FC236}">
                <a16:creationId xmlns:a16="http://schemas.microsoft.com/office/drawing/2014/main" id="{F68BA2CC-CA49-B9FF-DB4B-694DA903B5CC}"/>
              </a:ext>
            </a:extLst>
          </p:cNvPr>
          <p:cNvSpPr/>
          <p:nvPr/>
        </p:nvSpPr>
        <p:spPr>
          <a:xfrm rot="2689864">
            <a:off x="5744699" y="2324859"/>
            <a:ext cx="2761356" cy="2054622"/>
          </a:xfrm>
          <a:custGeom>
            <a:avLst/>
            <a:gdLst/>
            <a:ahLst/>
            <a:cxnLst/>
            <a:rect l="l" t="t" r="r" b="b"/>
            <a:pathLst>
              <a:path w="49852" h="37093" extrusionOk="0">
                <a:moveTo>
                  <a:pt x="27103" y="0"/>
                </a:moveTo>
                <a:cubicBezTo>
                  <a:pt x="22256" y="0"/>
                  <a:pt x="17336" y="1522"/>
                  <a:pt x="13404" y="4557"/>
                </a:cubicBezTo>
                <a:cubicBezTo>
                  <a:pt x="5622" y="10558"/>
                  <a:pt x="1" y="24707"/>
                  <a:pt x="8085" y="32711"/>
                </a:cubicBezTo>
                <a:cubicBezTo>
                  <a:pt x="11180" y="35777"/>
                  <a:pt x="15588" y="37092"/>
                  <a:pt x="19994" y="37092"/>
                </a:cubicBezTo>
                <a:cubicBezTo>
                  <a:pt x="21294" y="37092"/>
                  <a:pt x="22593" y="36978"/>
                  <a:pt x="23858" y="36760"/>
                </a:cubicBezTo>
                <a:cubicBezTo>
                  <a:pt x="35086" y="34807"/>
                  <a:pt x="49851" y="26829"/>
                  <a:pt x="45895" y="13243"/>
                </a:cubicBezTo>
                <a:cubicBezTo>
                  <a:pt x="43523" y="5108"/>
                  <a:pt x="36593" y="744"/>
                  <a:pt x="29125" y="89"/>
                </a:cubicBezTo>
                <a:cubicBezTo>
                  <a:pt x="28454" y="30"/>
                  <a:pt x="27779" y="0"/>
                  <a:pt x="27103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/>
          </a:p>
        </p:txBody>
      </p:sp>
      <p:sp>
        <p:nvSpPr>
          <p:cNvPr id="714" name="Google Shape;714;p4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dirty="0" err="1">
                <a:solidFill>
                  <a:schemeClr val="accent2"/>
                </a:solidFill>
              </a:rPr>
              <a:t>Überblick</a:t>
            </a:r>
            <a:r>
              <a:rPr lang="en-US" dirty="0">
                <a:solidFill>
                  <a:schemeClr val="accent2"/>
                </a:solidFill>
              </a:rPr>
              <a:t> Frameworks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2" name="Google Shape;481;p37">
            <a:extLst>
              <a:ext uri="{FF2B5EF4-FFF2-40B4-BE49-F238E27FC236}">
                <a16:creationId xmlns:a16="http://schemas.microsoft.com/office/drawing/2014/main" id="{1904368A-FB4B-9BC3-7327-C13BDB2A6726}"/>
              </a:ext>
            </a:extLst>
          </p:cNvPr>
          <p:cNvSpPr/>
          <p:nvPr/>
        </p:nvSpPr>
        <p:spPr>
          <a:xfrm rot="4272614">
            <a:off x="1234002" y="2010918"/>
            <a:ext cx="2487009" cy="1850491"/>
          </a:xfrm>
          <a:custGeom>
            <a:avLst/>
            <a:gdLst/>
            <a:ahLst/>
            <a:cxnLst/>
            <a:rect l="l" t="t" r="r" b="b"/>
            <a:pathLst>
              <a:path w="49852" h="37093" extrusionOk="0">
                <a:moveTo>
                  <a:pt x="27103" y="0"/>
                </a:moveTo>
                <a:cubicBezTo>
                  <a:pt x="22256" y="0"/>
                  <a:pt x="17336" y="1522"/>
                  <a:pt x="13404" y="4557"/>
                </a:cubicBezTo>
                <a:cubicBezTo>
                  <a:pt x="5622" y="10558"/>
                  <a:pt x="1" y="24707"/>
                  <a:pt x="8085" y="32711"/>
                </a:cubicBezTo>
                <a:cubicBezTo>
                  <a:pt x="11180" y="35777"/>
                  <a:pt x="15588" y="37092"/>
                  <a:pt x="19994" y="37092"/>
                </a:cubicBezTo>
                <a:cubicBezTo>
                  <a:pt x="21294" y="37092"/>
                  <a:pt x="22593" y="36978"/>
                  <a:pt x="23858" y="36760"/>
                </a:cubicBezTo>
                <a:cubicBezTo>
                  <a:pt x="35086" y="34807"/>
                  <a:pt x="49851" y="26829"/>
                  <a:pt x="45895" y="13243"/>
                </a:cubicBezTo>
                <a:cubicBezTo>
                  <a:pt x="43523" y="5108"/>
                  <a:pt x="36593" y="744"/>
                  <a:pt x="29125" y="89"/>
                </a:cubicBezTo>
                <a:cubicBezTo>
                  <a:pt x="28454" y="30"/>
                  <a:pt x="27779" y="0"/>
                  <a:pt x="27103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dirty="0"/>
          </a:p>
        </p:txBody>
      </p:sp>
      <p:sp>
        <p:nvSpPr>
          <p:cNvPr id="4" name="Google Shape;527;p39">
            <a:extLst>
              <a:ext uri="{FF2B5EF4-FFF2-40B4-BE49-F238E27FC236}">
                <a16:creationId xmlns:a16="http://schemas.microsoft.com/office/drawing/2014/main" id="{2CD402D9-9B2F-0EDF-E8E8-3A6AEBC05731}"/>
              </a:ext>
            </a:extLst>
          </p:cNvPr>
          <p:cNvSpPr/>
          <p:nvPr/>
        </p:nvSpPr>
        <p:spPr>
          <a:xfrm>
            <a:off x="3264262" y="1157858"/>
            <a:ext cx="2682262" cy="1995771"/>
          </a:xfrm>
          <a:custGeom>
            <a:avLst/>
            <a:gdLst/>
            <a:ahLst/>
            <a:cxnLst/>
            <a:rect l="l" t="t" r="r" b="b"/>
            <a:pathLst>
              <a:path w="49852" h="37093" extrusionOk="0">
                <a:moveTo>
                  <a:pt x="27103" y="0"/>
                </a:moveTo>
                <a:cubicBezTo>
                  <a:pt x="22256" y="0"/>
                  <a:pt x="17336" y="1522"/>
                  <a:pt x="13404" y="4557"/>
                </a:cubicBezTo>
                <a:cubicBezTo>
                  <a:pt x="5622" y="10558"/>
                  <a:pt x="1" y="24707"/>
                  <a:pt x="8085" y="32711"/>
                </a:cubicBezTo>
                <a:cubicBezTo>
                  <a:pt x="11180" y="35777"/>
                  <a:pt x="15588" y="37092"/>
                  <a:pt x="19994" y="37092"/>
                </a:cubicBezTo>
                <a:cubicBezTo>
                  <a:pt x="21294" y="37092"/>
                  <a:pt x="22593" y="36978"/>
                  <a:pt x="23858" y="36760"/>
                </a:cubicBezTo>
                <a:cubicBezTo>
                  <a:pt x="35086" y="34807"/>
                  <a:pt x="49851" y="26829"/>
                  <a:pt x="45895" y="13243"/>
                </a:cubicBezTo>
                <a:cubicBezTo>
                  <a:pt x="43523" y="5108"/>
                  <a:pt x="36593" y="744"/>
                  <a:pt x="29125" y="89"/>
                </a:cubicBezTo>
                <a:cubicBezTo>
                  <a:pt x="28454" y="30"/>
                  <a:pt x="27779" y="0"/>
                  <a:pt x="27103" y="0"/>
                </a:cubicBezTo>
                <a:close/>
              </a:path>
            </a:pathLst>
          </a:custGeom>
          <a:solidFill>
            <a:srgbClr val="D4EB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6343C7D5-4D9A-1078-7954-84E7D081F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855" y="2348728"/>
            <a:ext cx="1024723" cy="102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4D977D4B-462D-9E9D-03EB-F5CF97135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332" y="1323707"/>
            <a:ext cx="2454121" cy="138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1D258AF7-FFCF-A013-114E-0002A7A99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882" y="3055475"/>
            <a:ext cx="1930525" cy="47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8FAA761A-1825-1F8F-641D-462C35BCE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51" y="3554041"/>
            <a:ext cx="313880" cy="31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FEB85CA0-A3BF-009A-39BF-69644A9E1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140" y="2547209"/>
            <a:ext cx="313880" cy="31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3B04FBEC-2965-DEF7-58AD-640A4D341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828" y="2547209"/>
            <a:ext cx="313880" cy="31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493EE3E7-8C27-F813-D154-56120A355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454" y="3626806"/>
            <a:ext cx="313880" cy="31388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900978B8-62F2-6041-E4D8-0870A4F0D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627" y="3626806"/>
            <a:ext cx="313880" cy="31388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 descr="Ein Bild, das Grafiken, Schrift, Grafikdesign, Screenshot enthält.&#10;&#10;Automatisch generierte Beschreibung">
            <a:extLst>
              <a:ext uri="{FF2B5EF4-FFF2-40B4-BE49-F238E27FC236}">
                <a16:creationId xmlns:a16="http://schemas.microsoft.com/office/drawing/2014/main" id="{48495A05-5590-F7D9-AE50-D38DEFCB90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03887" y="4724972"/>
            <a:ext cx="1340113" cy="41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071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4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dirty="0">
                <a:solidFill>
                  <a:schemeClr val="accent2"/>
                </a:solidFill>
              </a:rPr>
              <a:t>Training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2" name="Google Shape;481;p37">
            <a:extLst>
              <a:ext uri="{FF2B5EF4-FFF2-40B4-BE49-F238E27FC236}">
                <a16:creationId xmlns:a16="http://schemas.microsoft.com/office/drawing/2014/main" id="{1904368A-FB4B-9BC3-7327-C13BDB2A6726}"/>
              </a:ext>
            </a:extLst>
          </p:cNvPr>
          <p:cNvSpPr/>
          <p:nvPr/>
        </p:nvSpPr>
        <p:spPr>
          <a:xfrm rot="4272614">
            <a:off x="1614641" y="1953441"/>
            <a:ext cx="2487009" cy="1850491"/>
          </a:xfrm>
          <a:custGeom>
            <a:avLst/>
            <a:gdLst/>
            <a:ahLst/>
            <a:cxnLst/>
            <a:rect l="l" t="t" r="r" b="b"/>
            <a:pathLst>
              <a:path w="49852" h="37093" extrusionOk="0">
                <a:moveTo>
                  <a:pt x="27103" y="0"/>
                </a:moveTo>
                <a:cubicBezTo>
                  <a:pt x="22256" y="0"/>
                  <a:pt x="17336" y="1522"/>
                  <a:pt x="13404" y="4557"/>
                </a:cubicBezTo>
                <a:cubicBezTo>
                  <a:pt x="5622" y="10558"/>
                  <a:pt x="1" y="24707"/>
                  <a:pt x="8085" y="32711"/>
                </a:cubicBezTo>
                <a:cubicBezTo>
                  <a:pt x="11180" y="35777"/>
                  <a:pt x="15588" y="37092"/>
                  <a:pt x="19994" y="37092"/>
                </a:cubicBezTo>
                <a:cubicBezTo>
                  <a:pt x="21294" y="37092"/>
                  <a:pt x="22593" y="36978"/>
                  <a:pt x="23858" y="36760"/>
                </a:cubicBezTo>
                <a:cubicBezTo>
                  <a:pt x="35086" y="34807"/>
                  <a:pt x="49851" y="26829"/>
                  <a:pt x="45895" y="13243"/>
                </a:cubicBezTo>
                <a:cubicBezTo>
                  <a:pt x="43523" y="5108"/>
                  <a:pt x="36593" y="744"/>
                  <a:pt x="29125" y="89"/>
                </a:cubicBezTo>
                <a:cubicBezTo>
                  <a:pt x="28454" y="30"/>
                  <a:pt x="27779" y="0"/>
                  <a:pt x="27103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dirty="0"/>
          </a:p>
        </p:txBody>
      </p:sp>
      <p:sp>
        <p:nvSpPr>
          <p:cNvPr id="4" name="Google Shape;527;p39">
            <a:extLst>
              <a:ext uri="{FF2B5EF4-FFF2-40B4-BE49-F238E27FC236}">
                <a16:creationId xmlns:a16="http://schemas.microsoft.com/office/drawing/2014/main" id="{2CD402D9-9B2F-0EDF-E8E8-3A6AEBC05731}"/>
              </a:ext>
            </a:extLst>
          </p:cNvPr>
          <p:cNvSpPr/>
          <p:nvPr/>
        </p:nvSpPr>
        <p:spPr>
          <a:xfrm>
            <a:off x="5187114" y="1872150"/>
            <a:ext cx="2682262" cy="1995771"/>
          </a:xfrm>
          <a:custGeom>
            <a:avLst/>
            <a:gdLst/>
            <a:ahLst/>
            <a:cxnLst/>
            <a:rect l="l" t="t" r="r" b="b"/>
            <a:pathLst>
              <a:path w="49852" h="37093" extrusionOk="0">
                <a:moveTo>
                  <a:pt x="27103" y="0"/>
                </a:moveTo>
                <a:cubicBezTo>
                  <a:pt x="22256" y="0"/>
                  <a:pt x="17336" y="1522"/>
                  <a:pt x="13404" y="4557"/>
                </a:cubicBezTo>
                <a:cubicBezTo>
                  <a:pt x="5622" y="10558"/>
                  <a:pt x="1" y="24707"/>
                  <a:pt x="8085" y="32711"/>
                </a:cubicBezTo>
                <a:cubicBezTo>
                  <a:pt x="11180" y="35777"/>
                  <a:pt x="15588" y="37092"/>
                  <a:pt x="19994" y="37092"/>
                </a:cubicBezTo>
                <a:cubicBezTo>
                  <a:pt x="21294" y="37092"/>
                  <a:pt x="22593" y="36978"/>
                  <a:pt x="23858" y="36760"/>
                </a:cubicBezTo>
                <a:cubicBezTo>
                  <a:pt x="35086" y="34807"/>
                  <a:pt x="49851" y="26829"/>
                  <a:pt x="45895" y="13243"/>
                </a:cubicBezTo>
                <a:cubicBezTo>
                  <a:pt x="43523" y="5108"/>
                  <a:pt x="36593" y="744"/>
                  <a:pt x="29125" y="89"/>
                </a:cubicBezTo>
                <a:cubicBezTo>
                  <a:pt x="28454" y="30"/>
                  <a:pt x="27779" y="0"/>
                  <a:pt x="27103" y="0"/>
                </a:cubicBezTo>
                <a:close/>
              </a:path>
            </a:pathLst>
          </a:custGeom>
          <a:solidFill>
            <a:srgbClr val="D4EB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6343C7D5-4D9A-1078-7954-84E7D081F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494" y="2291251"/>
            <a:ext cx="1024723" cy="102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4D977D4B-462D-9E9D-03EB-F5CF97135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700" y="2146969"/>
            <a:ext cx="2454121" cy="138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8FAA761A-1825-1F8F-641D-462C35BCE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590" y="3496564"/>
            <a:ext cx="313880" cy="31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FEB85CA0-A3BF-009A-39BF-69644A9E1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305" y="3383786"/>
            <a:ext cx="313880" cy="31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3B04FBEC-2965-DEF7-58AD-640A4D341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680" y="3686601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 descr="Ein Bild, das Grafiken, Schrift, Grafikdesign, Screenshot enthält.&#10;&#10;Automatisch generierte Beschreibung">
            <a:extLst>
              <a:ext uri="{FF2B5EF4-FFF2-40B4-BE49-F238E27FC236}">
                <a16:creationId xmlns:a16="http://schemas.microsoft.com/office/drawing/2014/main" id="{269FD36B-73ED-AD58-4C0C-8104894BFF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3887" y="4724972"/>
            <a:ext cx="1340113" cy="41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14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4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dirty="0">
                <a:solidFill>
                  <a:schemeClr val="accent2"/>
                </a:solidFill>
              </a:rPr>
              <a:t>TensorFlow Lite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2" name="Google Shape;481;p37">
            <a:extLst>
              <a:ext uri="{FF2B5EF4-FFF2-40B4-BE49-F238E27FC236}">
                <a16:creationId xmlns:a16="http://schemas.microsoft.com/office/drawing/2014/main" id="{1904368A-FB4B-9BC3-7327-C13BDB2A6726}"/>
              </a:ext>
            </a:extLst>
          </p:cNvPr>
          <p:cNvSpPr/>
          <p:nvPr/>
        </p:nvSpPr>
        <p:spPr>
          <a:xfrm rot="7479495">
            <a:off x="-2519969" y="1778904"/>
            <a:ext cx="2487009" cy="1850491"/>
          </a:xfrm>
          <a:custGeom>
            <a:avLst/>
            <a:gdLst/>
            <a:ahLst/>
            <a:cxnLst/>
            <a:rect l="l" t="t" r="r" b="b"/>
            <a:pathLst>
              <a:path w="49852" h="37093" extrusionOk="0">
                <a:moveTo>
                  <a:pt x="27103" y="0"/>
                </a:moveTo>
                <a:cubicBezTo>
                  <a:pt x="22256" y="0"/>
                  <a:pt x="17336" y="1522"/>
                  <a:pt x="13404" y="4557"/>
                </a:cubicBezTo>
                <a:cubicBezTo>
                  <a:pt x="5622" y="10558"/>
                  <a:pt x="1" y="24707"/>
                  <a:pt x="8085" y="32711"/>
                </a:cubicBezTo>
                <a:cubicBezTo>
                  <a:pt x="11180" y="35777"/>
                  <a:pt x="15588" y="37092"/>
                  <a:pt x="19994" y="37092"/>
                </a:cubicBezTo>
                <a:cubicBezTo>
                  <a:pt x="21294" y="37092"/>
                  <a:pt x="22593" y="36978"/>
                  <a:pt x="23858" y="36760"/>
                </a:cubicBezTo>
                <a:cubicBezTo>
                  <a:pt x="35086" y="34807"/>
                  <a:pt x="49851" y="26829"/>
                  <a:pt x="45895" y="13243"/>
                </a:cubicBezTo>
                <a:cubicBezTo>
                  <a:pt x="43523" y="5108"/>
                  <a:pt x="36593" y="744"/>
                  <a:pt x="29125" y="89"/>
                </a:cubicBezTo>
                <a:cubicBezTo>
                  <a:pt x="28454" y="30"/>
                  <a:pt x="27779" y="0"/>
                  <a:pt x="27103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dirty="0"/>
          </a:p>
        </p:txBody>
      </p:sp>
      <p:sp>
        <p:nvSpPr>
          <p:cNvPr id="4" name="Google Shape;527;p39">
            <a:extLst>
              <a:ext uri="{FF2B5EF4-FFF2-40B4-BE49-F238E27FC236}">
                <a16:creationId xmlns:a16="http://schemas.microsoft.com/office/drawing/2014/main" id="{2CD402D9-9B2F-0EDF-E8E8-3A6AEBC05731}"/>
              </a:ext>
            </a:extLst>
          </p:cNvPr>
          <p:cNvSpPr/>
          <p:nvPr/>
        </p:nvSpPr>
        <p:spPr>
          <a:xfrm>
            <a:off x="2859366" y="1577691"/>
            <a:ext cx="3307954" cy="2461325"/>
          </a:xfrm>
          <a:custGeom>
            <a:avLst/>
            <a:gdLst/>
            <a:ahLst/>
            <a:cxnLst/>
            <a:rect l="l" t="t" r="r" b="b"/>
            <a:pathLst>
              <a:path w="49852" h="37093" extrusionOk="0">
                <a:moveTo>
                  <a:pt x="27103" y="0"/>
                </a:moveTo>
                <a:cubicBezTo>
                  <a:pt x="22256" y="0"/>
                  <a:pt x="17336" y="1522"/>
                  <a:pt x="13404" y="4557"/>
                </a:cubicBezTo>
                <a:cubicBezTo>
                  <a:pt x="5622" y="10558"/>
                  <a:pt x="1" y="24707"/>
                  <a:pt x="8085" y="32711"/>
                </a:cubicBezTo>
                <a:cubicBezTo>
                  <a:pt x="11180" y="35777"/>
                  <a:pt x="15588" y="37092"/>
                  <a:pt x="19994" y="37092"/>
                </a:cubicBezTo>
                <a:cubicBezTo>
                  <a:pt x="21294" y="37092"/>
                  <a:pt x="22593" y="36978"/>
                  <a:pt x="23858" y="36760"/>
                </a:cubicBezTo>
                <a:cubicBezTo>
                  <a:pt x="35086" y="34807"/>
                  <a:pt x="49851" y="26829"/>
                  <a:pt x="45895" y="13243"/>
                </a:cubicBezTo>
                <a:cubicBezTo>
                  <a:pt x="43523" y="5108"/>
                  <a:pt x="36593" y="744"/>
                  <a:pt x="29125" y="89"/>
                </a:cubicBezTo>
                <a:cubicBezTo>
                  <a:pt x="28454" y="30"/>
                  <a:pt x="27779" y="0"/>
                  <a:pt x="27103" y="0"/>
                </a:cubicBezTo>
                <a:close/>
              </a:path>
            </a:pathLst>
          </a:custGeom>
          <a:solidFill>
            <a:srgbClr val="D4EB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6343C7D5-4D9A-1078-7954-84E7D081F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06881">
            <a:off x="-1762116" y="2116714"/>
            <a:ext cx="1024723" cy="102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4D977D4B-462D-9E9D-03EB-F5CF97135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677" y="1836893"/>
            <a:ext cx="3026594" cy="170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8FAA761A-1825-1F8F-641D-462C35BCE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06881">
            <a:off x="-1379020" y="3322027"/>
            <a:ext cx="313880" cy="31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FEB85CA0-A3BF-009A-39BF-69644A9E1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424" y="3311407"/>
            <a:ext cx="387099" cy="38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 descr="Ein Bild, das Grafiken, Schrift, Grafikdesign, Screenshot enthält.&#10;&#10;Automatisch generierte Beschreibung">
            <a:extLst>
              <a:ext uri="{FF2B5EF4-FFF2-40B4-BE49-F238E27FC236}">
                <a16:creationId xmlns:a16="http://schemas.microsoft.com/office/drawing/2014/main" id="{C2998BC5-5B36-B666-8512-F6E196730A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3887" y="4724972"/>
            <a:ext cx="1340113" cy="41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1778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51"/>
          <p:cNvSpPr/>
          <p:nvPr/>
        </p:nvSpPr>
        <p:spPr>
          <a:xfrm rot="2317641">
            <a:off x="6645798" y="633890"/>
            <a:ext cx="1889657" cy="1406167"/>
          </a:xfrm>
          <a:custGeom>
            <a:avLst/>
            <a:gdLst/>
            <a:ahLst/>
            <a:cxnLst/>
            <a:rect l="l" t="t" r="r" b="b"/>
            <a:pathLst>
              <a:path w="49852" h="37093" extrusionOk="0">
                <a:moveTo>
                  <a:pt x="27103" y="0"/>
                </a:moveTo>
                <a:cubicBezTo>
                  <a:pt x="22256" y="0"/>
                  <a:pt x="17336" y="1522"/>
                  <a:pt x="13404" y="4557"/>
                </a:cubicBezTo>
                <a:cubicBezTo>
                  <a:pt x="5622" y="10558"/>
                  <a:pt x="1" y="24707"/>
                  <a:pt x="8085" y="32711"/>
                </a:cubicBezTo>
                <a:cubicBezTo>
                  <a:pt x="11180" y="35777"/>
                  <a:pt x="15588" y="37092"/>
                  <a:pt x="19994" y="37092"/>
                </a:cubicBezTo>
                <a:cubicBezTo>
                  <a:pt x="21294" y="37092"/>
                  <a:pt x="22593" y="36978"/>
                  <a:pt x="23858" y="36760"/>
                </a:cubicBezTo>
                <a:cubicBezTo>
                  <a:pt x="35086" y="34807"/>
                  <a:pt x="49851" y="26829"/>
                  <a:pt x="45895" y="13243"/>
                </a:cubicBezTo>
                <a:cubicBezTo>
                  <a:pt x="43523" y="5108"/>
                  <a:pt x="36593" y="744"/>
                  <a:pt x="29125" y="89"/>
                </a:cubicBezTo>
                <a:cubicBezTo>
                  <a:pt x="28454" y="30"/>
                  <a:pt x="27779" y="0"/>
                  <a:pt x="271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9" name="Google Shape;949;p51"/>
          <p:cNvSpPr txBox="1">
            <a:spLocks noGrp="1"/>
          </p:cNvSpPr>
          <p:nvPr>
            <p:ph type="title"/>
          </p:nvPr>
        </p:nvSpPr>
        <p:spPr>
          <a:xfrm>
            <a:off x="4692504" y="2074650"/>
            <a:ext cx="3731496" cy="11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de-DE" sz="5400" dirty="0" err="1">
                <a:solidFill>
                  <a:srgbClr val="EA4A4D"/>
                </a:solidFill>
              </a:rPr>
              <a:t>TinyML</a:t>
            </a:r>
            <a:endParaRPr lang="de-DE" sz="5400" dirty="0">
              <a:solidFill>
                <a:srgbClr val="EA4A4D"/>
              </a:solidFill>
            </a:endParaRPr>
          </a:p>
        </p:txBody>
      </p:sp>
      <p:sp>
        <p:nvSpPr>
          <p:cNvPr id="950" name="Google Shape;950;p51"/>
          <p:cNvSpPr txBox="1">
            <a:spLocks noGrp="1"/>
          </p:cNvSpPr>
          <p:nvPr>
            <p:ph type="title" idx="2"/>
          </p:nvPr>
        </p:nvSpPr>
        <p:spPr>
          <a:xfrm>
            <a:off x="7166925" y="1019175"/>
            <a:ext cx="839400" cy="73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03</a:t>
            </a:r>
            <a:endParaRPr dirty="0">
              <a:solidFill>
                <a:schemeClr val="dk2"/>
              </a:solidFill>
            </a:endParaRPr>
          </a:p>
        </p:txBody>
      </p:sp>
      <p:grpSp>
        <p:nvGrpSpPr>
          <p:cNvPr id="951" name="Google Shape;951;p51"/>
          <p:cNvGrpSpPr/>
          <p:nvPr/>
        </p:nvGrpSpPr>
        <p:grpSpPr>
          <a:xfrm>
            <a:off x="1009965" y="751070"/>
            <a:ext cx="3141735" cy="3934480"/>
            <a:chOff x="1009965" y="751070"/>
            <a:chExt cx="3141735" cy="3934480"/>
          </a:xfrm>
        </p:grpSpPr>
        <p:sp>
          <p:nvSpPr>
            <p:cNvPr id="952" name="Google Shape;952;p51"/>
            <p:cNvSpPr/>
            <p:nvPr/>
          </p:nvSpPr>
          <p:spPr>
            <a:xfrm>
              <a:off x="2286900" y="4368450"/>
              <a:ext cx="1864800" cy="317100"/>
            </a:xfrm>
            <a:prstGeom prst="ellipse">
              <a:avLst/>
            </a:prstGeom>
            <a:solidFill>
              <a:srgbClr val="D4E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53" name="Google Shape;953;p51"/>
            <p:cNvGrpSpPr/>
            <p:nvPr/>
          </p:nvGrpSpPr>
          <p:grpSpPr>
            <a:xfrm>
              <a:off x="1009965" y="751070"/>
              <a:ext cx="2164285" cy="3250971"/>
              <a:chOff x="5592800" y="751085"/>
              <a:chExt cx="2354019" cy="3535970"/>
            </a:xfrm>
          </p:grpSpPr>
          <p:sp>
            <p:nvSpPr>
              <p:cNvPr id="954" name="Google Shape;954;p51"/>
              <p:cNvSpPr/>
              <p:nvPr/>
            </p:nvSpPr>
            <p:spPr>
              <a:xfrm>
                <a:off x="5592800" y="751085"/>
                <a:ext cx="2354019" cy="3535970"/>
              </a:xfrm>
              <a:custGeom>
                <a:avLst/>
                <a:gdLst/>
                <a:ahLst/>
                <a:cxnLst/>
                <a:rect l="l" t="t" r="r" b="b"/>
                <a:pathLst>
                  <a:path w="78618" h="118092" extrusionOk="0">
                    <a:moveTo>
                      <a:pt x="14933" y="0"/>
                    </a:moveTo>
                    <a:cubicBezTo>
                      <a:pt x="14933" y="8373"/>
                      <a:pt x="8291" y="15163"/>
                      <a:pt x="0" y="15460"/>
                    </a:cubicBezTo>
                    <a:lnTo>
                      <a:pt x="0" y="72108"/>
                    </a:lnTo>
                    <a:cubicBezTo>
                      <a:pt x="0" y="95347"/>
                      <a:pt x="17042" y="114613"/>
                      <a:pt x="39310" y="118091"/>
                    </a:cubicBezTo>
                    <a:cubicBezTo>
                      <a:pt x="61575" y="114613"/>
                      <a:pt x="78617" y="95347"/>
                      <a:pt x="78617" y="72108"/>
                    </a:cubicBezTo>
                    <a:lnTo>
                      <a:pt x="78617" y="15493"/>
                    </a:lnTo>
                    <a:cubicBezTo>
                      <a:pt x="70064" y="15493"/>
                      <a:pt x="63125" y="8555"/>
                      <a:pt x="631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51"/>
              <p:cNvSpPr/>
              <p:nvPr/>
            </p:nvSpPr>
            <p:spPr>
              <a:xfrm>
                <a:off x="5786253" y="946005"/>
                <a:ext cx="1967102" cy="3146088"/>
              </a:xfrm>
              <a:custGeom>
                <a:avLst/>
                <a:gdLst/>
                <a:ahLst/>
                <a:cxnLst/>
                <a:rect l="l" t="t" r="r" b="b"/>
                <a:pathLst>
                  <a:path w="65696" h="105071" extrusionOk="0">
                    <a:moveTo>
                      <a:pt x="13976" y="1"/>
                    </a:moveTo>
                    <a:cubicBezTo>
                      <a:pt x="11917" y="6741"/>
                      <a:pt x="6709" y="12098"/>
                      <a:pt x="0" y="14340"/>
                    </a:cubicBezTo>
                    <a:lnTo>
                      <a:pt x="0" y="65647"/>
                    </a:lnTo>
                    <a:cubicBezTo>
                      <a:pt x="0" y="85194"/>
                      <a:pt x="13746" y="101609"/>
                      <a:pt x="32849" y="105071"/>
                    </a:cubicBezTo>
                    <a:cubicBezTo>
                      <a:pt x="51950" y="101609"/>
                      <a:pt x="65696" y="85194"/>
                      <a:pt x="65696" y="65647"/>
                    </a:cubicBezTo>
                    <a:lnTo>
                      <a:pt x="65696" y="14521"/>
                    </a:lnTo>
                    <a:cubicBezTo>
                      <a:pt x="58773" y="12378"/>
                      <a:pt x="53319" y="6906"/>
                      <a:pt x="5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51"/>
              <p:cNvSpPr/>
              <p:nvPr/>
            </p:nvSpPr>
            <p:spPr>
              <a:xfrm>
                <a:off x="6189926" y="1939378"/>
                <a:ext cx="1159254" cy="1159284"/>
              </a:xfrm>
              <a:custGeom>
                <a:avLst/>
                <a:gdLst/>
                <a:ahLst/>
                <a:cxnLst/>
                <a:rect l="l" t="t" r="r" b="b"/>
                <a:pathLst>
                  <a:path w="38716" h="38717" extrusionOk="0">
                    <a:moveTo>
                      <a:pt x="12493" y="1"/>
                    </a:moveTo>
                    <a:lnTo>
                      <a:pt x="12493" y="12494"/>
                    </a:lnTo>
                    <a:lnTo>
                      <a:pt x="0" y="12494"/>
                    </a:lnTo>
                    <a:lnTo>
                      <a:pt x="0" y="26224"/>
                    </a:lnTo>
                    <a:lnTo>
                      <a:pt x="12493" y="26224"/>
                    </a:lnTo>
                    <a:lnTo>
                      <a:pt x="12493" y="38717"/>
                    </a:lnTo>
                    <a:lnTo>
                      <a:pt x="26223" y="38717"/>
                    </a:lnTo>
                    <a:lnTo>
                      <a:pt x="26223" y="26224"/>
                    </a:lnTo>
                    <a:lnTo>
                      <a:pt x="38716" y="26224"/>
                    </a:lnTo>
                    <a:lnTo>
                      <a:pt x="38716" y="12494"/>
                    </a:lnTo>
                    <a:lnTo>
                      <a:pt x="26223" y="12494"/>
                    </a:lnTo>
                    <a:lnTo>
                      <a:pt x="2622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57" name="Google Shape;957;p51"/>
            <p:cNvSpPr/>
            <p:nvPr/>
          </p:nvSpPr>
          <p:spPr>
            <a:xfrm>
              <a:off x="2883950" y="2206627"/>
              <a:ext cx="266544" cy="860451"/>
            </a:xfrm>
            <a:custGeom>
              <a:avLst/>
              <a:gdLst/>
              <a:ahLst/>
              <a:cxnLst/>
              <a:rect l="l" t="t" r="r" b="b"/>
              <a:pathLst>
                <a:path w="5785" h="18675" extrusionOk="0">
                  <a:moveTo>
                    <a:pt x="3478" y="0"/>
                  </a:moveTo>
                  <a:cubicBezTo>
                    <a:pt x="2804" y="0"/>
                    <a:pt x="2631" y="1130"/>
                    <a:pt x="2631" y="1130"/>
                  </a:cubicBezTo>
                  <a:cubicBezTo>
                    <a:pt x="2631" y="1130"/>
                    <a:pt x="127" y="9038"/>
                    <a:pt x="0" y="18497"/>
                  </a:cubicBezTo>
                  <a:cubicBezTo>
                    <a:pt x="0" y="18497"/>
                    <a:pt x="399" y="18674"/>
                    <a:pt x="955" y="18674"/>
                  </a:cubicBezTo>
                  <a:cubicBezTo>
                    <a:pt x="1242" y="18674"/>
                    <a:pt x="1570" y="18627"/>
                    <a:pt x="1907" y="18485"/>
                  </a:cubicBezTo>
                  <a:cubicBezTo>
                    <a:pt x="1907" y="18485"/>
                    <a:pt x="3000" y="9814"/>
                    <a:pt x="5264" y="5059"/>
                  </a:cubicBezTo>
                  <a:cubicBezTo>
                    <a:pt x="5784" y="4042"/>
                    <a:pt x="5683" y="2681"/>
                    <a:pt x="5428" y="1906"/>
                  </a:cubicBezTo>
                  <a:cubicBezTo>
                    <a:pt x="4525" y="448"/>
                    <a:pt x="3902" y="0"/>
                    <a:pt x="3478" y="0"/>
                  </a:cubicBezTo>
                  <a:close/>
                </a:path>
              </a:pathLst>
            </a:custGeom>
            <a:solidFill>
              <a:srgbClr val="D68F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51"/>
            <p:cNvSpPr/>
            <p:nvPr/>
          </p:nvSpPr>
          <p:spPr>
            <a:xfrm>
              <a:off x="2883305" y="3135637"/>
              <a:ext cx="97218" cy="89201"/>
            </a:xfrm>
            <a:custGeom>
              <a:avLst/>
              <a:gdLst/>
              <a:ahLst/>
              <a:cxnLst/>
              <a:rect l="l" t="t" r="r" b="b"/>
              <a:pathLst>
                <a:path w="2110" h="1936" extrusionOk="0">
                  <a:moveTo>
                    <a:pt x="624" y="0"/>
                  </a:moveTo>
                  <a:lnTo>
                    <a:pt x="1" y="331"/>
                  </a:lnTo>
                  <a:cubicBezTo>
                    <a:pt x="1" y="331"/>
                    <a:pt x="573" y="1411"/>
                    <a:pt x="662" y="1500"/>
                  </a:cubicBezTo>
                  <a:cubicBezTo>
                    <a:pt x="764" y="1602"/>
                    <a:pt x="904" y="1665"/>
                    <a:pt x="1399" y="1856"/>
                  </a:cubicBezTo>
                  <a:cubicBezTo>
                    <a:pt x="1546" y="1912"/>
                    <a:pt x="1669" y="1935"/>
                    <a:pt x="1768" y="1935"/>
                  </a:cubicBezTo>
                  <a:cubicBezTo>
                    <a:pt x="2006" y="1935"/>
                    <a:pt x="2110" y="1804"/>
                    <a:pt x="2074" y="1678"/>
                  </a:cubicBezTo>
                  <a:cubicBezTo>
                    <a:pt x="2010" y="1513"/>
                    <a:pt x="1336" y="1233"/>
                    <a:pt x="1235" y="1131"/>
                  </a:cubicBezTo>
                  <a:cubicBezTo>
                    <a:pt x="1145" y="1029"/>
                    <a:pt x="624" y="0"/>
                    <a:pt x="624" y="0"/>
                  </a:cubicBezTo>
                  <a:close/>
                </a:path>
              </a:pathLst>
            </a:custGeom>
            <a:solidFill>
              <a:srgbClr val="B971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51"/>
            <p:cNvSpPr/>
            <p:nvPr/>
          </p:nvSpPr>
          <p:spPr>
            <a:xfrm>
              <a:off x="2868100" y="3147340"/>
              <a:ext cx="101319" cy="111041"/>
            </a:xfrm>
            <a:custGeom>
              <a:avLst/>
              <a:gdLst/>
              <a:ahLst/>
              <a:cxnLst/>
              <a:rect l="l" t="t" r="r" b="b"/>
              <a:pathLst>
                <a:path w="2199" h="2410" extrusionOk="0">
                  <a:moveTo>
                    <a:pt x="776" y="0"/>
                  </a:moveTo>
                  <a:lnTo>
                    <a:pt x="0" y="306"/>
                  </a:lnTo>
                  <a:cubicBezTo>
                    <a:pt x="0" y="306"/>
                    <a:pt x="483" y="1628"/>
                    <a:pt x="573" y="1755"/>
                  </a:cubicBezTo>
                  <a:cubicBezTo>
                    <a:pt x="661" y="1882"/>
                    <a:pt x="814" y="1971"/>
                    <a:pt x="1373" y="2263"/>
                  </a:cubicBezTo>
                  <a:cubicBezTo>
                    <a:pt x="1570" y="2368"/>
                    <a:pt x="1734" y="2409"/>
                    <a:pt x="1861" y="2409"/>
                  </a:cubicBezTo>
                  <a:cubicBezTo>
                    <a:pt x="2088" y="2409"/>
                    <a:pt x="2199" y="2279"/>
                    <a:pt x="2175" y="2149"/>
                  </a:cubicBezTo>
                  <a:cubicBezTo>
                    <a:pt x="2136" y="1945"/>
                    <a:pt x="1399" y="1526"/>
                    <a:pt x="1297" y="1399"/>
                  </a:cubicBezTo>
                  <a:cubicBezTo>
                    <a:pt x="1209" y="1272"/>
                    <a:pt x="776" y="0"/>
                    <a:pt x="776" y="0"/>
                  </a:cubicBezTo>
                  <a:close/>
                </a:path>
              </a:pathLst>
            </a:custGeom>
            <a:solidFill>
              <a:srgbClr val="C880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51"/>
            <p:cNvSpPr/>
            <p:nvPr/>
          </p:nvSpPr>
          <p:spPr>
            <a:xfrm>
              <a:off x="2851698" y="3047127"/>
              <a:ext cx="150389" cy="236687"/>
            </a:xfrm>
            <a:custGeom>
              <a:avLst/>
              <a:gdLst/>
              <a:ahLst/>
              <a:cxnLst/>
              <a:rect l="l" t="t" r="r" b="b"/>
              <a:pathLst>
                <a:path w="3264" h="5137" extrusionOk="0">
                  <a:moveTo>
                    <a:pt x="980" y="1"/>
                  </a:moveTo>
                  <a:lnTo>
                    <a:pt x="700" y="218"/>
                  </a:lnTo>
                  <a:cubicBezTo>
                    <a:pt x="700" y="218"/>
                    <a:pt x="166" y="1679"/>
                    <a:pt x="90" y="2125"/>
                  </a:cubicBezTo>
                  <a:cubicBezTo>
                    <a:pt x="0" y="2569"/>
                    <a:pt x="839" y="4286"/>
                    <a:pt x="954" y="4794"/>
                  </a:cubicBezTo>
                  <a:cubicBezTo>
                    <a:pt x="1030" y="5022"/>
                    <a:pt x="1159" y="5137"/>
                    <a:pt x="1275" y="5137"/>
                  </a:cubicBezTo>
                  <a:cubicBezTo>
                    <a:pt x="1432" y="5137"/>
                    <a:pt x="1564" y="4930"/>
                    <a:pt x="1514" y="4515"/>
                  </a:cubicBezTo>
                  <a:cubicBezTo>
                    <a:pt x="1424" y="3739"/>
                    <a:pt x="1094" y="2455"/>
                    <a:pt x="1094" y="2353"/>
                  </a:cubicBezTo>
                  <a:cubicBezTo>
                    <a:pt x="1081" y="2239"/>
                    <a:pt x="1729" y="1641"/>
                    <a:pt x="1806" y="1603"/>
                  </a:cubicBezTo>
                  <a:cubicBezTo>
                    <a:pt x="1809" y="1602"/>
                    <a:pt x="1812" y="1601"/>
                    <a:pt x="1815" y="1601"/>
                  </a:cubicBezTo>
                  <a:cubicBezTo>
                    <a:pt x="1920" y="1601"/>
                    <a:pt x="2290" y="2140"/>
                    <a:pt x="2314" y="2239"/>
                  </a:cubicBezTo>
                  <a:cubicBezTo>
                    <a:pt x="2340" y="2353"/>
                    <a:pt x="2060" y="3065"/>
                    <a:pt x="2531" y="3434"/>
                  </a:cubicBezTo>
                  <a:cubicBezTo>
                    <a:pt x="2580" y="3470"/>
                    <a:pt x="2627" y="3486"/>
                    <a:pt x="2671" y="3486"/>
                  </a:cubicBezTo>
                  <a:cubicBezTo>
                    <a:pt x="3063" y="3486"/>
                    <a:pt x="3263" y="2209"/>
                    <a:pt x="3217" y="1947"/>
                  </a:cubicBezTo>
                  <a:cubicBezTo>
                    <a:pt x="3153" y="1641"/>
                    <a:pt x="3065" y="611"/>
                    <a:pt x="2455" y="40"/>
                  </a:cubicBezTo>
                  <a:lnTo>
                    <a:pt x="980" y="1"/>
                  </a:lnTo>
                  <a:close/>
                </a:path>
              </a:pathLst>
            </a:custGeom>
            <a:solidFill>
              <a:srgbClr val="D68F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51"/>
            <p:cNvSpPr/>
            <p:nvPr/>
          </p:nvSpPr>
          <p:spPr>
            <a:xfrm>
              <a:off x="2908554" y="2080612"/>
              <a:ext cx="206785" cy="445868"/>
            </a:xfrm>
            <a:custGeom>
              <a:avLst/>
              <a:gdLst/>
              <a:ahLst/>
              <a:cxnLst/>
              <a:rect l="l" t="t" r="r" b="b"/>
              <a:pathLst>
                <a:path w="4488" h="9677" extrusionOk="0">
                  <a:moveTo>
                    <a:pt x="4030" y="0"/>
                  </a:moveTo>
                  <a:cubicBezTo>
                    <a:pt x="4030" y="0"/>
                    <a:pt x="3165" y="534"/>
                    <a:pt x="2987" y="840"/>
                  </a:cubicBezTo>
                  <a:cubicBezTo>
                    <a:pt x="1945" y="2150"/>
                    <a:pt x="0" y="8354"/>
                    <a:pt x="0" y="8354"/>
                  </a:cubicBezTo>
                  <a:lnTo>
                    <a:pt x="3331" y="9676"/>
                  </a:lnTo>
                  <a:lnTo>
                    <a:pt x="4487" y="4832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51"/>
            <p:cNvSpPr/>
            <p:nvPr/>
          </p:nvSpPr>
          <p:spPr>
            <a:xfrm>
              <a:off x="2967115" y="2488929"/>
              <a:ext cx="19950" cy="7648"/>
            </a:xfrm>
            <a:custGeom>
              <a:avLst/>
              <a:gdLst/>
              <a:ahLst/>
              <a:cxnLst/>
              <a:rect l="l" t="t" r="r" b="b"/>
              <a:pathLst>
                <a:path w="433" h="166" extrusionOk="0">
                  <a:moveTo>
                    <a:pt x="0" y="0"/>
                  </a:moveTo>
                  <a:lnTo>
                    <a:pt x="0" y="0"/>
                  </a:lnTo>
                  <a:lnTo>
                    <a:pt x="433" y="165"/>
                  </a:lnTo>
                  <a:lnTo>
                    <a:pt x="433" y="165"/>
                  </a:lnTo>
                  <a:close/>
                </a:path>
              </a:pathLst>
            </a:custGeom>
            <a:solidFill>
              <a:srgbClr val="C685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51"/>
            <p:cNvSpPr/>
            <p:nvPr/>
          </p:nvSpPr>
          <p:spPr>
            <a:xfrm>
              <a:off x="2943663" y="2138021"/>
              <a:ext cx="118966" cy="358556"/>
            </a:xfrm>
            <a:custGeom>
              <a:avLst/>
              <a:gdLst/>
              <a:ahLst/>
              <a:cxnLst/>
              <a:rect l="l" t="t" r="r" b="b"/>
              <a:pathLst>
                <a:path w="2582" h="7782" extrusionOk="0">
                  <a:moveTo>
                    <a:pt x="2581" y="0"/>
                  </a:moveTo>
                  <a:lnTo>
                    <a:pt x="2581" y="0"/>
                  </a:lnTo>
                  <a:cubicBezTo>
                    <a:pt x="2581" y="1"/>
                    <a:pt x="814" y="2569"/>
                    <a:pt x="216" y="4908"/>
                  </a:cubicBezTo>
                  <a:cubicBezTo>
                    <a:pt x="1" y="5709"/>
                    <a:pt x="496" y="7603"/>
                    <a:pt x="509" y="7616"/>
                  </a:cubicBezTo>
                  <a:lnTo>
                    <a:pt x="942" y="7781"/>
                  </a:lnTo>
                  <a:cubicBezTo>
                    <a:pt x="942" y="7781"/>
                    <a:pt x="471" y="5849"/>
                    <a:pt x="687" y="4565"/>
                  </a:cubicBezTo>
                  <a:cubicBezTo>
                    <a:pt x="687" y="3814"/>
                    <a:pt x="1691" y="1743"/>
                    <a:pt x="2442" y="293"/>
                  </a:cubicBezTo>
                  <a:cubicBezTo>
                    <a:pt x="2530" y="115"/>
                    <a:pt x="2581" y="1"/>
                    <a:pt x="2581" y="0"/>
                  </a:cubicBezTo>
                  <a:close/>
                </a:path>
              </a:pathLst>
            </a:custGeom>
            <a:solidFill>
              <a:srgbClr val="414042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51"/>
            <p:cNvSpPr/>
            <p:nvPr/>
          </p:nvSpPr>
          <p:spPr>
            <a:xfrm>
              <a:off x="2977068" y="2010302"/>
              <a:ext cx="579946" cy="981812"/>
            </a:xfrm>
            <a:custGeom>
              <a:avLst/>
              <a:gdLst/>
              <a:ahLst/>
              <a:cxnLst/>
              <a:rect l="l" t="t" r="r" b="b"/>
              <a:pathLst>
                <a:path w="12587" h="21309" extrusionOk="0">
                  <a:moveTo>
                    <a:pt x="7006" y="1"/>
                  </a:moveTo>
                  <a:cubicBezTo>
                    <a:pt x="3192" y="128"/>
                    <a:pt x="1463" y="3891"/>
                    <a:pt x="687" y="5354"/>
                  </a:cubicBezTo>
                  <a:cubicBezTo>
                    <a:pt x="0" y="7490"/>
                    <a:pt x="178" y="9956"/>
                    <a:pt x="1157" y="12867"/>
                  </a:cubicBezTo>
                  <a:cubicBezTo>
                    <a:pt x="1653" y="14940"/>
                    <a:pt x="878" y="17940"/>
                    <a:pt x="878" y="17940"/>
                  </a:cubicBezTo>
                  <a:cubicBezTo>
                    <a:pt x="2327" y="19758"/>
                    <a:pt x="4336" y="20305"/>
                    <a:pt x="4336" y="20305"/>
                  </a:cubicBezTo>
                  <a:cubicBezTo>
                    <a:pt x="4336" y="20305"/>
                    <a:pt x="6578" y="21309"/>
                    <a:pt x="8517" y="21309"/>
                  </a:cubicBezTo>
                  <a:cubicBezTo>
                    <a:pt x="9215" y="21309"/>
                    <a:pt x="9873" y="21179"/>
                    <a:pt x="10374" y="20826"/>
                  </a:cubicBezTo>
                  <a:cubicBezTo>
                    <a:pt x="10374" y="20826"/>
                    <a:pt x="12587" y="16923"/>
                    <a:pt x="9752" y="14558"/>
                  </a:cubicBezTo>
                  <a:cubicBezTo>
                    <a:pt x="8938" y="13134"/>
                    <a:pt x="9510" y="10146"/>
                    <a:pt x="9510" y="10146"/>
                  </a:cubicBezTo>
                  <a:lnTo>
                    <a:pt x="12307" y="2404"/>
                  </a:lnTo>
                  <a:cubicBezTo>
                    <a:pt x="12307" y="2404"/>
                    <a:pt x="11163" y="1107"/>
                    <a:pt x="7006" y="1"/>
                  </a:cubicBezTo>
                  <a:close/>
                </a:path>
              </a:pathLst>
            </a:custGeom>
            <a:solidFill>
              <a:srgbClr val="D68F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51"/>
            <p:cNvSpPr/>
            <p:nvPr/>
          </p:nvSpPr>
          <p:spPr>
            <a:xfrm>
              <a:off x="3189704" y="1865672"/>
              <a:ext cx="206232" cy="205034"/>
            </a:xfrm>
            <a:custGeom>
              <a:avLst/>
              <a:gdLst/>
              <a:ahLst/>
              <a:cxnLst/>
              <a:rect l="l" t="t" r="r" b="b"/>
              <a:pathLst>
                <a:path w="4476" h="4450" extrusionOk="0">
                  <a:moveTo>
                    <a:pt x="1170" y="0"/>
                  </a:moveTo>
                  <a:lnTo>
                    <a:pt x="179" y="1589"/>
                  </a:lnTo>
                  <a:lnTo>
                    <a:pt x="153" y="1653"/>
                  </a:lnTo>
                  <a:lnTo>
                    <a:pt x="77" y="2911"/>
                  </a:lnTo>
                  <a:lnTo>
                    <a:pt x="1" y="4450"/>
                  </a:lnTo>
                  <a:lnTo>
                    <a:pt x="4476" y="4094"/>
                  </a:lnTo>
                  <a:lnTo>
                    <a:pt x="4196" y="305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D68F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51"/>
            <p:cNvSpPr/>
            <p:nvPr/>
          </p:nvSpPr>
          <p:spPr>
            <a:xfrm>
              <a:off x="3406441" y="1733898"/>
              <a:ext cx="112469" cy="115326"/>
            </a:xfrm>
            <a:custGeom>
              <a:avLst/>
              <a:gdLst/>
              <a:ahLst/>
              <a:cxnLst/>
              <a:rect l="l" t="t" r="r" b="b"/>
              <a:pathLst>
                <a:path w="2441" h="2503" extrusionOk="0">
                  <a:moveTo>
                    <a:pt x="1276" y="0"/>
                  </a:moveTo>
                  <a:cubicBezTo>
                    <a:pt x="445" y="0"/>
                    <a:pt x="1" y="1270"/>
                    <a:pt x="1" y="1270"/>
                  </a:cubicBezTo>
                  <a:lnTo>
                    <a:pt x="77" y="2453"/>
                  </a:lnTo>
                  <a:cubicBezTo>
                    <a:pt x="195" y="2487"/>
                    <a:pt x="310" y="2502"/>
                    <a:pt x="421" y="2502"/>
                  </a:cubicBezTo>
                  <a:cubicBezTo>
                    <a:pt x="1733" y="2502"/>
                    <a:pt x="2441" y="307"/>
                    <a:pt x="1526" y="38"/>
                  </a:cubicBezTo>
                  <a:cubicBezTo>
                    <a:pt x="1439" y="12"/>
                    <a:pt x="1356" y="0"/>
                    <a:pt x="1276" y="0"/>
                  </a:cubicBezTo>
                  <a:close/>
                </a:path>
              </a:pathLst>
            </a:custGeom>
            <a:solidFill>
              <a:srgbClr val="D68F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51"/>
            <p:cNvSpPr/>
            <p:nvPr/>
          </p:nvSpPr>
          <p:spPr>
            <a:xfrm>
              <a:off x="3415195" y="1768270"/>
              <a:ext cx="52802" cy="44094"/>
            </a:xfrm>
            <a:custGeom>
              <a:avLst/>
              <a:gdLst/>
              <a:ahLst/>
              <a:cxnLst/>
              <a:rect l="l" t="t" r="r" b="b"/>
              <a:pathLst>
                <a:path w="1146" h="957" extrusionOk="0">
                  <a:moveTo>
                    <a:pt x="1097" y="0"/>
                  </a:moveTo>
                  <a:cubicBezTo>
                    <a:pt x="1092" y="0"/>
                    <a:pt x="1087" y="1"/>
                    <a:pt x="1082" y="4"/>
                  </a:cubicBezTo>
                  <a:cubicBezTo>
                    <a:pt x="382" y="29"/>
                    <a:pt x="26" y="690"/>
                    <a:pt x="14" y="716"/>
                  </a:cubicBezTo>
                  <a:cubicBezTo>
                    <a:pt x="1" y="741"/>
                    <a:pt x="14" y="779"/>
                    <a:pt x="39" y="792"/>
                  </a:cubicBezTo>
                  <a:cubicBezTo>
                    <a:pt x="48" y="792"/>
                    <a:pt x="56" y="797"/>
                    <a:pt x="61" y="797"/>
                  </a:cubicBezTo>
                  <a:cubicBezTo>
                    <a:pt x="63" y="797"/>
                    <a:pt x="65" y="796"/>
                    <a:pt x="65" y="792"/>
                  </a:cubicBezTo>
                  <a:cubicBezTo>
                    <a:pt x="90" y="792"/>
                    <a:pt x="103" y="792"/>
                    <a:pt x="116" y="766"/>
                  </a:cubicBezTo>
                  <a:cubicBezTo>
                    <a:pt x="116" y="766"/>
                    <a:pt x="255" y="524"/>
                    <a:pt x="509" y="334"/>
                  </a:cubicBezTo>
                  <a:cubicBezTo>
                    <a:pt x="751" y="473"/>
                    <a:pt x="662" y="880"/>
                    <a:pt x="662" y="894"/>
                  </a:cubicBezTo>
                  <a:cubicBezTo>
                    <a:pt x="650" y="919"/>
                    <a:pt x="675" y="957"/>
                    <a:pt x="701" y="957"/>
                  </a:cubicBezTo>
                  <a:lnTo>
                    <a:pt x="713" y="957"/>
                  </a:lnTo>
                  <a:cubicBezTo>
                    <a:pt x="738" y="957"/>
                    <a:pt x="764" y="944"/>
                    <a:pt x="764" y="919"/>
                  </a:cubicBezTo>
                  <a:cubicBezTo>
                    <a:pt x="777" y="894"/>
                    <a:pt x="879" y="461"/>
                    <a:pt x="611" y="258"/>
                  </a:cubicBezTo>
                  <a:cubicBezTo>
                    <a:pt x="738" y="182"/>
                    <a:pt x="891" y="131"/>
                    <a:pt x="1069" y="118"/>
                  </a:cubicBezTo>
                  <a:lnTo>
                    <a:pt x="1082" y="118"/>
                  </a:lnTo>
                  <a:cubicBezTo>
                    <a:pt x="1120" y="118"/>
                    <a:pt x="1145" y="80"/>
                    <a:pt x="1145" y="54"/>
                  </a:cubicBezTo>
                  <a:cubicBezTo>
                    <a:pt x="1145" y="23"/>
                    <a:pt x="1120" y="0"/>
                    <a:pt x="1097" y="0"/>
                  </a:cubicBezTo>
                  <a:close/>
                </a:path>
              </a:pathLst>
            </a:custGeom>
            <a:solidFill>
              <a:srgbClr val="E07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51"/>
            <p:cNvSpPr/>
            <p:nvPr/>
          </p:nvSpPr>
          <p:spPr>
            <a:xfrm>
              <a:off x="3387688" y="1942986"/>
              <a:ext cx="1797" cy="2949"/>
            </a:xfrm>
            <a:custGeom>
              <a:avLst/>
              <a:gdLst/>
              <a:ahLst/>
              <a:cxnLst/>
              <a:rect l="l" t="t" r="r" b="b"/>
              <a:pathLst>
                <a:path w="39" h="64" extrusionOk="0">
                  <a:moveTo>
                    <a:pt x="38" y="0"/>
                  </a:moveTo>
                  <a:cubicBezTo>
                    <a:pt x="26" y="0"/>
                    <a:pt x="13" y="12"/>
                    <a:pt x="1" y="12"/>
                  </a:cubicBezTo>
                  <a:lnTo>
                    <a:pt x="13" y="63"/>
                  </a:lnTo>
                  <a:cubicBezTo>
                    <a:pt x="26" y="26"/>
                    <a:pt x="38" y="0"/>
                    <a:pt x="38" y="0"/>
                  </a:cubicBezTo>
                  <a:close/>
                </a:path>
              </a:pathLst>
            </a:custGeom>
            <a:solidFill>
              <a:srgbClr val="F3D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51"/>
            <p:cNvSpPr/>
            <p:nvPr/>
          </p:nvSpPr>
          <p:spPr>
            <a:xfrm>
              <a:off x="3192606" y="1943539"/>
              <a:ext cx="195681" cy="107263"/>
            </a:xfrm>
            <a:custGeom>
              <a:avLst/>
              <a:gdLst/>
              <a:ahLst/>
              <a:cxnLst/>
              <a:rect l="l" t="t" r="r" b="b"/>
              <a:pathLst>
                <a:path w="4247" h="2328" extrusionOk="0">
                  <a:moveTo>
                    <a:pt x="4235" y="0"/>
                  </a:moveTo>
                  <a:cubicBezTo>
                    <a:pt x="3433" y="395"/>
                    <a:pt x="2620" y="509"/>
                    <a:pt x="1921" y="509"/>
                  </a:cubicBezTo>
                  <a:cubicBezTo>
                    <a:pt x="878" y="509"/>
                    <a:pt x="116" y="243"/>
                    <a:pt x="116" y="243"/>
                  </a:cubicBezTo>
                  <a:lnTo>
                    <a:pt x="77" y="153"/>
                  </a:lnTo>
                  <a:lnTo>
                    <a:pt x="1" y="1717"/>
                  </a:lnTo>
                  <a:cubicBezTo>
                    <a:pt x="560" y="2150"/>
                    <a:pt x="1069" y="2328"/>
                    <a:pt x="1539" y="2328"/>
                  </a:cubicBezTo>
                  <a:cubicBezTo>
                    <a:pt x="3065" y="2328"/>
                    <a:pt x="4057" y="433"/>
                    <a:pt x="4247" y="51"/>
                  </a:cubicBezTo>
                  <a:lnTo>
                    <a:pt x="4235" y="0"/>
                  </a:lnTo>
                  <a:close/>
                </a:path>
              </a:pathLst>
            </a:custGeom>
            <a:solidFill>
              <a:srgbClr val="CC7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51"/>
            <p:cNvSpPr/>
            <p:nvPr/>
          </p:nvSpPr>
          <p:spPr>
            <a:xfrm>
              <a:off x="3106538" y="1541442"/>
              <a:ext cx="323953" cy="455544"/>
            </a:xfrm>
            <a:custGeom>
              <a:avLst/>
              <a:gdLst/>
              <a:ahLst/>
              <a:cxnLst/>
              <a:rect l="l" t="t" r="r" b="b"/>
              <a:pathLst>
                <a:path w="7031" h="9887" extrusionOk="0">
                  <a:moveTo>
                    <a:pt x="3337" y="0"/>
                  </a:moveTo>
                  <a:cubicBezTo>
                    <a:pt x="3284" y="0"/>
                    <a:pt x="3232" y="2"/>
                    <a:pt x="3179" y="6"/>
                  </a:cubicBezTo>
                  <a:cubicBezTo>
                    <a:pt x="1348" y="121"/>
                    <a:pt x="0" y="2435"/>
                    <a:pt x="178" y="5168"/>
                  </a:cubicBezTo>
                  <a:cubicBezTo>
                    <a:pt x="353" y="7840"/>
                    <a:pt x="2318" y="9887"/>
                    <a:pt x="3762" y="9887"/>
                  </a:cubicBezTo>
                  <a:cubicBezTo>
                    <a:pt x="3788" y="9887"/>
                    <a:pt x="3814" y="9886"/>
                    <a:pt x="3840" y="9885"/>
                  </a:cubicBezTo>
                  <a:cubicBezTo>
                    <a:pt x="5315" y="9745"/>
                    <a:pt x="7030" y="7456"/>
                    <a:pt x="6840" y="4723"/>
                  </a:cubicBezTo>
                  <a:cubicBezTo>
                    <a:pt x="6667" y="2068"/>
                    <a:pt x="5115" y="0"/>
                    <a:pt x="3337" y="0"/>
                  </a:cubicBezTo>
                  <a:close/>
                </a:path>
              </a:pathLst>
            </a:custGeom>
            <a:solidFill>
              <a:srgbClr val="D68F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51"/>
            <p:cNvSpPr/>
            <p:nvPr/>
          </p:nvSpPr>
          <p:spPr>
            <a:xfrm>
              <a:off x="3143398" y="1825679"/>
              <a:ext cx="28797" cy="9123"/>
            </a:xfrm>
            <a:custGeom>
              <a:avLst/>
              <a:gdLst/>
              <a:ahLst/>
              <a:cxnLst/>
              <a:rect l="l" t="t" r="r" b="b"/>
              <a:pathLst>
                <a:path w="625" h="198" extrusionOk="0">
                  <a:moveTo>
                    <a:pt x="232" y="0"/>
                  </a:moveTo>
                  <a:cubicBezTo>
                    <a:pt x="97" y="0"/>
                    <a:pt x="1" y="27"/>
                    <a:pt x="1" y="80"/>
                  </a:cubicBezTo>
                  <a:cubicBezTo>
                    <a:pt x="1" y="131"/>
                    <a:pt x="128" y="182"/>
                    <a:pt x="294" y="194"/>
                  </a:cubicBezTo>
                  <a:cubicBezTo>
                    <a:pt x="324" y="196"/>
                    <a:pt x="353" y="197"/>
                    <a:pt x="381" y="197"/>
                  </a:cubicBezTo>
                  <a:cubicBezTo>
                    <a:pt x="515" y="197"/>
                    <a:pt x="611" y="171"/>
                    <a:pt x="611" y="117"/>
                  </a:cubicBezTo>
                  <a:cubicBezTo>
                    <a:pt x="624" y="67"/>
                    <a:pt x="484" y="16"/>
                    <a:pt x="319" y="4"/>
                  </a:cubicBezTo>
                  <a:cubicBezTo>
                    <a:pt x="289" y="1"/>
                    <a:pt x="259" y="0"/>
                    <a:pt x="232" y="0"/>
                  </a:cubicBezTo>
                  <a:close/>
                </a:path>
              </a:pathLst>
            </a:custGeom>
            <a:solidFill>
              <a:srgbClr val="E07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51"/>
            <p:cNvSpPr/>
            <p:nvPr/>
          </p:nvSpPr>
          <p:spPr>
            <a:xfrm>
              <a:off x="3145748" y="1844109"/>
              <a:ext cx="28797" cy="10828"/>
            </a:xfrm>
            <a:custGeom>
              <a:avLst/>
              <a:gdLst/>
              <a:ahLst/>
              <a:cxnLst/>
              <a:rect l="l" t="t" r="r" b="b"/>
              <a:pathLst>
                <a:path w="625" h="235" extrusionOk="0">
                  <a:moveTo>
                    <a:pt x="471" y="1"/>
                  </a:moveTo>
                  <a:cubicBezTo>
                    <a:pt x="420" y="1"/>
                    <a:pt x="359" y="8"/>
                    <a:pt x="293" y="23"/>
                  </a:cubicBezTo>
                  <a:cubicBezTo>
                    <a:pt x="128" y="48"/>
                    <a:pt x="1" y="124"/>
                    <a:pt x="14" y="175"/>
                  </a:cubicBezTo>
                  <a:cubicBezTo>
                    <a:pt x="21" y="215"/>
                    <a:pt x="79" y="235"/>
                    <a:pt x="162" y="235"/>
                  </a:cubicBezTo>
                  <a:cubicBezTo>
                    <a:pt x="211" y="235"/>
                    <a:pt x="269" y="228"/>
                    <a:pt x="331" y="214"/>
                  </a:cubicBezTo>
                  <a:cubicBezTo>
                    <a:pt x="497" y="175"/>
                    <a:pt x="624" y="112"/>
                    <a:pt x="611" y="48"/>
                  </a:cubicBezTo>
                  <a:cubicBezTo>
                    <a:pt x="603" y="17"/>
                    <a:pt x="549" y="1"/>
                    <a:pt x="471" y="1"/>
                  </a:cubicBezTo>
                  <a:close/>
                </a:path>
              </a:pathLst>
            </a:custGeom>
            <a:solidFill>
              <a:srgbClr val="E07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51"/>
            <p:cNvSpPr/>
            <p:nvPr/>
          </p:nvSpPr>
          <p:spPr>
            <a:xfrm>
              <a:off x="3370686" y="1829780"/>
              <a:ext cx="28797" cy="9676"/>
            </a:xfrm>
            <a:custGeom>
              <a:avLst/>
              <a:gdLst/>
              <a:ahLst/>
              <a:cxnLst/>
              <a:rect l="l" t="t" r="r" b="b"/>
              <a:pathLst>
                <a:path w="625" h="210" extrusionOk="0">
                  <a:moveTo>
                    <a:pt x="257" y="1"/>
                  </a:moveTo>
                  <a:cubicBezTo>
                    <a:pt x="120" y="1"/>
                    <a:pt x="14" y="35"/>
                    <a:pt x="14" y="79"/>
                  </a:cubicBezTo>
                  <a:cubicBezTo>
                    <a:pt x="1" y="130"/>
                    <a:pt x="141" y="194"/>
                    <a:pt x="306" y="206"/>
                  </a:cubicBezTo>
                  <a:cubicBezTo>
                    <a:pt x="330" y="208"/>
                    <a:pt x="353" y="209"/>
                    <a:pt x="375" y="209"/>
                  </a:cubicBezTo>
                  <a:cubicBezTo>
                    <a:pt x="519" y="209"/>
                    <a:pt x="624" y="174"/>
                    <a:pt x="624" y="130"/>
                  </a:cubicBezTo>
                  <a:cubicBezTo>
                    <a:pt x="624" y="67"/>
                    <a:pt x="497" y="16"/>
                    <a:pt x="319" y="3"/>
                  </a:cubicBezTo>
                  <a:cubicBezTo>
                    <a:pt x="298" y="1"/>
                    <a:pt x="277" y="1"/>
                    <a:pt x="257" y="1"/>
                  </a:cubicBezTo>
                  <a:close/>
                </a:path>
              </a:pathLst>
            </a:custGeom>
            <a:solidFill>
              <a:srgbClr val="E07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51"/>
            <p:cNvSpPr/>
            <p:nvPr/>
          </p:nvSpPr>
          <p:spPr>
            <a:xfrm>
              <a:off x="3368336" y="1809737"/>
              <a:ext cx="28797" cy="11104"/>
            </a:xfrm>
            <a:custGeom>
              <a:avLst/>
              <a:gdLst/>
              <a:ahLst/>
              <a:cxnLst/>
              <a:rect l="l" t="t" r="r" b="b"/>
              <a:pathLst>
                <a:path w="625" h="241" extrusionOk="0">
                  <a:moveTo>
                    <a:pt x="447" y="0"/>
                  </a:moveTo>
                  <a:cubicBezTo>
                    <a:pt x="401" y="0"/>
                    <a:pt x="349" y="6"/>
                    <a:pt x="294" y="19"/>
                  </a:cubicBezTo>
                  <a:cubicBezTo>
                    <a:pt x="128" y="57"/>
                    <a:pt x="1" y="133"/>
                    <a:pt x="14" y="184"/>
                  </a:cubicBezTo>
                  <a:cubicBezTo>
                    <a:pt x="22" y="218"/>
                    <a:pt x="88" y="240"/>
                    <a:pt x="179" y="240"/>
                  </a:cubicBezTo>
                  <a:cubicBezTo>
                    <a:pt x="225" y="240"/>
                    <a:pt x="277" y="235"/>
                    <a:pt x="331" y="222"/>
                  </a:cubicBezTo>
                  <a:cubicBezTo>
                    <a:pt x="497" y="184"/>
                    <a:pt x="624" y="107"/>
                    <a:pt x="611" y="57"/>
                  </a:cubicBezTo>
                  <a:cubicBezTo>
                    <a:pt x="603" y="23"/>
                    <a:pt x="538" y="0"/>
                    <a:pt x="447" y="0"/>
                  </a:cubicBezTo>
                  <a:close/>
                </a:path>
              </a:pathLst>
            </a:custGeom>
            <a:solidFill>
              <a:srgbClr val="E07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51"/>
            <p:cNvSpPr/>
            <p:nvPr/>
          </p:nvSpPr>
          <p:spPr>
            <a:xfrm>
              <a:off x="3169799" y="1760206"/>
              <a:ext cx="39256" cy="73858"/>
            </a:xfrm>
            <a:custGeom>
              <a:avLst/>
              <a:gdLst/>
              <a:ahLst/>
              <a:cxnLst/>
              <a:rect l="l" t="t" r="r" b="b"/>
              <a:pathLst>
                <a:path w="852" h="1603" extrusionOk="0">
                  <a:moveTo>
                    <a:pt x="566" y="0"/>
                  </a:moveTo>
                  <a:cubicBezTo>
                    <a:pt x="564" y="0"/>
                    <a:pt x="562" y="0"/>
                    <a:pt x="560" y="1"/>
                  </a:cubicBezTo>
                  <a:lnTo>
                    <a:pt x="0" y="51"/>
                  </a:lnTo>
                  <a:cubicBezTo>
                    <a:pt x="0" y="51"/>
                    <a:pt x="102" y="216"/>
                    <a:pt x="433" y="229"/>
                  </a:cubicBezTo>
                  <a:cubicBezTo>
                    <a:pt x="407" y="382"/>
                    <a:pt x="394" y="585"/>
                    <a:pt x="407" y="814"/>
                  </a:cubicBezTo>
                  <a:cubicBezTo>
                    <a:pt x="445" y="1259"/>
                    <a:pt x="560" y="1603"/>
                    <a:pt x="674" y="1603"/>
                  </a:cubicBezTo>
                  <a:cubicBezTo>
                    <a:pt x="789" y="1589"/>
                    <a:pt x="852" y="1221"/>
                    <a:pt x="826" y="789"/>
                  </a:cubicBezTo>
                  <a:cubicBezTo>
                    <a:pt x="801" y="351"/>
                    <a:pt x="678" y="0"/>
                    <a:pt x="566" y="0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51"/>
            <p:cNvSpPr/>
            <p:nvPr/>
          </p:nvSpPr>
          <p:spPr>
            <a:xfrm>
              <a:off x="3312724" y="1748503"/>
              <a:ext cx="34602" cy="75010"/>
            </a:xfrm>
            <a:custGeom>
              <a:avLst/>
              <a:gdLst/>
              <a:ahLst/>
              <a:cxnLst/>
              <a:rect l="l" t="t" r="r" b="b"/>
              <a:pathLst>
                <a:path w="751" h="1628" extrusionOk="0">
                  <a:moveTo>
                    <a:pt x="750" y="0"/>
                  </a:moveTo>
                  <a:lnTo>
                    <a:pt x="178" y="26"/>
                  </a:lnTo>
                  <a:cubicBezTo>
                    <a:pt x="64" y="26"/>
                    <a:pt x="0" y="394"/>
                    <a:pt x="26" y="839"/>
                  </a:cubicBezTo>
                  <a:cubicBezTo>
                    <a:pt x="51" y="1284"/>
                    <a:pt x="165" y="1628"/>
                    <a:pt x="280" y="1628"/>
                  </a:cubicBezTo>
                  <a:cubicBezTo>
                    <a:pt x="407" y="1614"/>
                    <a:pt x="470" y="1246"/>
                    <a:pt x="445" y="814"/>
                  </a:cubicBezTo>
                  <a:cubicBezTo>
                    <a:pt x="419" y="585"/>
                    <a:pt x="394" y="382"/>
                    <a:pt x="343" y="241"/>
                  </a:cubicBezTo>
                  <a:cubicBezTo>
                    <a:pt x="674" y="178"/>
                    <a:pt x="750" y="0"/>
                    <a:pt x="750" y="0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51"/>
            <p:cNvSpPr/>
            <p:nvPr/>
          </p:nvSpPr>
          <p:spPr>
            <a:xfrm>
              <a:off x="3248864" y="1775457"/>
              <a:ext cx="44002" cy="91413"/>
            </a:xfrm>
            <a:custGeom>
              <a:avLst/>
              <a:gdLst/>
              <a:ahLst/>
              <a:cxnLst/>
              <a:rect l="l" t="t" r="r" b="b"/>
              <a:pathLst>
                <a:path w="955" h="1984" extrusionOk="0">
                  <a:moveTo>
                    <a:pt x="191" y="0"/>
                  </a:moveTo>
                  <a:cubicBezTo>
                    <a:pt x="153" y="0"/>
                    <a:pt x="127" y="12"/>
                    <a:pt x="115" y="51"/>
                  </a:cubicBezTo>
                  <a:cubicBezTo>
                    <a:pt x="115" y="63"/>
                    <a:pt x="0" y="546"/>
                    <a:pt x="102" y="1399"/>
                  </a:cubicBezTo>
                  <a:cubicBezTo>
                    <a:pt x="153" y="1933"/>
                    <a:pt x="369" y="1983"/>
                    <a:pt x="458" y="1983"/>
                  </a:cubicBezTo>
                  <a:lnTo>
                    <a:pt x="471" y="1983"/>
                  </a:lnTo>
                  <a:cubicBezTo>
                    <a:pt x="687" y="1970"/>
                    <a:pt x="890" y="1678"/>
                    <a:pt x="954" y="1258"/>
                  </a:cubicBezTo>
                  <a:cubicBezTo>
                    <a:pt x="954" y="1233"/>
                    <a:pt x="929" y="1195"/>
                    <a:pt x="903" y="1195"/>
                  </a:cubicBezTo>
                  <a:cubicBezTo>
                    <a:pt x="865" y="1195"/>
                    <a:pt x="839" y="1207"/>
                    <a:pt x="839" y="1246"/>
                  </a:cubicBezTo>
                  <a:cubicBezTo>
                    <a:pt x="778" y="1629"/>
                    <a:pt x="595" y="1869"/>
                    <a:pt x="468" y="1869"/>
                  </a:cubicBezTo>
                  <a:cubicBezTo>
                    <a:pt x="465" y="1869"/>
                    <a:pt x="461" y="1869"/>
                    <a:pt x="458" y="1869"/>
                  </a:cubicBezTo>
                  <a:cubicBezTo>
                    <a:pt x="369" y="1869"/>
                    <a:pt x="254" y="1741"/>
                    <a:pt x="217" y="1385"/>
                  </a:cubicBezTo>
                  <a:cubicBezTo>
                    <a:pt x="127" y="560"/>
                    <a:pt x="229" y="76"/>
                    <a:pt x="229" y="76"/>
                  </a:cubicBezTo>
                  <a:cubicBezTo>
                    <a:pt x="242" y="38"/>
                    <a:pt x="217" y="12"/>
                    <a:pt x="191" y="0"/>
                  </a:cubicBezTo>
                  <a:close/>
                </a:path>
              </a:pathLst>
            </a:custGeom>
            <a:solidFill>
              <a:srgbClr val="E07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51"/>
            <p:cNvSpPr/>
            <p:nvPr/>
          </p:nvSpPr>
          <p:spPr>
            <a:xfrm>
              <a:off x="3217809" y="1872445"/>
              <a:ext cx="107862" cy="34418"/>
            </a:xfrm>
            <a:custGeom>
              <a:avLst/>
              <a:gdLst/>
              <a:ahLst/>
              <a:cxnLst/>
              <a:rect l="l" t="t" r="r" b="b"/>
              <a:pathLst>
                <a:path w="2341" h="747" extrusionOk="0">
                  <a:moveTo>
                    <a:pt x="2294" y="0"/>
                  </a:moveTo>
                  <a:cubicBezTo>
                    <a:pt x="2276" y="0"/>
                    <a:pt x="2260" y="12"/>
                    <a:pt x="2251" y="31"/>
                  </a:cubicBezTo>
                  <a:cubicBezTo>
                    <a:pt x="2238" y="31"/>
                    <a:pt x="1946" y="603"/>
                    <a:pt x="1259" y="641"/>
                  </a:cubicBezTo>
                  <a:cubicBezTo>
                    <a:pt x="1227" y="644"/>
                    <a:pt x="1196" y="645"/>
                    <a:pt x="1165" y="645"/>
                  </a:cubicBezTo>
                  <a:cubicBezTo>
                    <a:pt x="530" y="645"/>
                    <a:pt x="102" y="170"/>
                    <a:pt x="89" y="158"/>
                  </a:cubicBezTo>
                  <a:cubicBezTo>
                    <a:pt x="83" y="152"/>
                    <a:pt x="74" y="148"/>
                    <a:pt x="63" y="148"/>
                  </a:cubicBezTo>
                  <a:cubicBezTo>
                    <a:pt x="52" y="148"/>
                    <a:pt x="39" y="152"/>
                    <a:pt x="26" y="158"/>
                  </a:cubicBezTo>
                  <a:cubicBezTo>
                    <a:pt x="1" y="184"/>
                    <a:pt x="1" y="209"/>
                    <a:pt x="26" y="234"/>
                  </a:cubicBezTo>
                  <a:cubicBezTo>
                    <a:pt x="38" y="246"/>
                    <a:pt x="480" y="746"/>
                    <a:pt x="1162" y="746"/>
                  </a:cubicBezTo>
                  <a:cubicBezTo>
                    <a:pt x="1194" y="746"/>
                    <a:pt x="1226" y="745"/>
                    <a:pt x="1259" y="743"/>
                  </a:cubicBezTo>
                  <a:cubicBezTo>
                    <a:pt x="2010" y="692"/>
                    <a:pt x="2315" y="94"/>
                    <a:pt x="2327" y="69"/>
                  </a:cubicBezTo>
                  <a:cubicBezTo>
                    <a:pt x="2340" y="43"/>
                    <a:pt x="2340" y="18"/>
                    <a:pt x="2315" y="6"/>
                  </a:cubicBezTo>
                  <a:cubicBezTo>
                    <a:pt x="2308" y="2"/>
                    <a:pt x="2301" y="0"/>
                    <a:pt x="2294" y="0"/>
                  </a:cubicBezTo>
                  <a:close/>
                </a:path>
              </a:pathLst>
            </a:custGeom>
            <a:solidFill>
              <a:srgbClr val="E07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51"/>
            <p:cNvSpPr/>
            <p:nvPr/>
          </p:nvSpPr>
          <p:spPr>
            <a:xfrm>
              <a:off x="3297473" y="1700724"/>
              <a:ext cx="79111" cy="44324"/>
            </a:xfrm>
            <a:custGeom>
              <a:avLst/>
              <a:gdLst/>
              <a:ahLst/>
              <a:cxnLst/>
              <a:rect l="l" t="t" r="r" b="b"/>
              <a:pathLst>
                <a:path w="1717" h="962" extrusionOk="0">
                  <a:moveTo>
                    <a:pt x="680" y="1"/>
                  </a:moveTo>
                  <a:cubicBezTo>
                    <a:pt x="504" y="1"/>
                    <a:pt x="320" y="43"/>
                    <a:pt x="128" y="122"/>
                  </a:cubicBezTo>
                  <a:cubicBezTo>
                    <a:pt x="39" y="160"/>
                    <a:pt x="1" y="261"/>
                    <a:pt x="39" y="351"/>
                  </a:cubicBezTo>
                  <a:cubicBezTo>
                    <a:pt x="68" y="419"/>
                    <a:pt x="136" y="465"/>
                    <a:pt x="206" y="465"/>
                  </a:cubicBezTo>
                  <a:cubicBezTo>
                    <a:pt x="226" y="465"/>
                    <a:pt x="247" y="461"/>
                    <a:pt x="267" y="453"/>
                  </a:cubicBezTo>
                  <a:cubicBezTo>
                    <a:pt x="416" y="386"/>
                    <a:pt x="555" y="353"/>
                    <a:pt x="684" y="353"/>
                  </a:cubicBezTo>
                  <a:cubicBezTo>
                    <a:pt x="776" y="353"/>
                    <a:pt x="862" y="370"/>
                    <a:pt x="942" y="402"/>
                  </a:cubicBezTo>
                  <a:cubicBezTo>
                    <a:pt x="1247" y="529"/>
                    <a:pt x="1603" y="961"/>
                    <a:pt x="1628" y="961"/>
                  </a:cubicBezTo>
                  <a:cubicBezTo>
                    <a:pt x="1717" y="922"/>
                    <a:pt x="1527" y="261"/>
                    <a:pt x="1081" y="83"/>
                  </a:cubicBezTo>
                  <a:cubicBezTo>
                    <a:pt x="952" y="27"/>
                    <a:pt x="819" y="1"/>
                    <a:pt x="680" y="1"/>
                  </a:cubicBezTo>
                  <a:close/>
                </a:path>
              </a:pathLst>
            </a:custGeom>
            <a:solidFill>
              <a:srgbClr val="613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51"/>
            <p:cNvSpPr/>
            <p:nvPr/>
          </p:nvSpPr>
          <p:spPr>
            <a:xfrm>
              <a:off x="3143398" y="1711044"/>
              <a:ext cx="78005" cy="45706"/>
            </a:xfrm>
            <a:custGeom>
              <a:avLst/>
              <a:gdLst/>
              <a:ahLst/>
              <a:cxnLst/>
              <a:rect l="l" t="t" r="r" b="b"/>
              <a:pathLst>
                <a:path w="1693" h="992" extrusionOk="0">
                  <a:moveTo>
                    <a:pt x="1025" y="0"/>
                  </a:moveTo>
                  <a:cubicBezTo>
                    <a:pt x="879" y="0"/>
                    <a:pt x="741" y="29"/>
                    <a:pt x="611" y="88"/>
                  </a:cubicBezTo>
                  <a:cubicBezTo>
                    <a:pt x="166" y="292"/>
                    <a:pt x="1" y="953"/>
                    <a:pt x="90" y="991"/>
                  </a:cubicBezTo>
                  <a:cubicBezTo>
                    <a:pt x="102" y="991"/>
                    <a:pt x="446" y="546"/>
                    <a:pt x="751" y="406"/>
                  </a:cubicBezTo>
                  <a:cubicBezTo>
                    <a:pt x="837" y="366"/>
                    <a:pt x="930" y="347"/>
                    <a:pt x="1031" y="347"/>
                  </a:cubicBezTo>
                  <a:cubicBezTo>
                    <a:pt x="1155" y="347"/>
                    <a:pt x="1291" y="376"/>
                    <a:pt x="1438" y="432"/>
                  </a:cubicBezTo>
                  <a:cubicBezTo>
                    <a:pt x="1458" y="440"/>
                    <a:pt x="1479" y="444"/>
                    <a:pt x="1499" y="444"/>
                  </a:cubicBezTo>
                  <a:cubicBezTo>
                    <a:pt x="1569" y="444"/>
                    <a:pt x="1634" y="399"/>
                    <a:pt x="1653" y="330"/>
                  </a:cubicBezTo>
                  <a:cubicBezTo>
                    <a:pt x="1692" y="241"/>
                    <a:pt x="1653" y="139"/>
                    <a:pt x="1565" y="114"/>
                  </a:cubicBezTo>
                  <a:cubicBezTo>
                    <a:pt x="1374" y="39"/>
                    <a:pt x="1194" y="0"/>
                    <a:pt x="1025" y="0"/>
                  </a:cubicBezTo>
                  <a:close/>
                </a:path>
              </a:pathLst>
            </a:custGeom>
            <a:solidFill>
              <a:srgbClr val="6138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51"/>
            <p:cNvSpPr/>
            <p:nvPr/>
          </p:nvSpPr>
          <p:spPr>
            <a:xfrm>
              <a:off x="3090689" y="2906552"/>
              <a:ext cx="187479" cy="1488038"/>
            </a:xfrm>
            <a:custGeom>
              <a:avLst/>
              <a:gdLst/>
              <a:ahLst/>
              <a:cxnLst/>
              <a:rect l="l" t="t" r="r" b="b"/>
              <a:pathLst>
                <a:path w="4069" h="32296" extrusionOk="0">
                  <a:moveTo>
                    <a:pt x="1997" y="1"/>
                  </a:moveTo>
                  <a:lnTo>
                    <a:pt x="1018" y="2429"/>
                  </a:lnTo>
                  <a:lnTo>
                    <a:pt x="980" y="2925"/>
                  </a:lnTo>
                  <a:lnTo>
                    <a:pt x="0" y="17062"/>
                  </a:lnTo>
                  <a:lnTo>
                    <a:pt x="1412" y="29662"/>
                  </a:lnTo>
                  <a:lnTo>
                    <a:pt x="1704" y="32256"/>
                  </a:lnTo>
                  <a:cubicBezTo>
                    <a:pt x="1987" y="32285"/>
                    <a:pt x="2213" y="32295"/>
                    <a:pt x="2412" y="32295"/>
                  </a:cubicBezTo>
                  <a:cubicBezTo>
                    <a:pt x="2641" y="32295"/>
                    <a:pt x="2835" y="32281"/>
                    <a:pt x="3040" y="32268"/>
                  </a:cubicBezTo>
                  <a:cubicBezTo>
                    <a:pt x="3232" y="32259"/>
                    <a:pt x="3437" y="32245"/>
                    <a:pt x="3691" y="32245"/>
                  </a:cubicBezTo>
                  <a:cubicBezTo>
                    <a:pt x="3806" y="32245"/>
                    <a:pt x="3931" y="32248"/>
                    <a:pt x="4069" y="32256"/>
                  </a:cubicBezTo>
                  <a:lnTo>
                    <a:pt x="4043" y="29662"/>
                  </a:lnTo>
                  <a:lnTo>
                    <a:pt x="4018" y="26662"/>
                  </a:lnTo>
                  <a:lnTo>
                    <a:pt x="3916" y="17355"/>
                  </a:lnTo>
                  <a:cubicBezTo>
                    <a:pt x="3560" y="16935"/>
                    <a:pt x="3294" y="16427"/>
                    <a:pt x="3192" y="15880"/>
                  </a:cubicBezTo>
                  <a:cubicBezTo>
                    <a:pt x="2887" y="14342"/>
                    <a:pt x="2543" y="12753"/>
                    <a:pt x="2645" y="11163"/>
                  </a:cubicBezTo>
                  <a:cubicBezTo>
                    <a:pt x="2709" y="10261"/>
                    <a:pt x="3014" y="9434"/>
                    <a:pt x="3509" y="8773"/>
                  </a:cubicBezTo>
                  <a:cubicBezTo>
                    <a:pt x="3306" y="7781"/>
                    <a:pt x="3090" y="6803"/>
                    <a:pt x="2899" y="5811"/>
                  </a:cubicBezTo>
                  <a:cubicBezTo>
                    <a:pt x="2619" y="4362"/>
                    <a:pt x="2480" y="2887"/>
                    <a:pt x="2099" y="1463"/>
                  </a:cubicBezTo>
                  <a:cubicBezTo>
                    <a:pt x="1972" y="967"/>
                    <a:pt x="1933" y="472"/>
                    <a:pt x="1997" y="1"/>
                  </a:cubicBezTo>
                  <a:close/>
                </a:path>
              </a:pathLst>
            </a:custGeom>
            <a:solidFill>
              <a:srgbClr val="D68F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51"/>
            <p:cNvSpPr/>
            <p:nvPr/>
          </p:nvSpPr>
          <p:spPr>
            <a:xfrm>
              <a:off x="2909706" y="4332942"/>
              <a:ext cx="395416" cy="137119"/>
            </a:xfrm>
            <a:custGeom>
              <a:avLst/>
              <a:gdLst/>
              <a:ahLst/>
              <a:cxnLst/>
              <a:rect l="l" t="t" r="r" b="b"/>
              <a:pathLst>
                <a:path w="8582" h="2976" extrusionOk="0">
                  <a:moveTo>
                    <a:pt x="5366" y="1"/>
                  </a:moveTo>
                  <a:cubicBezTo>
                    <a:pt x="5366" y="1"/>
                    <a:pt x="3993" y="611"/>
                    <a:pt x="2632" y="1157"/>
                  </a:cubicBezTo>
                  <a:cubicBezTo>
                    <a:pt x="1386" y="1666"/>
                    <a:pt x="0" y="2123"/>
                    <a:pt x="255" y="2976"/>
                  </a:cubicBezTo>
                  <a:lnTo>
                    <a:pt x="8582" y="2976"/>
                  </a:lnTo>
                  <a:lnTo>
                    <a:pt x="8073" y="306"/>
                  </a:lnTo>
                  <a:cubicBezTo>
                    <a:pt x="8073" y="306"/>
                    <a:pt x="7389" y="1046"/>
                    <a:pt x="6745" y="1046"/>
                  </a:cubicBezTo>
                  <a:cubicBezTo>
                    <a:pt x="6639" y="1046"/>
                    <a:pt x="6534" y="1026"/>
                    <a:pt x="6434" y="979"/>
                  </a:cubicBezTo>
                  <a:cubicBezTo>
                    <a:pt x="5734" y="738"/>
                    <a:pt x="5366" y="1"/>
                    <a:pt x="53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51"/>
            <p:cNvSpPr/>
            <p:nvPr/>
          </p:nvSpPr>
          <p:spPr>
            <a:xfrm>
              <a:off x="2909706" y="4386251"/>
              <a:ext cx="159926" cy="83810"/>
            </a:xfrm>
            <a:custGeom>
              <a:avLst/>
              <a:gdLst/>
              <a:ahLst/>
              <a:cxnLst/>
              <a:rect l="l" t="t" r="r" b="b"/>
              <a:pathLst>
                <a:path w="3471" h="1819" extrusionOk="0">
                  <a:moveTo>
                    <a:pt x="2632" y="0"/>
                  </a:moveTo>
                  <a:cubicBezTo>
                    <a:pt x="1386" y="509"/>
                    <a:pt x="0" y="966"/>
                    <a:pt x="255" y="1819"/>
                  </a:cubicBezTo>
                  <a:lnTo>
                    <a:pt x="3331" y="1819"/>
                  </a:lnTo>
                  <a:lnTo>
                    <a:pt x="3471" y="1717"/>
                  </a:lnTo>
                  <a:cubicBezTo>
                    <a:pt x="3471" y="1717"/>
                    <a:pt x="3293" y="700"/>
                    <a:pt x="26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51"/>
            <p:cNvSpPr/>
            <p:nvPr/>
          </p:nvSpPr>
          <p:spPr>
            <a:xfrm>
              <a:off x="2920257" y="4464717"/>
              <a:ext cx="384864" cy="35201"/>
            </a:xfrm>
            <a:custGeom>
              <a:avLst/>
              <a:gdLst/>
              <a:ahLst/>
              <a:cxnLst/>
              <a:rect l="l" t="t" r="r" b="b"/>
              <a:pathLst>
                <a:path w="8353" h="764" extrusionOk="0">
                  <a:moveTo>
                    <a:pt x="0" y="1"/>
                  </a:moveTo>
                  <a:lnTo>
                    <a:pt x="0" y="764"/>
                  </a:lnTo>
                  <a:lnTo>
                    <a:pt x="8353" y="764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51"/>
            <p:cNvSpPr/>
            <p:nvPr/>
          </p:nvSpPr>
          <p:spPr>
            <a:xfrm>
              <a:off x="3378888" y="2952259"/>
              <a:ext cx="187479" cy="1487992"/>
            </a:xfrm>
            <a:custGeom>
              <a:avLst/>
              <a:gdLst/>
              <a:ahLst/>
              <a:cxnLst/>
              <a:rect l="l" t="t" r="r" b="b"/>
              <a:pathLst>
                <a:path w="4069" h="32295" extrusionOk="0">
                  <a:moveTo>
                    <a:pt x="1997" y="0"/>
                  </a:moveTo>
                  <a:lnTo>
                    <a:pt x="1018" y="2429"/>
                  </a:lnTo>
                  <a:lnTo>
                    <a:pt x="992" y="2924"/>
                  </a:lnTo>
                  <a:lnTo>
                    <a:pt x="1" y="17062"/>
                  </a:lnTo>
                  <a:lnTo>
                    <a:pt x="1424" y="29662"/>
                  </a:lnTo>
                  <a:lnTo>
                    <a:pt x="1717" y="32255"/>
                  </a:lnTo>
                  <a:cubicBezTo>
                    <a:pt x="1994" y="32285"/>
                    <a:pt x="2217" y="32295"/>
                    <a:pt x="2414" y="32295"/>
                  </a:cubicBezTo>
                  <a:cubicBezTo>
                    <a:pt x="2642" y="32295"/>
                    <a:pt x="2835" y="32281"/>
                    <a:pt x="3040" y="32267"/>
                  </a:cubicBezTo>
                  <a:cubicBezTo>
                    <a:pt x="3232" y="32259"/>
                    <a:pt x="3437" y="32244"/>
                    <a:pt x="3691" y="32244"/>
                  </a:cubicBezTo>
                  <a:cubicBezTo>
                    <a:pt x="3806" y="32244"/>
                    <a:pt x="3931" y="32247"/>
                    <a:pt x="4069" y="32255"/>
                  </a:cubicBezTo>
                  <a:lnTo>
                    <a:pt x="4043" y="29662"/>
                  </a:lnTo>
                  <a:lnTo>
                    <a:pt x="4018" y="26661"/>
                  </a:lnTo>
                  <a:lnTo>
                    <a:pt x="3930" y="17355"/>
                  </a:lnTo>
                  <a:cubicBezTo>
                    <a:pt x="3560" y="16935"/>
                    <a:pt x="3294" y="16426"/>
                    <a:pt x="3192" y="15880"/>
                  </a:cubicBezTo>
                  <a:cubicBezTo>
                    <a:pt x="2899" y="14341"/>
                    <a:pt x="2543" y="12753"/>
                    <a:pt x="2658" y="11163"/>
                  </a:cubicBezTo>
                  <a:cubicBezTo>
                    <a:pt x="2709" y="10261"/>
                    <a:pt x="3014" y="9434"/>
                    <a:pt x="3510" y="8773"/>
                  </a:cubicBezTo>
                  <a:cubicBezTo>
                    <a:pt x="3306" y="7781"/>
                    <a:pt x="3103" y="6803"/>
                    <a:pt x="2912" y="5811"/>
                  </a:cubicBezTo>
                  <a:cubicBezTo>
                    <a:pt x="2633" y="4362"/>
                    <a:pt x="2480" y="2887"/>
                    <a:pt x="2111" y="1463"/>
                  </a:cubicBezTo>
                  <a:cubicBezTo>
                    <a:pt x="1972" y="967"/>
                    <a:pt x="1946" y="471"/>
                    <a:pt x="1997" y="0"/>
                  </a:cubicBezTo>
                  <a:close/>
                </a:path>
              </a:pathLst>
            </a:custGeom>
            <a:solidFill>
              <a:srgbClr val="D68F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51"/>
            <p:cNvSpPr/>
            <p:nvPr/>
          </p:nvSpPr>
          <p:spPr>
            <a:xfrm>
              <a:off x="3393540" y="4394452"/>
              <a:ext cx="239636" cy="139469"/>
            </a:xfrm>
            <a:custGeom>
              <a:avLst/>
              <a:gdLst/>
              <a:ahLst/>
              <a:cxnLst/>
              <a:rect l="l" t="t" r="r" b="b"/>
              <a:pathLst>
                <a:path w="5201" h="3027" extrusionOk="0">
                  <a:moveTo>
                    <a:pt x="3776" y="0"/>
                  </a:moveTo>
                  <a:cubicBezTo>
                    <a:pt x="3776" y="0"/>
                    <a:pt x="3319" y="744"/>
                    <a:pt x="2468" y="744"/>
                  </a:cubicBezTo>
                  <a:cubicBezTo>
                    <a:pt x="2422" y="744"/>
                    <a:pt x="2375" y="742"/>
                    <a:pt x="2327" y="738"/>
                  </a:cubicBezTo>
                  <a:cubicBezTo>
                    <a:pt x="2035" y="700"/>
                    <a:pt x="1310" y="77"/>
                    <a:pt x="1310" y="77"/>
                  </a:cubicBezTo>
                  <a:cubicBezTo>
                    <a:pt x="1310" y="77"/>
                    <a:pt x="103" y="2467"/>
                    <a:pt x="1" y="3026"/>
                  </a:cubicBezTo>
                  <a:lnTo>
                    <a:pt x="5200" y="2874"/>
                  </a:lnTo>
                  <a:cubicBezTo>
                    <a:pt x="5086" y="2162"/>
                    <a:pt x="4590" y="853"/>
                    <a:pt x="37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51"/>
            <p:cNvSpPr/>
            <p:nvPr/>
          </p:nvSpPr>
          <p:spPr>
            <a:xfrm>
              <a:off x="3393540" y="4464210"/>
              <a:ext cx="239636" cy="135322"/>
            </a:xfrm>
            <a:custGeom>
              <a:avLst/>
              <a:gdLst/>
              <a:ahLst/>
              <a:cxnLst/>
              <a:rect l="l" t="t" r="r" b="b"/>
              <a:pathLst>
                <a:path w="5201" h="2937" extrusionOk="0">
                  <a:moveTo>
                    <a:pt x="2814" y="1"/>
                  </a:moveTo>
                  <a:cubicBezTo>
                    <a:pt x="2715" y="1"/>
                    <a:pt x="2612" y="5"/>
                    <a:pt x="2505" y="12"/>
                  </a:cubicBezTo>
                  <a:cubicBezTo>
                    <a:pt x="293" y="178"/>
                    <a:pt x="1" y="1512"/>
                    <a:pt x="1" y="1512"/>
                  </a:cubicBezTo>
                  <a:lnTo>
                    <a:pt x="2747" y="2936"/>
                  </a:lnTo>
                  <a:lnTo>
                    <a:pt x="5200" y="1360"/>
                  </a:lnTo>
                  <a:cubicBezTo>
                    <a:pt x="5200" y="1360"/>
                    <a:pt x="4763" y="1"/>
                    <a:pt x="28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51"/>
            <p:cNvSpPr/>
            <p:nvPr/>
          </p:nvSpPr>
          <p:spPr>
            <a:xfrm>
              <a:off x="3393540" y="4526826"/>
              <a:ext cx="243138" cy="81737"/>
            </a:xfrm>
            <a:custGeom>
              <a:avLst/>
              <a:gdLst/>
              <a:ahLst/>
              <a:cxnLst/>
              <a:rect l="l" t="t" r="r" b="b"/>
              <a:pathLst>
                <a:path w="5277" h="1774" extrusionOk="0">
                  <a:moveTo>
                    <a:pt x="5200" y="1"/>
                  </a:moveTo>
                  <a:cubicBezTo>
                    <a:pt x="4327" y="547"/>
                    <a:pt x="3416" y="723"/>
                    <a:pt x="2605" y="723"/>
                  </a:cubicBezTo>
                  <a:cubicBezTo>
                    <a:pt x="1207" y="723"/>
                    <a:pt x="105" y="201"/>
                    <a:pt x="1" y="153"/>
                  </a:cubicBezTo>
                  <a:lnTo>
                    <a:pt x="1" y="243"/>
                  </a:lnTo>
                  <a:lnTo>
                    <a:pt x="1" y="1234"/>
                  </a:lnTo>
                  <a:cubicBezTo>
                    <a:pt x="1" y="1234"/>
                    <a:pt x="1349" y="1774"/>
                    <a:pt x="2780" y="1774"/>
                  </a:cubicBezTo>
                  <a:cubicBezTo>
                    <a:pt x="3674" y="1774"/>
                    <a:pt x="4601" y="1563"/>
                    <a:pt x="5251" y="878"/>
                  </a:cubicBezTo>
                  <a:cubicBezTo>
                    <a:pt x="5251" y="878"/>
                    <a:pt x="5277" y="522"/>
                    <a:pt x="52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51"/>
            <p:cNvSpPr/>
            <p:nvPr/>
          </p:nvSpPr>
          <p:spPr>
            <a:xfrm>
              <a:off x="3021023" y="2849143"/>
              <a:ext cx="564096" cy="1494397"/>
            </a:xfrm>
            <a:custGeom>
              <a:avLst/>
              <a:gdLst/>
              <a:ahLst/>
              <a:cxnLst/>
              <a:rect l="l" t="t" r="r" b="b"/>
              <a:pathLst>
                <a:path w="12243" h="32434" extrusionOk="0">
                  <a:moveTo>
                    <a:pt x="0" y="1"/>
                  </a:moveTo>
                  <a:lnTo>
                    <a:pt x="1716" y="31708"/>
                  </a:lnTo>
                  <a:lnTo>
                    <a:pt x="5899" y="31912"/>
                  </a:lnTo>
                  <a:lnTo>
                    <a:pt x="5518" y="10922"/>
                  </a:lnTo>
                  <a:lnTo>
                    <a:pt x="8442" y="32434"/>
                  </a:lnTo>
                  <a:lnTo>
                    <a:pt x="12243" y="32242"/>
                  </a:lnTo>
                  <a:lnTo>
                    <a:pt x="11480" y="8951"/>
                  </a:lnTo>
                  <a:lnTo>
                    <a:pt x="11251" y="193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51"/>
            <p:cNvSpPr/>
            <p:nvPr/>
          </p:nvSpPr>
          <p:spPr>
            <a:xfrm>
              <a:off x="3055533" y="3322472"/>
              <a:ext cx="529586" cy="1012268"/>
            </a:xfrm>
            <a:custGeom>
              <a:avLst/>
              <a:gdLst/>
              <a:ahLst/>
              <a:cxnLst/>
              <a:rect l="l" t="t" r="r" b="b"/>
              <a:pathLst>
                <a:path w="11494" h="21970" extrusionOk="0">
                  <a:moveTo>
                    <a:pt x="10782" y="0"/>
                  </a:moveTo>
                  <a:cubicBezTo>
                    <a:pt x="10528" y="39"/>
                    <a:pt x="10286" y="90"/>
                    <a:pt x="10032" y="127"/>
                  </a:cubicBezTo>
                  <a:cubicBezTo>
                    <a:pt x="9986" y="127"/>
                    <a:pt x="9906" y="149"/>
                    <a:pt x="9815" y="163"/>
                  </a:cubicBezTo>
                  <a:lnTo>
                    <a:pt x="9815" y="163"/>
                  </a:lnTo>
                  <a:cubicBezTo>
                    <a:pt x="9819" y="161"/>
                    <a:pt x="9824" y="158"/>
                    <a:pt x="9829" y="153"/>
                  </a:cubicBezTo>
                  <a:lnTo>
                    <a:pt x="9829" y="153"/>
                  </a:lnTo>
                  <a:cubicBezTo>
                    <a:pt x="9282" y="268"/>
                    <a:pt x="8697" y="293"/>
                    <a:pt x="8151" y="344"/>
                  </a:cubicBezTo>
                  <a:lnTo>
                    <a:pt x="8137" y="344"/>
                  </a:lnTo>
                  <a:cubicBezTo>
                    <a:pt x="6905" y="446"/>
                    <a:pt x="5659" y="509"/>
                    <a:pt x="4413" y="509"/>
                  </a:cubicBezTo>
                  <a:cubicBezTo>
                    <a:pt x="3357" y="509"/>
                    <a:pt x="2289" y="471"/>
                    <a:pt x="1221" y="382"/>
                  </a:cubicBezTo>
                  <a:cubicBezTo>
                    <a:pt x="916" y="356"/>
                    <a:pt x="611" y="331"/>
                    <a:pt x="294" y="293"/>
                  </a:cubicBezTo>
                  <a:cubicBezTo>
                    <a:pt x="255" y="293"/>
                    <a:pt x="128" y="268"/>
                    <a:pt x="1" y="255"/>
                  </a:cubicBezTo>
                  <a:lnTo>
                    <a:pt x="1" y="255"/>
                  </a:lnTo>
                  <a:cubicBezTo>
                    <a:pt x="26" y="280"/>
                    <a:pt x="828" y="865"/>
                    <a:pt x="4781" y="1195"/>
                  </a:cubicBezTo>
                  <a:lnTo>
                    <a:pt x="4769" y="649"/>
                  </a:lnTo>
                  <a:lnTo>
                    <a:pt x="4845" y="1195"/>
                  </a:lnTo>
                  <a:cubicBezTo>
                    <a:pt x="5786" y="1285"/>
                    <a:pt x="6879" y="1348"/>
                    <a:pt x="8188" y="1387"/>
                  </a:cubicBezTo>
                  <a:cubicBezTo>
                    <a:pt x="9371" y="1412"/>
                    <a:pt x="10502" y="16160"/>
                    <a:pt x="10502" y="21919"/>
                  </a:cubicBezTo>
                  <a:lnTo>
                    <a:pt x="11494" y="21969"/>
                  </a:lnTo>
                  <a:lnTo>
                    <a:pt x="11494" y="21969"/>
                  </a:lnTo>
                  <a:lnTo>
                    <a:pt x="10782" y="0"/>
                  </a:lnTo>
                  <a:close/>
                </a:path>
              </a:pathLst>
            </a:custGeom>
            <a:solidFill>
              <a:srgbClr val="414042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51"/>
            <p:cNvSpPr/>
            <p:nvPr/>
          </p:nvSpPr>
          <p:spPr>
            <a:xfrm>
              <a:off x="2998124" y="2821176"/>
              <a:ext cx="574740" cy="524886"/>
            </a:xfrm>
            <a:custGeom>
              <a:avLst/>
              <a:gdLst/>
              <a:ahLst/>
              <a:cxnLst/>
              <a:rect l="l" t="t" r="r" b="b"/>
              <a:pathLst>
                <a:path w="12474" h="11392" extrusionOk="0">
                  <a:moveTo>
                    <a:pt x="11061" y="11043"/>
                  </a:moveTo>
                  <a:cubicBezTo>
                    <a:pt x="11053" y="11044"/>
                    <a:pt x="11044" y="11045"/>
                    <a:pt x="11036" y="11046"/>
                  </a:cubicBezTo>
                  <a:cubicBezTo>
                    <a:pt x="11045" y="11046"/>
                    <a:pt x="11053" y="11046"/>
                    <a:pt x="11061" y="11043"/>
                  </a:cubicBezTo>
                  <a:close/>
                  <a:moveTo>
                    <a:pt x="3946" y="1"/>
                  </a:moveTo>
                  <a:cubicBezTo>
                    <a:pt x="2206" y="1"/>
                    <a:pt x="742" y="193"/>
                    <a:pt x="433" y="799"/>
                  </a:cubicBezTo>
                  <a:cubicBezTo>
                    <a:pt x="421" y="824"/>
                    <a:pt x="408" y="850"/>
                    <a:pt x="408" y="862"/>
                  </a:cubicBezTo>
                  <a:cubicBezTo>
                    <a:pt x="192" y="1460"/>
                    <a:pt x="65" y="6342"/>
                    <a:pt x="1" y="10944"/>
                  </a:cubicBezTo>
                  <a:cubicBezTo>
                    <a:pt x="179" y="10982"/>
                    <a:pt x="370" y="11007"/>
                    <a:pt x="548" y="11033"/>
                  </a:cubicBezTo>
                  <a:cubicBezTo>
                    <a:pt x="624" y="11046"/>
                    <a:pt x="1107" y="11122"/>
                    <a:pt x="1247" y="11135"/>
                  </a:cubicBezTo>
                  <a:cubicBezTo>
                    <a:pt x="1374" y="11148"/>
                    <a:pt x="1501" y="11173"/>
                    <a:pt x="1540" y="11173"/>
                  </a:cubicBezTo>
                  <a:cubicBezTo>
                    <a:pt x="1857" y="11211"/>
                    <a:pt x="2162" y="11236"/>
                    <a:pt x="2467" y="11262"/>
                  </a:cubicBezTo>
                  <a:cubicBezTo>
                    <a:pt x="3526" y="11350"/>
                    <a:pt x="4591" y="11392"/>
                    <a:pt x="5656" y="11392"/>
                  </a:cubicBezTo>
                  <a:cubicBezTo>
                    <a:pt x="6905" y="11392"/>
                    <a:pt x="8154" y="11334"/>
                    <a:pt x="9397" y="11224"/>
                  </a:cubicBezTo>
                  <a:cubicBezTo>
                    <a:pt x="9943" y="11173"/>
                    <a:pt x="10528" y="11148"/>
                    <a:pt x="11075" y="11033"/>
                  </a:cubicBezTo>
                  <a:lnTo>
                    <a:pt x="11075" y="11033"/>
                  </a:lnTo>
                  <a:cubicBezTo>
                    <a:pt x="11070" y="11038"/>
                    <a:pt x="11065" y="11041"/>
                    <a:pt x="11061" y="11043"/>
                  </a:cubicBezTo>
                  <a:lnTo>
                    <a:pt x="11061" y="11043"/>
                  </a:lnTo>
                  <a:cubicBezTo>
                    <a:pt x="11152" y="11029"/>
                    <a:pt x="11232" y="11007"/>
                    <a:pt x="11278" y="11007"/>
                  </a:cubicBezTo>
                  <a:cubicBezTo>
                    <a:pt x="11596" y="10957"/>
                    <a:pt x="11901" y="10906"/>
                    <a:pt x="12194" y="10855"/>
                  </a:cubicBezTo>
                  <a:cubicBezTo>
                    <a:pt x="12295" y="10843"/>
                    <a:pt x="12384" y="10817"/>
                    <a:pt x="12473" y="10804"/>
                  </a:cubicBezTo>
                  <a:cubicBezTo>
                    <a:pt x="12372" y="9151"/>
                    <a:pt x="12295" y="7575"/>
                    <a:pt x="12282" y="6405"/>
                  </a:cubicBezTo>
                  <a:cubicBezTo>
                    <a:pt x="12231" y="2388"/>
                    <a:pt x="10973" y="608"/>
                    <a:pt x="10973" y="608"/>
                  </a:cubicBezTo>
                  <a:cubicBezTo>
                    <a:pt x="10973" y="608"/>
                    <a:pt x="10236" y="494"/>
                    <a:pt x="9168" y="367"/>
                  </a:cubicBezTo>
                  <a:cubicBezTo>
                    <a:pt x="9002" y="341"/>
                    <a:pt x="8824" y="328"/>
                    <a:pt x="8634" y="303"/>
                  </a:cubicBezTo>
                  <a:cubicBezTo>
                    <a:pt x="7263" y="153"/>
                    <a:pt x="5495" y="1"/>
                    <a:pt x="39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51"/>
            <p:cNvSpPr/>
            <p:nvPr/>
          </p:nvSpPr>
          <p:spPr>
            <a:xfrm>
              <a:off x="3267570" y="2953411"/>
              <a:ext cx="198076" cy="227334"/>
            </a:xfrm>
            <a:custGeom>
              <a:avLst/>
              <a:gdLst/>
              <a:ahLst/>
              <a:cxnLst/>
              <a:rect l="l" t="t" r="r" b="b"/>
              <a:pathLst>
                <a:path w="4299" h="4934" extrusionOk="0">
                  <a:moveTo>
                    <a:pt x="2913" y="1"/>
                  </a:moveTo>
                  <a:lnTo>
                    <a:pt x="2913" y="408"/>
                  </a:lnTo>
                  <a:cubicBezTo>
                    <a:pt x="3549" y="523"/>
                    <a:pt x="4069" y="1158"/>
                    <a:pt x="4286" y="2023"/>
                  </a:cubicBezTo>
                  <a:cubicBezTo>
                    <a:pt x="4261" y="1374"/>
                    <a:pt x="4196" y="701"/>
                    <a:pt x="4108" y="1"/>
                  </a:cubicBezTo>
                  <a:close/>
                  <a:moveTo>
                    <a:pt x="1" y="1"/>
                  </a:moveTo>
                  <a:lnTo>
                    <a:pt x="1" y="4934"/>
                  </a:lnTo>
                  <a:lnTo>
                    <a:pt x="3828" y="4934"/>
                  </a:lnTo>
                  <a:cubicBezTo>
                    <a:pt x="3930" y="4184"/>
                    <a:pt x="4018" y="3383"/>
                    <a:pt x="4069" y="2862"/>
                  </a:cubicBezTo>
                  <a:lnTo>
                    <a:pt x="4006" y="2862"/>
                  </a:lnTo>
                  <a:cubicBezTo>
                    <a:pt x="4006" y="1718"/>
                    <a:pt x="3421" y="764"/>
                    <a:pt x="2722" y="764"/>
                  </a:cubicBezTo>
                  <a:cubicBezTo>
                    <a:pt x="2023" y="764"/>
                    <a:pt x="1438" y="1718"/>
                    <a:pt x="1438" y="2862"/>
                  </a:cubicBezTo>
                  <a:lnTo>
                    <a:pt x="1069" y="2862"/>
                  </a:lnTo>
                  <a:cubicBezTo>
                    <a:pt x="1069" y="1590"/>
                    <a:pt x="1718" y="548"/>
                    <a:pt x="2544" y="408"/>
                  </a:cubicBezTo>
                  <a:lnTo>
                    <a:pt x="2544" y="1"/>
                  </a:lnTo>
                  <a:close/>
                  <a:moveTo>
                    <a:pt x="4247" y="2862"/>
                  </a:moveTo>
                  <a:cubicBezTo>
                    <a:pt x="4196" y="3370"/>
                    <a:pt x="4120" y="4184"/>
                    <a:pt x="4006" y="4934"/>
                  </a:cubicBezTo>
                  <a:lnTo>
                    <a:pt x="4184" y="4934"/>
                  </a:lnTo>
                  <a:cubicBezTo>
                    <a:pt x="4261" y="4273"/>
                    <a:pt x="4298" y="3586"/>
                    <a:pt x="4298" y="28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51"/>
            <p:cNvSpPr/>
            <p:nvPr/>
          </p:nvSpPr>
          <p:spPr>
            <a:xfrm>
              <a:off x="3366632" y="3059475"/>
              <a:ext cx="99015" cy="241940"/>
            </a:xfrm>
            <a:custGeom>
              <a:avLst/>
              <a:gdLst/>
              <a:ahLst/>
              <a:cxnLst/>
              <a:rect l="l" t="t" r="r" b="b"/>
              <a:pathLst>
                <a:path w="2149" h="5251" extrusionOk="0">
                  <a:moveTo>
                    <a:pt x="1970" y="0"/>
                  </a:moveTo>
                  <a:cubicBezTo>
                    <a:pt x="1970" y="26"/>
                    <a:pt x="1729" y="2874"/>
                    <a:pt x="1411" y="3979"/>
                  </a:cubicBezTo>
                  <a:cubicBezTo>
                    <a:pt x="1106" y="5047"/>
                    <a:pt x="12" y="5073"/>
                    <a:pt x="0" y="5073"/>
                  </a:cubicBezTo>
                  <a:lnTo>
                    <a:pt x="0" y="5251"/>
                  </a:lnTo>
                  <a:cubicBezTo>
                    <a:pt x="12" y="5251"/>
                    <a:pt x="1246" y="5225"/>
                    <a:pt x="1589" y="4030"/>
                  </a:cubicBezTo>
                  <a:cubicBezTo>
                    <a:pt x="1907" y="2899"/>
                    <a:pt x="2136" y="128"/>
                    <a:pt x="2148" y="13"/>
                  </a:cubicBezTo>
                  <a:lnTo>
                    <a:pt x="197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51"/>
            <p:cNvSpPr/>
            <p:nvPr/>
          </p:nvSpPr>
          <p:spPr>
            <a:xfrm>
              <a:off x="3334978" y="3287915"/>
              <a:ext cx="36353" cy="18799"/>
            </a:xfrm>
            <a:custGeom>
              <a:avLst/>
              <a:gdLst/>
              <a:ahLst/>
              <a:cxnLst/>
              <a:rect l="l" t="t" r="r" b="b"/>
              <a:pathLst>
                <a:path w="789" h="408" extrusionOk="0">
                  <a:moveTo>
                    <a:pt x="394" y="1"/>
                  </a:moveTo>
                  <a:cubicBezTo>
                    <a:pt x="179" y="1"/>
                    <a:pt x="1" y="89"/>
                    <a:pt x="1" y="204"/>
                  </a:cubicBezTo>
                  <a:cubicBezTo>
                    <a:pt x="1" y="318"/>
                    <a:pt x="179" y="408"/>
                    <a:pt x="394" y="408"/>
                  </a:cubicBezTo>
                  <a:cubicBezTo>
                    <a:pt x="611" y="408"/>
                    <a:pt x="789" y="318"/>
                    <a:pt x="789" y="204"/>
                  </a:cubicBezTo>
                  <a:cubicBezTo>
                    <a:pt x="789" y="89"/>
                    <a:pt x="611" y="1"/>
                    <a:pt x="3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51"/>
            <p:cNvSpPr/>
            <p:nvPr/>
          </p:nvSpPr>
          <p:spPr>
            <a:xfrm>
              <a:off x="3320326" y="3059475"/>
              <a:ext cx="99061" cy="241940"/>
            </a:xfrm>
            <a:custGeom>
              <a:avLst/>
              <a:gdLst/>
              <a:ahLst/>
              <a:cxnLst/>
              <a:rect l="l" t="t" r="r" b="b"/>
              <a:pathLst>
                <a:path w="2150" h="5251" extrusionOk="0">
                  <a:moveTo>
                    <a:pt x="178" y="0"/>
                  </a:moveTo>
                  <a:lnTo>
                    <a:pt x="0" y="13"/>
                  </a:lnTo>
                  <a:cubicBezTo>
                    <a:pt x="13" y="128"/>
                    <a:pt x="242" y="2899"/>
                    <a:pt x="560" y="4030"/>
                  </a:cubicBezTo>
                  <a:cubicBezTo>
                    <a:pt x="903" y="5225"/>
                    <a:pt x="2136" y="5251"/>
                    <a:pt x="2149" y="5251"/>
                  </a:cubicBezTo>
                  <a:lnTo>
                    <a:pt x="2149" y="5073"/>
                  </a:lnTo>
                  <a:cubicBezTo>
                    <a:pt x="2136" y="5073"/>
                    <a:pt x="1043" y="5047"/>
                    <a:pt x="738" y="3979"/>
                  </a:cubicBezTo>
                  <a:cubicBezTo>
                    <a:pt x="420" y="2874"/>
                    <a:pt x="191" y="26"/>
                    <a:pt x="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51"/>
            <p:cNvSpPr/>
            <p:nvPr/>
          </p:nvSpPr>
          <p:spPr>
            <a:xfrm>
              <a:off x="3414642" y="3287915"/>
              <a:ext cx="36952" cy="18799"/>
            </a:xfrm>
            <a:custGeom>
              <a:avLst/>
              <a:gdLst/>
              <a:ahLst/>
              <a:cxnLst/>
              <a:rect l="l" t="t" r="r" b="b"/>
              <a:pathLst>
                <a:path w="802" h="408" extrusionOk="0">
                  <a:moveTo>
                    <a:pt x="394" y="1"/>
                  </a:moveTo>
                  <a:cubicBezTo>
                    <a:pt x="179" y="1"/>
                    <a:pt x="1" y="89"/>
                    <a:pt x="1" y="204"/>
                  </a:cubicBezTo>
                  <a:cubicBezTo>
                    <a:pt x="1" y="318"/>
                    <a:pt x="179" y="408"/>
                    <a:pt x="394" y="408"/>
                  </a:cubicBezTo>
                  <a:cubicBezTo>
                    <a:pt x="623" y="408"/>
                    <a:pt x="801" y="318"/>
                    <a:pt x="801" y="204"/>
                  </a:cubicBezTo>
                  <a:cubicBezTo>
                    <a:pt x="801" y="89"/>
                    <a:pt x="623" y="1"/>
                    <a:pt x="3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51"/>
            <p:cNvSpPr/>
            <p:nvPr/>
          </p:nvSpPr>
          <p:spPr>
            <a:xfrm>
              <a:off x="3316779" y="2934658"/>
              <a:ext cx="152370" cy="150619"/>
            </a:xfrm>
            <a:custGeom>
              <a:avLst/>
              <a:gdLst/>
              <a:ahLst/>
              <a:cxnLst/>
              <a:rect l="l" t="t" r="r" b="b"/>
              <a:pathLst>
                <a:path w="3307" h="3269" extrusionOk="0">
                  <a:moveTo>
                    <a:pt x="1654" y="1"/>
                  </a:moveTo>
                  <a:cubicBezTo>
                    <a:pt x="1501" y="1"/>
                    <a:pt x="1476" y="153"/>
                    <a:pt x="1476" y="153"/>
                  </a:cubicBezTo>
                  <a:lnTo>
                    <a:pt x="1476" y="815"/>
                  </a:lnTo>
                  <a:cubicBezTo>
                    <a:pt x="650" y="955"/>
                    <a:pt x="1" y="1997"/>
                    <a:pt x="1" y="3269"/>
                  </a:cubicBezTo>
                  <a:lnTo>
                    <a:pt x="370" y="3269"/>
                  </a:lnTo>
                  <a:cubicBezTo>
                    <a:pt x="370" y="2125"/>
                    <a:pt x="955" y="1171"/>
                    <a:pt x="1654" y="1171"/>
                  </a:cubicBezTo>
                  <a:cubicBezTo>
                    <a:pt x="2353" y="1171"/>
                    <a:pt x="2938" y="2125"/>
                    <a:pt x="2938" y="3269"/>
                  </a:cubicBezTo>
                  <a:lnTo>
                    <a:pt x="3306" y="3269"/>
                  </a:lnTo>
                  <a:cubicBezTo>
                    <a:pt x="3306" y="1997"/>
                    <a:pt x="2671" y="955"/>
                    <a:pt x="1845" y="815"/>
                  </a:cubicBezTo>
                  <a:lnTo>
                    <a:pt x="1845" y="153"/>
                  </a:lnTo>
                  <a:cubicBezTo>
                    <a:pt x="1845" y="153"/>
                    <a:pt x="1806" y="1"/>
                    <a:pt x="16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51"/>
            <p:cNvSpPr/>
            <p:nvPr/>
          </p:nvSpPr>
          <p:spPr>
            <a:xfrm>
              <a:off x="2971815" y="2037854"/>
              <a:ext cx="619156" cy="895698"/>
            </a:xfrm>
            <a:custGeom>
              <a:avLst/>
              <a:gdLst/>
              <a:ahLst/>
              <a:cxnLst/>
              <a:rect l="l" t="t" r="r" b="b"/>
              <a:pathLst>
                <a:path w="13438" h="19440" extrusionOk="0">
                  <a:moveTo>
                    <a:pt x="9217" y="1"/>
                  </a:moveTo>
                  <a:cubicBezTo>
                    <a:pt x="9217" y="1"/>
                    <a:pt x="5371" y="3005"/>
                    <a:pt x="4281" y="3005"/>
                  </a:cubicBezTo>
                  <a:cubicBezTo>
                    <a:pt x="4235" y="3005"/>
                    <a:pt x="4193" y="3000"/>
                    <a:pt x="4157" y="2988"/>
                  </a:cubicBezTo>
                  <a:cubicBezTo>
                    <a:pt x="3814" y="2861"/>
                    <a:pt x="4259" y="204"/>
                    <a:pt x="4310" y="179"/>
                  </a:cubicBezTo>
                  <a:lnTo>
                    <a:pt x="4310" y="179"/>
                  </a:lnTo>
                  <a:cubicBezTo>
                    <a:pt x="4284" y="179"/>
                    <a:pt x="3992" y="293"/>
                    <a:pt x="3611" y="471"/>
                  </a:cubicBezTo>
                  <a:cubicBezTo>
                    <a:pt x="3318" y="611"/>
                    <a:pt x="2987" y="764"/>
                    <a:pt x="2670" y="928"/>
                  </a:cubicBezTo>
                  <a:lnTo>
                    <a:pt x="2670" y="942"/>
                  </a:lnTo>
                  <a:cubicBezTo>
                    <a:pt x="2606" y="1018"/>
                    <a:pt x="76" y="5544"/>
                    <a:pt x="76" y="6751"/>
                  </a:cubicBezTo>
                  <a:cubicBezTo>
                    <a:pt x="0" y="8570"/>
                    <a:pt x="419" y="10070"/>
                    <a:pt x="699" y="11430"/>
                  </a:cubicBezTo>
                  <a:cubicBezTo>
                    <a:pt x="877" y="12257"/>
                    <a:pt x="1055" y="15842"/>
                    <a:pt x="1004" y="17800"/>
                  </a:cubicBezTo>
                  <a:lnTo>
                    <a:pt x="1004" y="18041"/>
                  </a:lnTo>
                  <a:cubicBezTo>
                    <a:pt x="979" y="18651"/>
                    <a:pt x="5416" y="19058"/>
                    <a:pt x="8595" y="19275"/>
                  </a:cubicBezTo>
                  <a:cubicBezTo>
                    <a:pt x="9293" y="19312"/>
                    <a:pt x="9942" y="19351"/>
                    <a:pt x="10463" y="19376"/>
                  </a:cubicBezTo>
                  <a:cubicBezTo>
                    <a:pt x="11239" y="19427"/>
                    <a:pt x="11722" y="19439"/>
                    <a:pt x="11722" y="19439"/>
                  </a:cubicBezTo>
                  <a:cubicBezTo>
                    <a:pt x="11722" y="19439"/>
                    <a:pt x="11646" y="18753"/>
                    <a:pt x="11544" y="17609"/>
                  </a:cubicBezTo>
                  <a:cubicBezTo>
                    <a:pt x="11392" y="16109"/>
                    <a:pt x="11200" y="13845"/>
                    <a:pt x="11036" y="11277"/>
                  </a:cubicBezTo>
                  <a:cubicBezTo>
                    <a:pt x="11036" y="10642"/>
                    <a:pt x="11022" y="10045"/>
                    <a:pt x="11048" y="9485"/>
                  </a:cubicBezTo>
                  <a:lnTo>
                    <a:pt x="11048" y="9472"/>
                  </a:lnTo>
                  <a:cubicBezTo>
                    <a:pt x="11061" y="9002"/>
                    <a:pt x="11099" y="8570"/>
                    <a:pt x="11149" y="8138"/>
                  </a:cubicBezTo>
                  <a:cubicBezTo>
                    <a:pt x="11214" y="7553"/>
                    <a:pt x="11327" y="6993"/>
                    <a:pt x="11505" y="6446"/>
                  </a:cubicBezTo>
                  <a:cubicBezTo>
                    <a:pt x="12141" y="4425"/>
                    <a:pt x="13438" y="3039"/>
                    <a:pt x="13044" y="2378"/>
                  </a:cubicBezTo>
                  <a:cubicBezTo>
                    <a:pt x="12968" y="2086"/>
                    <a:pt x="12751" y="1818"/>
                    <a:pt x="12446" y="1564"/>
                  </a:cubicBezTo>
                  <a:cubicBezTo>
                    <a:pt x="11887" y="1081"/>
                    <a:pt x="11048" y="674"/>
                    <a:pt x="10361" y="408"/>
                  </a:cubicBezTo>
                  <a:cubicBezTo>
                    <a:pt x="9713" y="140"/>
                    <a:pt x="9217" y="1"/>
                    <a:pt x="9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51"/>
            <p:cNvSpPr/>
            <p:nvPr/>
          </p:nvSpPr>
          <p:spPr>
            <a:xfrm>
              <a:off x="3480806" y="2420369"/>
              <a:ext cx="3594" cy="54553"/>
            </a:xfrm>
            <a:custGeom>
              <a:avLst/>
              <a:gdLst/>
              <a:ahLst/>
              <a:cxnLst/>
              <a:rect l="l" t="t" r="r" b="b"/>
              <a:pathLst>
                <a:path w="78" h="1184" extrusionOk="0">
                  <a:moveTo>
                    <a:pt x="77" y="0"/>
                  </a:moveTo>
                  <a:cubicBezTo>
                    <a:pt x="39" y="382"/>
                    <a:pt x="14" y="763"/>
                    <a:pt x="1" y="1170"/>
                  </a:cubicBezTo>
                  <a:lnTo>
                    <a:pt x="1" y="1183"/>
                  </a:lnTo>
                  <a:lnTo>
                    <a:pt x="1" y="1170"/>
                  </a:lnTo>
                  <a:cubicBezTo>
                    <a:pt x="14" y="763"/>
                    <a:pt x="39" y="382"/>
                    <a:pt x="77" y="0"/>
                  </a:cubicBezTo>
                  <a:close/>
                </a:path>
              </a:pathLst>
            </a:custGeom>
            <a:solidFill>
              <a:srgbClr val="EC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51"/>
            <p:cNvSpPr/>
            <p:nvPr/>
          </p:nvSpPr>
          <p:spPr>
            <a:xfrm>
              <a:off x="3430446" y="3338321"/>
              <a:ext cx="645" cy="46"/>
            </a:xfrm>
            <a:custGeom>
              <a:avLst/>
              <a:gdLst/>
              <a:ahLst/>
              <a:cxnLst/>
              <a:rect l="l" t="t" r="r" b="b"/>
              <a:pathLst>
                <a:path w="14" h="1" extrusionOk="0">
                  <a:moveTo>
                    <a:pt x="14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8D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51"/>
            <p:cNvSpPr/>
            <p:nvPr/>
          </p:nvSpPr>
          <p:spPr>
            <a:xfrm>
              <a:off x="3424041" y="2849143"/>
              <a:ext cx="148822" cy="489777"/>
            </a:xfrm>
            <a:custGeom>
              <a:avLst/>
              <a:gdLst/>
              <a:ahLst/>
              <a:cxnLst/>
              <a:rect l="l" t="t" r="r" b="b"/>
              <a:pathLst>
                <a:path w="3230" h="10630" extrusionOk="0">
                  <a:moveTo>
                    <a:pt x="1817" y="10436"/>
                  </a:moveTo>
                  <a:cubicBezTo>
                    <a:pt x="1809" y="10437"/>
                    <a:pt x="1800" y="10438"/>
                    <a:pt x="1792" y="10439"/>
                  </a:cubicBezTo>
                  <a:cubicBezTo>
                    <a:pt x="1801" y="10439"/>
                    <a:pt x="1809" y="10439"/>
                    <a:pt x="1817" y="10436"/>
                  </a:cubicBezTo>
                  <a:close/>
                  <a:moveTo>
                    <a:pt x="1729" y="1"/>
                  </a:moveTo>
                  <a:lnTo>
                    <a:pt x="1729" y="1"/>
                  </a:lnTo>
                  <a:cubicBezTo>
                    <a:pt x="1831" y="1145"/>
                    <a:pt x="1907" y="1831"/>
                    <a:pt x="1907" y="1831"/>
                  </a:cubicBezTo>
                  <a:cubicBezTo>
                    <a:pt x="1907" y="1831"/>
                    <a:pt x="1424" y="1819"/>
                    <a:pt x="648" y="1768"/>
                  </a:cubicBezTo>
                  <a:lnTo>
                    <a:pt x="648" y="1768"/>
                  </a:lnTo>
                  <a:cubicBezTo>
                    <a:pt x="648" y="1806"/>
                    <a:pt x="661" y="1819"/>
                    <a:pt x="661" y="1845"/>
                  </a:cubicBezTo>
                  <a:cubicBezTo>
                    <a:pt x="673" y="1984"/>
                    <a:pt x="699" y="2124"/>
                    <a:pt x="712" y="2264"/>
                  </a:cubicBezTo>
                  <a:lnTo>
                    <a:pt x="1348" y="2264"/>
                  </a:lnTo>
                  <a:lnTo>
                    <a:pt x="1348" y="7197"/>
                  </a:lnTo>
                  <a:lnTo>
                    <a:pt x="788" y="7197"/>
                  </a:lnTo>
                  <a:cubicBezTo>
                    <a:pt x="699" y="8036"/>
                    <a:pt x="546" y="8812"/>
                    <a:pt x="343" y="9536"/>
                  </a:cubicBezTo>
                  <a:cubicBezTo>
                    <a:pt x="495" y="9575"/>
                    <a:pt x="597" y="9651"/>
                    <a:pt x="597" y="9727"/>
                  </a:cubicBezTo>
                  <a:cubicBezTo>
                    <a:pt x="597" y="9829"/>
                    <a:pt x="432" y="9917"/>
                    <a:pt x="241" y="9931"/>
                  </a:cubicBezTo>
                  <a:cubicBezTo>
                    <a:pt x="165" y="10172"/>
                    <a:pt x="89" y="10400"/>
                    <a:pt x="0" y="10629"/>
                  </a:cubicBezTo>
                  <a:cubicBezTo>
                    <a:pt x="51" y="10617"/>
                    <a:pt x="102" y="10617"/>
                    <a:pt x="139" y="10617"/>
                  </a:cubicBezTo>
                  <a:lnTo>
                    <a:pt x="153" y="10617"/>
                  </a:lnTo>
                  <a:cubicBezTo>
                    <a:pt x="699" y="10566"/>
                    <a:pt x="1284" y="10541"/>
                    <a:pt x="1831" y="10426"/>
                  </a:cubicBezTo>
                  <a:lnTo>
                    <a:pt x="1831" y="10426"/>
                  </a:lnTo>
                  <a:cubicBezTo>
                    <a:pt x="1826" y="10431"/>
                    <a:pt x="1821" y="10434"/>
                    <a:pt x="1817" y="10436"/>
                  </a:cubicBezTo>
                  <a:lnTo>
                    <a:pt x="1817" y="10436"/>
                  </a:lnTo>
                  <a:cubicBezTo>
                    <a:pt x="1908" y="10422"/>
                    <a:pt x="1988" y="10400"/>
                    <a:pt x="2034" y="10400"/>
                  </a:cubicBezTo>
                  <a:cubicBezTo>
                    <a:pt x="2352" y="10350"/>
                    <a:pt x="2657" y="10299"/>
                    <a:pt x="2950" y="10248"/>
                  </a:cubicBezTo>
                  <a:cubicBezTo>
                    <a:pt x="3051" y="10236"/>
                    <a:pt x="3140" y="10210"/>
                    <a:pt x="3229" y="10197"/>
                  </a:cubicBezTo>
                  <a:cubicBezTo>
                    <a:pt x="3128" y="8544"/>
                    <a:pt x="3051" y="6968"/>
                    <a:pt x="3038" y="5798"/>
                  </a:cubicBezTo>
                  <a:cubicBezTo>
                    <a:pt x="2987" y="1781"/>
                    <a:pt x="1729" y="1"/>
                    <a:pt x="1729" y="1"/>
                  </a:cubicBezTo>
                  <a:close/>
                </a:path>
              </a:pathLst>
            </a:custGeom>
            <a:solidFill>
              <a:srgbClr val="414042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51"/>
            <p:cNvSpPr/>
            <p:nvPr/>
          </p:nvSpPr>
          <p:spPr>
            <a:xfrm>
              <a:off x="3456800" y="2953411"/>
              <a:ext cx="29350" cy="227334"/>
            </a:xfrm>
            <a:custGeom>
              <a:avLst/>
              <a:gdLst/>
              <a:ahLst/>
              <a:cxnLst/>
              <a:rect l="l" t="t" r="r" b="b"/>
              <a:pathLst>
                <a:path w="637" h="4934" extrusionOk="0">
                  <a:moveTo>
                    <a:pt x="1" y="1"/>
                  </a:moveTo>
                  <a:cubicBezTo>
                    <a:pt x="89" y="701"/>
                    <a:pt x="154" y="1374"/>
                    <a:pt x="179" y="2023"/>
                  </a:cubicBezTo>
                  <a:cubicBezTo>
                    <a:pt x="242" y="2289"/>
                    <a:pt x="267" y="2569"/>
                    <a:pt x="267" y="2862"/>
                  </a:cubicBezTo>
                  <a:lnTo>
                    <a:pt x="191" y="2862"/>
                  </a:lnTo>
                  <a:cubicBezTo>
                    <a:pt x="191" y="3586"/>
                    <a:pt x="154" y="4273"/>
                    <a:pt x="77" y="4934"/>
                  </a:cubicBezTo>
                  <a:lnTo>
                    <a:pt x="637" y="4934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008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51"/>
            <p:cNvSpPr/>
            <p:nvPr/>
          </p:nvSpPr>
          <p:spPr>
            <a:xfrm>
              <a:off x="3435145" y="3288468"/>
              <a:ext cx="16449" cy="18246"/>
            </a:xfrm>
            <a:custGeom>
              <a:avLst/>
              <a:gdLst/>
              <a:ahLst/>
              <a:cxnLst/>
              <a:rect l="l" t="t" r="r" b="b"/>
              <a:pathLst>
                <a:path w="357" h="396" extrusionOk="0">
                  <a:moveTo>
                    <a:pt x="102" y="1"/>
                  </a:moveTo>
                  <a:cubicBezTo>
                    <a:pt x="76" y="141"/>
                    <a:pt x="39" y="268"/>
                    <a:pt x="0" y="396"/>
                  </a:cubicBezTo>
                  <a:cubicBezTo>
                    <a:pt x="191" y="382"/>
                    <a:pt x="356" y="294"/>
                    <a:pt x="356" y="192"/>
                  </a:cubicBezTo>
                  <a:cubicBezTo>
                    <a:pt x="356" y="116"/>
                    <a:pt x="254" y="40"/>
                    <a:pt x="1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51"/>
            <p:cNvSpPr/>
            <p:nvPr/>
          </p:nvSpPr>
          <p:spPr>
            <a:xfrm>
              <a:off x="3465002" y="3046574"/>
              <a:ext cx="4147" cy="38703"/>
            </a:xfrm>
            <a:custGeom>
              <a:avLst/>
              <a:gdLst/>
              <a:ahLst/>
              <a:cxnLst/>
              <a:rect l="l" t="t" r="r" b="b"/>
              <a:pathLst>
                <a:path w="90" h="840" extrusionOk="0">
                  <a:moveTo>
                    <a:pt x="1" y="1"/>
                  </a:moveTo>
                  <a:lnTo>
                    <a:pt x="1" y="1"/>
                  </a:lnTo>
                  <a:cubicBezTo>
                    <a:pt x="13" y="293"/>
                    <a:pt x="13" y="560"/>
                    <a:pt x="13" y="840"/>
                  </a:cubicBezTo>
                  <a:lnTo>
                    <a:pt x="89" y="840"/>
                  </a:lnTo>
                  <a:cubicBezTo>
                    <a:pt x="89" y="547"/>
                    <a:pt x="64" y="267"/>
                    <a:pt x="1" y="1"/>
                  </a:cubicBezTo>
                  <a:close/>
                </a:path>
              </a:pathLst>
            </a:custGeom>
            <a:solidFill>
              <a:srgbClr val="3C3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51"/>
            <p:cNvSpPr/>
            <p:nvPr/>
          </p:nvSpPr>
          <p:spPr>
            <a:xfrm>
              <a:off x="3378888" y="2245791"/>
              <a:ext cx="133065" cy="687762"/>
            </a:xfrm>
            <a:custGeom>
              <a:avLst/>
              <a:gdLst/>
              <a:ahLst/>
              <a:cxnLst/>
              <a:rect l="l" t="t" r="r" b="b"/>
              <a:pathLst>
                <a:path w="2888" h="14927" extrusionOk="0">
                  <a:moveTo>
                    <a:pt x="1" y="1"/>
                  </a:moveTo>
                  <a:cubicBezTo>
                    <a:pt x="1" y="2"/>
                    <a:pt x="2213" y="7134"/>
                    <a:pt x="840" y="12129"/>
                  </a:cubicBezTo>
                  <a:cubicBezTo>
                    <a:pt x="789" y="12321"/>
                    <a:pt x="814" y="12575"/>
                    <a:pt x="904" y="12855"/>
                  </a:cubicBezTo>
                  <a:cubicBezTo>
                    <a:pt x="1094" y="13528"/>
                    <a:pt x="1526" y="14367"/>
                    <a:pt x="1628" y="14863"/>
                  </a:cubicBezTo>
                  <a:cubicBezTo>
                    <a:pt x="2404" y="14914"/>
                    <a:pt x="2887" y="14926"/>
                    <a:pt x="2887" y="14926"/>
                  </a:cubicBezTo>
                  <a:cubicBezTo>
                    <a:pt x="2887" y="14926"/>
                    <a:pt x="2811" y="14240"/>
                    <a:pt x="2709" y="13096"/>
                  </a:cubicBezTo>
                  <a:cubicBezTo>
                    <a:pt x="2557" y="11596"/>
                    <a:pt x="2365" y="9332"/>
                    <a:pt x="2201" y="6764"/>
                  </a:cubicBezTo>
                  <a:lnTo>
                    <a:pt x="2201" y="5938"/>
                  </a:lnTo>
                  <a:cubicBezTo>
                    <a:pt x="2201" y="5608"/>
                    <a:pt x="2201" y="5290"/>
                    <a:pt x="2213" y="4972"/>
                  </a:cubicBezTo>
                  <a:lnTo>
                    <a:pt x="2213" y="4959"/>
                  </a:lnTo>
                  <a:cubicBezTo>
                    <a:pt x="2226" y="4552"/>
                    <a:pt x="2251" y="4171"/>
                    <a:pt x="2289" y="3789"/>
                  </a:cubicBezTo>
                  <a:cubicBezTo>
                    <a:pt x="2302" y="3738"/>
                    <a:pt x="2302" y="3675"/>
                    <a:pt x="2314" y="362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14042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51"/>
            <p:cNvSpPr/>
            <p:nvPr/>
          </p:nvSpPr>
          <p:spPr>
            <a:xfrm>
              <a:off x="3358983" y="2148573"/>
              <a:ext cx="404216" cy="554190"/>
            </a:xfrm>
            <a:custGeom>
              <a:avLst/>
              <a:gdLst/>
              <a:ahLst/>
              <a:cxnLst/>
              <a:rect l="l" t="t" r="r" b="b"/>
              <a:pathLst>
                <a:path w="8773" h="12028" extrusionOk="0">
                  <a:moveTo>
                    <a:pt x="4845" y="0"/>
                  </a:moveTo>
                  <a:cubicBezTo>
                    <a:pt x="4845" y="0"/>
                    <a:pt x="0" y="1500"/>
                    <a:pt x="3294" y="6840"/>
                  </a:cubicBezTo>
                  <a:cubicBezTo>
                    <a:pt x="4221" y="8328"/>
                    <a:pt x="5009" y="10159"/>
                    <a:pt x="5696" y="12027"/>
                  </a:cubicBezTo>
                  <a:cubicBezTo>
                    <a:pt x="5887" y="11888"/>
                    <a:pt x="6141" y="11798"/>
                    <a:pt x="6459" y="11761"/>
                  </a:cubicBezTo>
                  <a:cubicBezTo>
                    <a:pt x="7247" y="11697"/>
                    <a:pt x="8023" y="11634"/>
                    <a:pt x="8773" y="11354"/>
                  </a:cubicBezTo>
                  <a:cubicBezTo>
                    <a:pt x="7120" y="4552"/>
                    <a:pt x="4845" y="0"/>
                    <a:pt x="4845" y="0"/>
                  </a:cubicBezTo>
                  <a:close/>
                </a:path>
              </a:pathLst>
            </a:custGeom>
            <a:solidFill>
              <a:srgbClr val="D68F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51"/>
            <p:cNvSpPr/>
            <p:nvPr/>
          </p:nvSpPr>
          <p:spPr>
            <a:xfrm>
              <a:off x="2972368" y="2446125"/>
              <a:ext cx="561839" cy="566538"/>
            </a:xfrm>
            <a:custGeom>
              <a:avLst/>
              <a:gdLst/>
              <a:ahLst/>
              <a:cxnLst/>
              <a:rect l="l" t="t" r="r" b="b"/>
              <a:pathLst>
                <a:path w="12194" h="12296" extrusionOk="0">
                  <a:moveTo>
                    <a:pt x="5557" y="1"/>
                  </a:moveTo>
                  <a:lnTo>
                    <a:pt x="0" y="5176"/>
                  </a:lnTo>
                  <a:lnTo>
                    <a:pt x="6637" y="12295"/>
                  </a:lnTo>
                  <a:lnTo>
                    <a:pt x="12193" y="7120"/>
                  </a:lnTo>
                  <a:lnTo>
                    <a:pt x="555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51"/>
            <p:cNvSpPr/>
            <p:nvPr/>
          </p:nvSpPr>
          <p:spPr>
            <a:xfrm>
              <a:off x="3001073" y="2476028"/>
              <a:ext cx="456972" cy="492127"/>
            </a:xfrm>
            <a:custGeom>
              <a:avLst/>
              <a:gdLst/>
              <a:ahLst/>
              <a:cxnLst/>
              <a:rect l="l" t="t" r="r" b="b"/>
              <a:pathLst>
                <a:path w="9918" h="10681" extrusionOk="0">
                  <a:moveTo>
                    <a:pt x="4793" y="1"/>
                  </a:moveTo>
                  <a:lnTo>
                    <a:pt x="1" y="4501"/>
                  </a:lnTo>
                  <a:lnTo>
                    <a:pt x="5988" y="10680"/>
                  </a:lnTo>
                  <a:lnTo>
                    <a:pt x="9904" y="7005"/>
                  </a:lnTo>
                  <a:lnTo>
                    <a:pt x="9192" y="6141"/>
                  </a:lnTo>
                  <a:lnTo>
                    <a:pt x="9917" y="5645"/>
                  </a:lnTo>
                  <a:lnTo>
                    <a:pt x="47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51"/>
            <p:cNvSpPr/>
            <p:nvPr/>
          </p:nvSpPr>
          <p:spPr>
            <a:xfrm>
              <a:off x="3122941" y="2541638"/>
              <a:ext cx="130070" cy="122467"/>
            </a:xfrm>
            <a:custGeom>
              <a:avLst/>
              <a:gdLst/>
              <a:ahLst/>
              <a:cxnLst/>
              <a:rect l="l" t="t" r="r" b="b"/>
              <a:pathLst>
                <a:path w="2823" h="2658" extrusionOk="0">
                  <a:moveTo>
                    <a:pt x="2746" y="1"/>
                  </a:moveTo>
                  <a:lnTo>
                    <a:pt x="0" y="2581"/>
                  </a:lnTo>
                  <a:lnTo>
                    <a:pt x="63" y="2657"/>
                  </a:lnTo>
                  <a:lnTo>
                    <a:pt x="77" y="2657"/>
                  </a:lnTo>
                  <a:lnTo>
                    <a:pt x="2823" y="77"/>
                  </a:lnTo>
                  <a:lnTo>
                    <a:pt x="274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51"/>
            <p:cNvSpPr/>
            <p:nvPr/>
          </p:nvSpPr>
          <p:spPr>
            <a:xfrm>
              <a:off x="3134045" y="2553480"/>
              <a:ext cx="128365" cy="120855"/>
            </a:xfrm>
            <a:custGeom>
              <a:avLst/>
              <a:gdLst/>
              <a:ahLst/>
              <a:cxnLst/>
              <a:rect l="l" t="t" r="r" b="b"/>
              <a:pathLst>
                <a:path w="2786" h="2623" extrusionOk="0">
                  <a:moveTo>
                    <a:pt x="2728" y="1"/>
                  </a:moveTo>
                  <a:cubicBezTo>
                    <a:pt x="2715" y="1"/>
                    <a:pt x="2702" y="4"/>
                    <a:pt x="2696" y="10"/>
                  </a:cubicBezTo>
                  <a:lnTo>
                    <a:pt x="14" y="2527"/>
                  </a:lnTo>
                  <a:cubicBezTo>
                    <a:pt x="0" y="2553"/>
                    <a:pt x="0" y="2578"/>
                    <a:pt x="14" y="2591"/>
                  </a:cubicBezTo>
                  <a:lnTo>
                    <a:pt x="26" y="2604"/>
                  </a:lnTo>
                  <a:cubicBezTo>
                    <a:pt x="32" y="2616"/>
                    <a:pt x="42" y="2623"/>
                    <a:pt x="53" y="2623"/>
                  </a:cubicBezTo>
                  <a:cubicBezTo>
                    <a:pt x="64" y="2623"/>
                    <a:pt x="77" y="2616"/>
                    <a:pt x="90" y="2604"/>
                  </a:cubicBezTo>
                  <a:lnTo>
                    <a:pt x="2772" y="86"/>
                  </a:lnTo>
                  <a:cubicBezTo>
                    <a:pt x="2785" y="74"/>
                    <a:pt x="2785" y="49"/>
                    <a:pt x="2772" y="23"/>
                  </a:cubicBezTo>
                  <a:lnTo>
                    <a:pt x="2760" y="10"/>
                  </a:lnTo>
                  <a:cubicBezTo>
                    <a:pt x="2753" y="4"/>
                    <a:pt x="2740" y="1"/>
                    <a:pt x="2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51"/>
            <p:cNvSpPr/>
            <p:nvPr/>
          </p:nvSpPr>
          <p:spPr>
            <a:xfrm>
              <a:off x="3143398" y="2563294"/>
              <a:ext cx="130116" cy="122513"/>
            </a:xfrm>
            <a:custGeom>
              <a:avLst/>
              <a:gdLst/>
              <a:ahLst/>
              <a:cxnLst/>
              <a:rect l="l" t="t" r="r" b="b"/>
              <a:pathLst>
                <a:path w="2824" h="2659" extrusionOk="0">
                  <a:moveTo>
                    <a:pt x="2747" y="0"/>
                  </a:moveTo>
                  <a:lnTo>
                    <a:pt x="1" y="2582"/>
                  </a:lnTo>
                  <a:lnTo>
                    <a:pt x="1" y="2594"/>
                  </a:lnTo>
                  <a:lnTo>
                    <a:pt x="77" y="2658"/>
                  </a:lnTo>
                  <a:lnTo>
                    <a:pt x="2823" y="90"/>
                  </a:lnTo>
                  <a:lnTo>
                    <a:pt x="2823" y="77"/>
                  </a:lnTo>
                  <a:lnTo>
                    <a:pt x="27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51"/>
            <p:cNvSpPr/>
            <p:nvPr/>
          </p:nvSpPr>
          <p:spPr>
            <a:xfrm>
              <a:off x="3153950" y="2633604"/>
              <a:ext cx="66809" cy="63307"/>
            </a:xfrm>
            <a:custGeom>
              <a:avLst/>
              <a:gdLst/>
              <a:ahLst/>
              <a:cxnLst/>
              <a:rect l="l" t="t" r="r" b="b"/>
              <a:pathLst>
                <a:path w="1450" h="1374" extrusionOk="0">
                  <a:moveTo>
                    <a:pt x="1374" y="0"/>
                  </a:moveTo>
                  <a:lnTo>
                    <a:pt x="1" y="1297"/>
                  </a:lnTo>
                  <a:lnTo>
                    <a:pt x="65" y="1373"/>
                  </a:lnTo>
                  <a:lnTo>
                    <a:pt x="1450" y="76"/>
                  </a:lnTo>
                  <a:lnTo>
                    <a:pt x="1450" y="64"/>
                  </a:lnTo>
                  <a:lnTo>
                    <a:pt x="13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51"/>
            <p:cNvSpPr/>
            <p:nvPr/>
          </p:nvSpPr>
          <p:spPr>
            <a:xfrm>
              <a:off x="3067236" y="2674334"/>
              <a:ext cx="75056" cy="75010"/>
            </a:xfrm>
            <a:custGeom>
              <a:avLst/>
              <a:gdLst/>
              <a:ahLst/>
              <a:cxnLst/>
              <a:rect l="l" t="t" r="r" b="b"/>
              <a:pathLst>
                <a:path w="1629" h="1628" extrusionOk="0">
                  <a:moveTo>
                    <a:pt x="821" y="0"/>
                  </a:moveTo>
                  <a:cubicBezTo>
                    <a:pt x="805" y="0"/>
                    <a:pt x="790" y="7"/>
                    <a:pt x="777" y="19"/>
                  </a:cubicBezTo>
                  <a:lnTo>
                    <a:pt x="26" y="731"/>
                  </a:lnTo>
                  <a:cubicBezTo>
                    <a:pt x="1" y="757"/>
                    <a:pt x="1" y="794"/>
                    <a:pt x="26" y="820"/>
                  </a:cubicBezTo>
                  <a:lnTo>
                    <a:pt x="764" y="1608"/>
                  </a:lnTo>
                  <a:cubicBezTo>
                    <a:pt x="776" y="1621"/>
                    <a:pt x="792" y="1627"/>
                    <a:pt x="809" y="1627"/>
                  </a:cubicBezTo>
                  <a:cubicBezTo>
                    <a:pt x="825" y="1627"/>
                    <a:pt x="841" y="1621"/>
                    <a:pt x="853" y="1608"/>
                  </a:cubicBezTo>
                  <a:lnTo>
                    <a:pt x="1603" y="896"/>
                  </a:lnTo>
                  <a:cubicBezTo>
                    <a:pt x="1628" y="871"/>
                    <a:pt x="1628" y="833"/>
                    <a:pt x="1603" y="808"/>
                  </a:cubicBezTo>
                  <a:lnTo>
                    <a:pt x="1272" y="452"/>
                  </a:lnTo>
                  <a:cubicBezTo>
                    <a:pt x="1260" y="439"/>
                    <a:pt x="1244" y="432"/>
                    <a:pt x="1228" y="432"/>
                  </a:cubicBezTo>
                  <a:cubicBezTo>
                    <a:pt x="1212" y="432"/>
                    <a:pt x="1197" y="439"/>
                    <a:pt x="1184" y="452"/>
                  </a:cubicBezTo>
                  <a:cubicBezTo>
                    <a:pt x="1158" y="477"/>
                    <a:pt x="1158" y="515"/>
                    <a:pt x="1184" y="540"/>
                  </a:cubicBezTo>
                  <a:lnTo>
                    <a:pt x="1476" y="858"/>
                  </a:lnTo>
                  <a:lnTo>
                    <a:pt x="815" y="1469"/>
                  </a:lnTo>
                  <a:lnTo>
                    <a:pt x="153" y="769"/>
                  </a:lnTo>
                  <a:lnTo>
                    <a:pt x="815" y="159"/>
                  </a:lnTo>
                  <a:lnTo>
                    <a:pt x="891" y="235"/>
                  </a:lnTo>
                  <a:cubicBezTo>
                    <a:pt x="904" y="248"/>
                    <a:pt x="920" y="254"/>
                    <a:pt x="936" y="254"/>
                  </a:cubicBezTo>
                  <a:cubicBezTo>
                    <a:pt x="952" y="254"/>
                    <a:pt x="968" y="248"/>
                    <a:pt x="980" y="235"/>
                  </a:cubicBezTo>
                  <a:cubicBezTo>
                    <a:pt x="1006" y="209"/>
                    <a:pt x="1006" y="172"/>
                    <a:pt x="980" y="146"/>
                  </a:cubicBezTo>
                  <a:lnTo>
                    <a:pt x="865" y="19"/>
                  </a:lnTo>
                  <a:cubicBezTo>
                    <a:pt x="853" y="7"/>
                    <a:pt x="837" y="0"/>
                    <a:pt x="8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51"/>
            <p:cNvSpPr/>
            <p:nvPr/>
          </p:nvSpPr>
          <p:spPr>
            <a:xfrm>
              <a:off x="3090689" y="2676362"/>
              <a:ext cx="30502" cy="49807"/>
            </a:xfrm>
            <a:custGeom>
              <a:avLst/>
              <a:gdLst/>
              <a:ahLst/>
              <a:cxnLst/>
              <a:rect l="l" t="t" r="r" b="b"/>
              <a:pathLst>
                <a:path w="662" h="1081" extrusionOk="0">
                  <a:moveTo>
                    <a:pt x="611" y="1"/>
                  </a:moveTo>
                  <a:cubicBezTo>
                    <a:pt x="573" y="1"/>
                    <a:pt x="534" y="26"/>
                    <a:pt x="534" y="64"/>
                  </a:cubicBezTo>
                  <a:lnTo>
                    <a:pt x="446" y="942"/>
                  </a:lnTo>
                  <a:lnTo>
                    <a:pt x="14" y="942"/>
                  </a:lnTo>
                  <a:cubicBezTo>
                    <a:pt x="0" y="967"/>
                    <a:pt x="26" y="1005"/>
                    <a:pt x="65" y="1005"/>
                  </a:cubicBezTo>
                  <a:lnTo>
                    <a:pt x="497" y="1081"/>
                  </a:lnTo>
                  <a:cubicBezTo>
                    <a:pt x="509" y="1081"/>
                    <a:pt x="522" y="1081"/>
                    <a:pt x="548" y="1069"/>
                  </a:cubicBezTo>
                  <a:cubicBezTo>
                    <a:pt x="560" y="1055"/>
                    <a:pt x="560" y="1043"/>
                    <a:pt x="560" y="1018"/>
                  </a:cubicBezTo>
                  <a:lnTo>
                    <a:pt x="662" y="77"/>
                  </a:lnTo>
                  <a:cubicBezTo>
                    <a:pt x="662" y="38"/>
                    <a:pt x="636" y="1"/>
                    <a:pt x="6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51"/>
            <p:cNvSpPr/>
            <p:nvPr/>
          </p:nvSpPr>
          <p:spPr>
            <a:xfrm>
              <a:off x="3175052" y="2597251"/>
              <a:ext cx="130070" cy="122513"/>
            </a:xfrm>
            <a:custGeom>
              <a:avLst/>
              <a:gdLst/>
              <a:ahLst/>
              <a:cxnLst/>
              <a:rect l="l" t="t" r="r" b="b"/>
              <a:pathLst>
                <a:path w="2823" h="2659" extrusionOk="0">
                  <a:moveTo>
                    <a:pt x="2746" y="1"/>
                  </a:moveTo>
                  <a:lnTo>
                    <a:pt x="0" y="2582"/>
                  </a:lnTo>
                  <a:lnTo>
                    <a:pt x="77" y="2659"/>
                  </a:lnTo>
                  <a:lnTo>
                    <a:pt x="2823" y="77"/>
                  </a:lnTo>
                  <a:lnTo>
                    <a:pt x="274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51"/>
            <p:cNvSpPr/>
            <p:nvPr/>
          </p:nvSpPr>
          <p:spPr>
            <a:xfrm>
              <a:off x="3185603" y="2608401"/>
              <a:ext cx="129517" cy="122467"/>
            </a:xfrm>
            <a:custGeom>
              <a:avLst/>
              <a:gdLst/>
              <a:ahLst/>
              <a:cxnLst/>
              <a:rect l="l" t="t" r="r" b="b"/>
              <a:pathLst>
                <a:path w="2811" h="2658" extrusionOk="0">
                  <a:moveTo>
                    <a:pt x="2746" y="1"/>
                  </a:moveTo>
                  <a:lnTo>
                    <a:pt x="0" y="2569"/>
                  </a:lnTo>
                  <a:lnTo>
                    <a:pt x="0" y="2581"/>
                  </a:lnTo>
                  <a:lnTo>
                    <a:pt x="64" y="2658"/>
                  </a:lnTo>
                  <a:lnTo>
                    <a:pt x="76" y="2658"/>
                  </a:lnTo>
                  <a:lnTo>
                    <a:pt x="2810" y="77"/>
                  </a:lnTo>
                  <a:lnTo>
                    <a:pt x="2810" y="64"/>
                  </a:lnTo>
                  <a:lnTo>
                    <a:pt x="274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51"/>
            <p:cNvSpPr/>
            <p:nvPr/>
          </p:nvSpPr>
          <p:spPr>
            <a:xfrm>
              <a:off x="3195555" y="2618952"/>
              <a:ext cx="130116" cy="122467"/>
            </a:xfrm>
            <a:custGeom>
              <a:avLst/>
              <a:gdLst/>
              <a:ahLst/>
              <a:cxnLst/>
              <a:rect l="l" t="t" r="r" b="b"/>
              <a:pathLst>
                <a:path w="2824" h="2658" extrusionOk="0">
                  <a:moveTo>
                    <a:pt x="2747" y="1"/>
                  </a:moveTo>
                  <a:lnTo>
                    <a:pt x="1" y="2581"/>
                  </a:lnTo>
                  <a:lnTo>
                    <a:pt x="77" y="2657"/>
                  </a:lnTo>
                  <a:lnTo>
                    <a:pt x="2823" y="77"/>
                  </a:lnTo>
                  <a:lnTo>
                    <a:pt x="274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51"/>
            <p:cNvSpPr/>
            <p:nvPr/>
          </p:nvSpPr>
          <p:spPr>
            <a:xfrm>
              <a:off x="3206106" y="2688802"/>
              <a:ext cx="66809" cy="63768"/>
            </a:xfrm>
            <a:custGeom>
              <a:avLst/>
              <a:gdLst/>
              <a:ahLst/>
              <a:cxnLst/>
              <a:rect l="l" t="t" r="r" b="b"/>
              <a:pathLst>
                <a:path w="1450" h="1384" extrusionOk="0">
                  <a:moveTo>
                    <a:pt x="1380" y="0"/>
                  </a:moveTo>
                  <a:cubicBezTo>
                    <a:pt x="1377" y="0"/>
                    <a:pt x="1374" y="4"/>
                    <a:pt x="1374" y="10"/>
                  </a:cubicBezTo>
                  <a:lnTo>
                    <a:pt x="1" y="1307"/>
                  </a:lnTo>
                  <a:lnTo>
                    <a:pt x="64" y="1383"/>
                  </a:lnTo>
                  <a:lnTo>
                    <a:pt x="77" y="1383"/>
                  </a:lnTo>
                  <a:lnTo>
                    <a:pt x="1450" y="87"/>
                  </a:lnTo>
                  <a:lnTo>
                    <a:pt x="1450" y="73"/>
                  </a:lnTo>
                  <a:lnTo>
                    <a:pt x="1386" y="10"/>
                  </a:lnTo>
                  <a:cubicBezTo>
                    <a:pt x="1386" y="4"/>
                    <a:pt x="1383" y="0"/>
                    <a:pt x="13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51"/>
            <p:cNvSpPr/>
            <p:nvPr/>
          </p:nvSpPr>
          <p:spPr>
            <a:xfrm>
              <a:off x="3119393" y="2729947"/>
              <a:ext cx="75056" cy="74780"/>
            </a:xfrm>
            <a:custGeom>
              <a:avLst/>
              <a:gdLst/>
              <a:ahLst/>
              <a:cxnLst/>
              <a:rect l="l" t="t" r="r" b="b"/>
              <a:pathLst>
                <a:path w="1629" h="1623" extrusionOk="0">
                  <a:moveTo>
                    <a:pt x="821" y="0"/>
                  </a:moveTo>
                  <a:cubicBezTo>
                    <a:pt x="805" y="0"/>
                    <a:pt x="789" y="7"/>
                    <a:pt x="776" y="20"/>
                  </a:cubicBezTo>
                  <a:lnTo>
                    <a:pt x="26" y="719"/>
                  </a:lnTo>
                  <a:cubicBezTo>
                    <a:pt x="1" y="745"/>
                    <a:pt x="1" y="782"/>
                    <a:pt x="26" y="808"/>
                  </a:cubicBezTo>
                  <a:lnTo>
                    <a:pt x="764" y="1596"/>
                  </a:lnTo>
                  <a:cubicBezTo>
                    <a:pt x="780" y="1612"/>
                    <a:pt x="800" y="1623"/>
                    <a:pt x="820" y="1623"/>
                  </a:cubicBezTo>
                  <a:cubicBezTo>
                    <a:pt x="831" y="1623"/>
                    <a:pt x="843" y="1619"/>
                    <a:pt x="852" y="1609"/>
                  </a:cubicBezTo>
                  <a:lnTo>
                    <a:pt x="1603" y="897"/>
                  </a:lnTo>
                  <a:cubicBezTo>
                    <a:pt x="1628" y="872"/>
                    <a:pt x="1628" y="833"/>
                    <a:pt x="1603" y="808"/>
                  </a:cubicBezTo>
                  <a:lnTo>
                    <a:pt x="1272" y="452"/>
                  </a:lnTo>
                  <a:cubicBezTo>
                    <a:pt x="1260" y="439"/>
                    <a:pt x="1244" y="433"/>
                    <a:pt x="1228" y="433"/>
                  </a:cubicBezTo>
                  <a:cubicBezTo>
                    <a:pt x="1212" y="433"/>
                    <a:pt x="1196" y="439"/>
                    <a:pt x="1183" y="452"/>
                  </a:cubicBezTo>
                  <a:cubicBezTo>
                    <a:pt x="1157" y="477"/>
                    <a:pt x="1157" y="516"/>
                    <a:pt x="1183" y="541"/>
                  </a:cubicBezTo>
                  <a:lnTo>
                    <a:pt x="1476" y="846"/>
                  </a:lnTo>
                  <a:lnTo>
                    <a:pt x="815" y="1469"/>
                  </a:lnTo>
                  <a:lnTo>
                    <a:pt x="166" y="770"/>
                  </a:lnTo>
                  <a:lnTo>
                    <a:pt x="815" y="160"/>
                  </a:lnTo>
                  <a:lnTo>
                    <a:pt x="891" y="223"/>
                  </a:lnTo>
                  <a:cubicBezTo>
                    <a:pt x="906" y="238"/>
                    <a:pt x="925" y="244"/>
                    <a:pt x="944" y="244"/>
                  </a:cubicBezTo>
                  <a:cubicBezTo>
                    <a:pt x="957" y="244"/>
                    <a:pt x="969" y="241"/>
                    <a:pt x="979" y="236"/>
                  </a:cubicBezTo>
                  <a:cubicBezTo>
                    <a:pt x="1005" y="211"/>
                    <a:pt x="1005" y="172"/>
                    <a:pt x="979" y="147"/>
                  </a:cubicBezTo>
                  <a:lnTo>
                    <a:pt x="865" y="20"/>
                  </a:lnTo>
                  <a:cubicBezTo>
                    <a:pt x="853" y="7"/>
                    <a:pt x="837" y="0"/>
                    <a:pt x="821" y="0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51"/>
            <p:cNvSpPr/>
            <p:nvPr/>
          </p:nvSpPr>
          <p:spPr>
            <a:xfrm>
              <a:off x="3142845" y="2731974"/>
              <a:ext cx="30502" cy="49899"/>
            </a:xfrm>
            <a:custGeom>
              <a:avLst/>
              <a:gdLst/>
              <a:ahLst/>
              <a:cxnLst/>
              <a:rect l="l" t="t" r="r" b="b"/>
              <a:pathLst>
                <a:path w="662" h="1083" extrusionOk="0">
                  <a:moveTo>
                    <a:pt x="611" y="1"/>
                  </a:moveTo>
                  <a:cubicBezTo>
                    <a:pt x="572" y="1"/>
                    <a:pt x="534" y="26"/>
                    <a:pt x="534" y="52"/>
                  </a:cubicBezTo>
                  <a:lnTo>
                    <a:pt x="445" y="942"/>
                  </a:lnTo>
                  <a:lnTo>
                    <a:pt x="77" y="879"/>
                  </a:lnTo>
                  <a:cubicBezTo>
                    <a:pt x="51" y="879"/>
                    <a:pt x="13" y="904"/>
                    <a:pt x="13" y="930"/>
                  </a:cubicBezTo>
                  <a:cubicBezTo>
                    <a:pt x="0" y="967"/>
                    <a:pt x="26" y="1006"/>
                    <a:pt x="64" y="1006"/>
                  </a:cubicBezTo>
                  <a:lnTo>
                    <a:pt x="496" y="1082"/>
                  </a:lnTo>
                  <a:cubicBezTo>
                    <a:pt x="509" y="1082"/>
                    <a:pt x="534" y="1082"/>
                    <a:pt x="547" y="1069"/>
                  </a:cubicBezTo>
                  <a:lnTo>
                    <a:pt x="547" y="1057"/>
                  </a:lnTo>
                  <a:cubicBezTo>
                    <a:pt x="560" y="1057"/>
                    <a:pt x="560" y="1031"/>
                    <a:pt x="572" y="1018"/>
                  </a:cubicBezTo>
                  <a:lnTo>
                    <a:pt x="662" y="65"/>
                  </a:lnTo>
                  <a:cubicBezTo>
                    <a:pt x="662" y="40"/>
                    <a:pt x="636" y="1"/>
                    <a:pt x="611" y="1"/>
                  </a:cubicBezTo>
                  <a:close/>
                </a:path>
              </a:pathLst>
            </a:custGeom>
            <a:solidFill>
              <a:srgbClr val="2DB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51"/>
            <p:cNvSpPr/>
            <p:nvPr/>
          </p:nvSpPr>
          <p:spPr>
            <a:xfrm>
              <a:off x="3227209" y="2652956"/>
              <a:ext cx="130070" cy="122421"/>
            </a:xfrm>
            <a:custGeom>
              <a:avLst/>
              <a:gdLst/>
              <a:ahLst/>
              <a:cxnLst/>
              <a:rect l="l" t="t" r="r" b="b"/>
              <a:pathLst>
                <a:path w="2823" h="2657" extrusionOk="0">
                  <a:moveTo>
                    <a:pt x="2746" y="0"/>
                  </a:moveTo>
                  <a:lnTo>
                    <a:pt x="0" y="2581"/>
                  </a:lnTo>
                  <a:lnTo>
                    <a:pt x="77" y="2657"/>
                  </a:lnTo>
                  <a:lnTo>
                    <a:pt x="2823" y="76"/>
                  </a:lnTo>
                  <a:lnTo>
                    <a:pt x="275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51"/>
            <p:cNvSpPr/>
            <p:nvPr/>
          </p:nvSpPr>
          <p:spPr>
            <a:xfrm>
              <a:off x="3237760" y="2663507"/>
              <a:ext cx="130070" cy="122421"/>
            </a:xfrm>
            <a:custGeom>
              <a:avLst/>
              <a:gdLst/>
              <a:ahLst/>
              <a:cxnLst/>
              <a:rect l="l" t="t" r="r" b="b"/>
              <a:pathLst>
                <a:path w="2823" h="2657" extrusionOk="0">
                  <a:moveTo>
                    <a:pt x="2746" y="0"/>
                  </a:moveTo>
                  <a:lnTo>
                    <a:pt x="0" y="2580"/>
                  </a:lnTo>
                  <a:lnTo>
                    <a:pt x="0" y="2594"/>
                  </a:lnTo>
                  <a:lnTo>
                    <a:pt x="63" y="2657"/>
                  </a:lnTo>
                  <a:lnTo>
                    <a:pt x="76" y="2657"/>
                  </a:lnTo>
                  <a:lnTo>
                    <a:pt x="2809" y="88"/>
                  </a:lnTo>
                  <a:cubicBezTo>
                    <a:pt x="2823" y="76"/>
                    <a:pt x="2823" y="76"/>
                    <a:pt x="2809" y="76"/>
                  </a:cubicBezTo>
                  <a:lnTo>
                    <a:pt x="274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51"/>
            <p:cNvSpPr/>
            <p:nvPr/>
          </p:nvSpPr>
          <p:spPr>
            <a:xfrm>
              <a:off x="3247666" y="2674611"/>
              <a:ext cx="130116" cy="122467"/>
            </a:xfrm>
            <a:custGeom>
              <a:avLst/>
              <a:gdLst/>
              <a:ahLst/>
              <a:cxnLst/>
              <a:rect l="l" t="t" r="r" b="b"/>
              <a:pathLst>
                <a:path w="2824" h="2658" extrusionOk="0">
                  <a:moveTo>
                    <a:pt x="2747" y="0"/>
                  </a:moveTo>
                  <a:lnTo>
                    <a:pt x="1" y="2581"/>
                  </a:lnTo>
                  <a:lnTo>
                    <a:pt x="77" y="2658"/>
                  </a:lnTo>
                  <a:lnTo>
                    <a:pt x="2823" y="76"/>
                  </a:lnTo>
                  <a:lnTo>
                    <a:pt x="27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51"/>
            <p:cNvSpPr/>
            <p:nvPr/>
          </p:nvSpPr>
          <p:spPr>
            <a:xfrm>
              <a:off x="3258217" y="2744322"/>
              <a:ext cx="66809" cy="63860"/>
            </a:xfrm>
            <a:custGeom>
              <a:avLst/>
              <a:gdLst/>
              <a:ahLst/>
              <a:cxnLst/>
              <a:rect l="l" t="t" r="r" b="b"/>
              <a:pathLst>
                <a:path w="1450" h="1386" extrusionOk="0">
                  <a:moveTo>
                    <a:pt x="1374" y="0"/>
                  </a:moveTo>
                  <a:lnTo>
                    <a:pt x="1" y="1297"/>
                  </a:lnTo>
                  <a:lnTo>
                    <a:pt x="1" y="1309"/>
                  </a:lnTo>
                  <a:lnTo>
                    <a:pt x="65" y="1386"/>
                  </a:lnTo>
                  <a:lnTo>
                    <a:pt x="77" y="1386"/>
                  </a:lnTo>
                  <a:lnTo>
                    <a:pt x="1450" y="77"/>
                  </a:lnTo>
                  <a:lnTo>
                    <a:pt x="1387" y="0"/>
                  </a:lnTo>
                  <a:close/>
                </a:path>
              </a:pathLst>
            </a:custGeom>
            <a:solidFill>
              <a:srgbClr val="CE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51"/>
            <p:cNvSpPr/>
            <p:nvPr/>
          </p:nvSpPr>
          <p:spPr>
            <a:xfrm>
              <a:off x="3171504" y="2785606"/>
              <a:ext cx="75056" cy="74549"/>
            </a:xfrm>
            <a:custGeom>
              <a:avLst/>
              <a:gdLst/>
              <a:ahLst/>
              <a:cxnLst/>
              <a:rect l="l" t="t" r="r" b="b"/>
              <a:pathLst>
                <a:path w="1629" h="1618" extrusionOk="0">
                  <a:moveTo>
                    <a:pt x="821" y="1"/>
                  </a:moveTo>
                  <a:cubicBezTo>
                    <a:pt x="805" y="1"/>
                    <a:pt x="790" y="7"/>
                    <a:pt x="777" y="20"/>
                  </a:cubicBezTo>
                  <a:lnTo>
                    <a:pt x="26" y="719"/>
                  </a:lnTo>
                  <a:cubicBezTo>
                    <a:pt x="1" y="744"/>
                    <a:pt x="1" y="783"/>
                    <a:pt x="26" y="808"/>
                  </a:cubicBezTo>
                  <a:lnTo>
                    <a:pt x="764" y="1596"/>
                  </a:lnTo>
                  <a:cubicBezTo>
                    <a:pt x="779" y="1611"/>
                    <a:pt x="798" y="1617"/>
                    <a:pt x="816" y="1617"/>
                  </a:cubicBezTo>
                  <a:cubicBezTo>
                    <a:pt x="830" y="1617"/>
                    <a:pt x="843" y="1614"/>
                    <a:pt x="853" y="1609"/>
                  </a:cubicBezTo>
                  <a:lnTo>
                    <a:pt x="1603" y="897"/>
                  </a:lnTo>
                  <a:cubicBezTo>
                    <a:pt x="1628" y="871"/>
                    <a:pt x="1628" y="834"/>
                    <a:pt x="1616" y="808"/>
                  </a:cubicBezTo>
                  <a:lnTo>
                    <a:pt x="1272" y="452"/>
                  </a:lnTo>
                  <a:cubicBezTo>
                    <a:pt x="1260" y="439"/>
                    <a:pt x="1244" y="433"/>
                    <a:pt x="1228" y="433"/>
                  </a:cubicBezTo>
                  <a:cubicBezTo>
                    <a:pt x="1212" y="433"/>
                    <a:pt x="1197" y="439"/>
                    <a:pt x="1184" y="452"/>
                  </a:cubicBezTo>
                  <a:cubicBezTo>
                    <a:pt x="1158" y="478"/>
                    <a:pt x="1158" y="515"/>
                    <a:pt x="1184" y="541"/>
                  </a:cubicBezTo>
                  <a:lnTo>
                    <a:pt x="1476" y="846"/>
                  </a:lnTo>
                  <a:lnTo>
                    <a:pt x="815" y="1469"/>
                  </a:lnTo>
                  <a:lnTo>
                    <a:pt x="167" y="769"/>
                  </a:lnTo>
                  <a:lnTo>
                    <a:pt x="815" y="147"/>
                  </a:lnTo>
                  <a:lnTo>
                    <a:pt x="891" y="223"/>
                  </a:lnTo>
                  <a:cubicBezTo>
                    <a:pt x="904" y="236"/>
                    <a:pt x="920" y="242"/>
                    <a:pt x="936" y="242"/>
                  </a:cubicBezTo>
                  <a:cubicBezTo>
                    <a:pt x="952" y="242"/>
                    <a:pt x="968" y="236"/>
                    <a:pt x="980" y="223"/>
                  </a:cubicBezTo>
                  <a:cubicBezTo>
                    <a:pt x="1006" y="210"/>
                    <a:pt x="1006" y="159"/>
                    <a:pt x="980" y="134"/>
                  </a:cubicBezTo>
                  <a:lnTo>
                    <a:pt x="865" y="20"/>
                  </a:lnTo>
                  <a:cubicBezTo>
                    <a:pt x="853" y="7"/>
                    <a:pt x="837" y="1"/>
                    <a:pt x="821" y="1"/>
                  </a:cubicBezTo>
                  <a:close/>
                </a:path>
              </a:pathLst>
            </a:custGeom>
            <a:solidFill>
              <a:srgbClr val="CE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51"/>
            <p:cNvSpPr/>
            <p:nvPr/>
          </p:nvSpPr>
          <p:spPr>
            <a:xfrm>
              <a:off x="3194956" y="2787495"/>
              <a:ext cx="30502" cy="49669"/>
            </a:xfrm>
            <a:custGeom>
              <a:avLst/>
              <a:gdLst/>
              <a:ahLst/>
              <a:cxnLst/>
              <a:rect l="l" t="t" r="r" b="b"/>
              <a:pathLst>
                <a:path w="662" h="1078" extrusionOk="0">
                  <a:moveTo>
                    <a:pt x="591" y="1"/>
                  </a:moveTo>
                  <a:cubicBezTo>
                    <a:pt x="564" y="1"/>
                    <a:pt x="545" y="24"/>
                    <a:pt x="534" y="55"/>
                  </a:cubicBezTo>
                  <a:lnTo>
                    <a:pt x="446" y="945"/>
                  </a:lnTo>
                  <a:lnTo>
                    <a:pt x="77" y="881"/>
                  </a:lnTo>
                  <a:cubicBezTo>
                    <a:pt x="51" y="881"/>
                    <a:pt x="14" y="906"/>
                    <a:pt x="14" y="932"/>
                  </a:cubicBezTo>
                  <a:cubicBezTo>
                    <a:pt x="0" y="971"/>
                    <a:pt x="26" y="1008"/>
                    <a:pt x="65" y="1008"/>
                  </a:cubicBezTo>
                  <a:lnTo>
                    <a:pt x="497" y="1072"/>
                  </a:lnTo>
                  <a:cubicBezTo>
                    <a:pt x="501" y="1076"/>
                    <a:pt x="506" y="1078"/>
                    <a:pt x="513" y="1078"/>
                  </a:cubicBezTo>
                  <a:cubicBezTo>
                    <a:pt x="525" y="1078"/>
                    <a:pt x="539" y="1072"/>
                    <a:pt x="548" y="1072"/>
                  </a:cubicBezTo>
                  <a:lnTo>
                    <a:pt x="548" y="1059"/>
                  </a:lnTo>
                  <a:cubicBezTo>
                    <a:pt x="560" y="1047"/>
                    <a:pt x="573" y="1034"/>
                    <a:pt x="573" y="1021"/>
                  </a:cubicBezTo>
                  <a:lnTo>
                    <a:pt x="662" y="67"/>
                  </a:lnTo>
                  <a:cubicBezTo>
                    <a:pt x="662" y="30"/>
                    <a:pt x="636" y="4"/>
                    <a:pt x="611" y="4"/>
                  </a:cubicBezTo>
                  <a:cubicBezTo>
                    <a:pt x="604" y="2"/>
                    <a:pt x="597" y="1"/>
                    <a:pt x="591" y="1"/>
                  </a:cubicBezTo>
                  <a:close/>
                </a:path>
              </a:pathLst>
            </a:custGeom>
            <a:solidFill>
              <a:srgbClr val="2DB4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51"/>
            <p:cNvSpPr/>
            <p:nvPr/>
          </p:nvSpPr>
          <p:spPr>
            <a:xfrm>
              <a:off x="3279919" y="2709305"/>
              <a:ext cx="128918" cy="120855"/>
            </a:xfrm>
            <a:custGeom>
              <a:avLst/>
              <a:gdLst/>
              <a:ahLst/>
              <a:cxnLst/>
              <a:rect l="l" t="t" r="r" b="b"/>
              <a:pathLst>
                <a:path w="2798" h="2623" extrusionOk="0">
                  <a:moveTo>
                    <a:pt x="2740" y="1"/>
                  </a:moveTo>
                  <a:cubicBezTo>
                    <a:pt x="2727" y="1"/>
                    <a:pt x="2715" y="4"/>
                    <a:pt x="2708" y="10"/>
                  </a:cubicBezTo>
                  <a:lnTo>
                    <a:pt x="26" y="2527"/>
                  </a:lnTo>
                  <a:cubicBezTo>
                    <a:pt x="0" y="2540"/>
                    <a:pt x="0" y="2578"/>
                    <a:pt x="26" y="2591"/>
                  </a:cubicBezTo>
                  <a:lnTo>
                    <a:pt x="26" y="2603"/>
                  </a:lnTo>
                  <a:cubicBezTo>
                    <a:pt x="39" y="2616"/>
                    <a:pt x="51" y="2623"/>
                    <a:pt x="64" y="2623"/>
                  </a:cubicBezTo>
                  <a:cubicBezTo>
                    <a:pt x="77" y="2623"/>
                    <a:pt x="89" y="2616"/>
                    <a:pt x="102" y="2603"/>
                  </a:cubicBezTo>
                  <a:lnTo>
                    <a:pt x="2784" y="86"/>
                  </a:lnTo>
                  <a:cubicBezTo>
                    <a:pt x="2797" y="74"/>
                    <a:pt x="2797" y="35"/>
                    <a:pt x="2784" y="23"/>
                  </a:cubicBezTo>
                  <a:lnTo>
                    <a:pt x="2772" y="10"/>
                  </a:lnTo>
                  <a:cubicBezTo>
                    <a:pt x="2765" y="4"/>
                    <a:pt x="2753" y="1"/>
                    <a:pt x="2740" y="1"/>
                  </a:cubicBezTo>
                  <a:close/>
                </a:path>
              </a:pathLst>
            </a:custGeom>
            <a:solidFill>
              <a:srgbClr val="CE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51"/>
            <p:cNvSpPr/>
            <p:nvPr/>
          </p:nvSpPr>
          <p:spPr>
            <a:xfrm>
              <a:off x="3289871" y="2719119"/>
              <a:ext cx="130070" cy="122467"/>
            </a:xfrm>
            <a:custGeom>
              <a:avLst/>
              <a:gdLst/>
              <a:ahLst/>
              <a:cxnLst/>
              <a:rect l="l" t="t" r="r" b="b"/>
              <a:pathLst>
                <a:path w="2823" h="2658" extrusionOk="0">
                  <a:moveTo>
                    <a:pt x="2746" y="0"/>
                  </a:moveTo>
                  <a:lnTo>
                    <a:pt x="0" y="2582"/>
                  </a:lnTo>
                  <a:lnTo>
                    <a:pt x="64" y="2658"/>
                  </a:lnTo>
                  <a:lnTo>
                    <a:pt x="76" y="2658"/>
                  </a:lnTo>
                  <a:lnTo>
                    <a:pt x="2823" y="77"/>
                  </a:lnTo>
                  <a:lnTo>
                    <a:pt x="2746" y="0"/>
                  </a:lnTo>
                  <a:close/>
                </a:path>
              </a:pathLst>
            </a:custGeom>
            <a:solidFill>
              <a:srgbClr val="CE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51"/>
            <p:cNvSpPr/>
            <p:nvPr/>
          </p:nvSpPr>
          <p:spPr>
            <a:xfrm>
              <a:off x="3299823" y="2730270"/>
              <a:ext cx="130116" cy="122421"/>
            </a:xfrm>
            <a:custGeom>
              <a:avLst/>
              <a:gdLst/>
              <a:ahLst/>
              <a:cxnLst/>
              <a:rect l="l" t="t" r="r" b="b"/>
              <a:pathLst>
                <a:path w="2824" h="2657" extrusionOk="0">
                  <a:moveTo>
                    <a:pt x="2747" y="0"/>
                  </a:moveTo>
                  <a:lnTo>
                    <a:pt x="1" y="2581"/>
                  </a:lnTo>
                  <a:lnTo>
                    <a:pt x="77" y="2657"/>
                  </a:lnTo>
                  <a:lnTo>
                    <a:pt x="2823" y="77"/>
                  </a:lnTo>
                  <a:lnTo>
                    <a:pt x="275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51"/>
            <p:cNvSpPr/>
            <p:nvPr/>
          </p:nvSpPr>
          <p:spPr>
            <a:xfrm>
              <a:off x="3310374" y="2799935"/>
              <a:ext cx="66809" cy="63768"/>
            </a:xfrm>
            <a:custGeom>
              <a:avLst/>
              <a:gdLst/>
              <a:ahLst/>
              <a:cxnLst/>
              <a:rect l="l" t="t" r="r" b="b"/>
              <a:pathLst>
                <a:path w="1450" h="1384" extrusionOk="0">
                  <a:moveTo>
                    <a:pt x="1386" y="1"/>
                  </a:moveTo>
                  <a:lnTo>
                    <a:pt x="1" y="1298"/>
                  </a:lnTo>
                  <a:lnTo>
                    <a:pt x="1" y="1311"/>
                  </a:lnTo>
                  <a:lnTo>
                    <a:pt x="64" y="1374"/>
                  </a:lnTo>
                  <a:cubicBezTo>
                    <a:pt x="64" y="1380"/>
                    <a:pt x="67" y="1384"/>
                    <a:pt x="70" y="1384"/>
                  </a:cubicBezTo>
                  <a:cubicBezTo>
                    <a:pt x="74" y="1384"/>
                    <a:pt x="77" y="1380"/>
                    <a:pt x="77" y="1374"/>
                  </a:cubicBezTo>
                  <a:lnTo>
                    <a:pt x="1450" y="77"/>
                  </a:lnTo>
                  <a:lnTo>
                    <a:pt x="13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51"/>
            <p:cNvSpPr/>
            <p:nvPr/>
          </p:nvSpPr>
          <p:spPr>
            <a:xfrm>
              <a:off x="3223661" y="2841264"/>
              <a:ext cx="75609" cy="74411"/>
            </a:xfrm>
            <a:custGeom>
              <a:avLst/>
              <a:gdLst/>
              <a:ahLst/>
              <a:cxnLst/>
              <a:rect l="l" t="t" r="r" b="b"/>
              <a:pathLst>
                <a:path w="1641" h="1615" extrusionOk="0">
                  <a:moveTo>
                    <a:pt x="821" y="0"/>
                  </a:moveTo>
                  <a:cubicBezTo>
                    <a:pt x="805" y="0"/>
                    <a:pt x="789" y="6"/>
                    <a:pt x="776" y="19"/>
                  </a:cubicBezTo>
                  <a:lnTo>
                    <a:pt x="26" y="719"/>
                  </a:lnTo>
                  <a:cubicBezTo>
                    <a:pt x="1" y="744"/>
                    <a:pt x="1" y="782"/>
                    <a:pt x="26" y="807"/>
                  </a:cubicBezTo>
                  <a:lnTo>
                    <a:pt x="764" y="1596"/>
                  </a:lnTo>
                  <a:cubicBezTo>
                    <a:pt x="777" y="1608"/>
                    <a:pt x="792" y="1615"/>
                    <a:pt x="808" y="1615"/>
                  </a:cubicBezTo>
                  <a:cubicBezTo>
                    <a:pt x="824" y="1615"/>
                    <a:pt x="840" y="1608"/>
                    <a:pt x="852" y="1596"/>
                  </a:cubicBezTo>
                  <a:lnTo>
                    <a:pt x="1603" y="897"/>
                  </a:lnTo>
                  <a:cubicBezTo>
                    <a:pt x="1628" y="871"/>
                    <a:pt x="1641" y="833"/>
                    <a:pt x="1615" y="807"/>
                  </a:cubicBezTo>
                  <a:lnTo>
                    <a:pt x="1272" y="451"/>
                  </a:lnTo>
                  <a:cubicBezTo>
                    <a:pt x="1260" y="439"/>
                    <a:pt x="1244" y="432"/>
                    <a:pt x="1228" y="432"/>
                  </a:cubicBezTo>
                  <a:cubicBezTo>
                    <a:pt x="1212" y="432"/>
                    <a:pt x="1196" y="439"/>
                    <a:pt x="1183" y="451"/>
                  </a:cubicBezTo>
                  <a:cubicBezTo>
                    <a:pt x="1157" y="465"/>
                    <a:pt x="1157" y="515"/>
                    <a:pt x="1183" y="541"/>
                  </a:cubicBezTo>
                  <a:lnTo>
                    <a:pt x="1476" y="846"/>
                  </a:lnTo>
                  <a:lnTo>
                    <a:pt x="815" y="1469"/>
                  </a:lnTo>
                  <a:lnTo>
                    <a:pt x="166" y="770"/>
                  </a:lnTo>
                  <a:lnTo>
                    <a:pt x="827" y="146"/>
                  </a:lnTo>
                  <a:lnTo>
                    <a:pt x="891" y="223"/>
                  </a:lnTo>
                  <a:cubicBezTo>
                    <a:pt x="904" y="235"/>
                    <a:pt x="919" y="242"/>
                    <a:pt x="935" y="242"/>
                  </a:cubicBezTo>
                  <a:cubicBezTo>
                    <a:pt x="951" y="242"/>
                    <a:pt x="967" y="235"/>
                    <a:pt x="979" y="223"/>
                  </a:cubicBezTo>
                  <a:cubicBezTo>
                    <a:pt x="1005" y="197"/>
                    <a:pt x="1005" y="160"/>
                    <a:pt x="979" y="134"/>
                  </a:cubicBezTo>
                  <a:lnTo>
                    <a:pt x="865" y="19"/>
                  </a:lnTo>
                  <a:cubicBezTo>
                    <a:pt x="853" y="6"/>
                    <a:pt x="837" y="0"/>
                    <a:pt x="8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51"/>
            <p:cNvSpPr/>
            <p:nvPr/>
          </p:nvSpPr>
          <p:spPr>
            <a:xfrm>
              <a:off x="3247113" y="2843153"/>
              <a:ext cx="30502" cy="49669"/>
            </a:xfrm>
            <a:custGeom>
              <a:avLst/>
              <a:gdLst/>
              <a:ahLst/>
              <a:cxnLst/>
              <a:rect l="l" t="t" r="r" b="b"/>
              <a:pathLst>
                <a:path w="662" h="1078" extrusionOk="0">
                  <a:moveTo>
                    <a:pt x="592" y="0"/>
                  </a:moveTo>
                  <a:cubicBezTo>
                    <a:pt x="564" y="0"/>
                    <a:pt x="545" y="23"/>
                    <a:pt x="534" y="54"/>
                  </a:cubicBezTo>
                  <a:lnTo>
                    <a:pt x="445" y="944"/>
                  </a:lnTo>
                  <a:lnTo>
                    <a:pt x="89" y="881"/>
                  </a:lnTo>
                  <a:cubicBezTo>
                    <a:pt x="51" y="881"/>
                    <a:pt x="13" y="894"/>
                    <a:pt x="13" y="932"/>
                  </a:cubicBezTo>
                  <a:cubicBezTo>
                    <a:pt x="1" y="970"/>
                    <a:pt x="26" y="995"/>
                    <a:pt x="64" y="1008"/>
                  </a:cubicBezTo>
                  <a:lnTo>
                    <a:pt x="496" y="1072"/>
                  </a:lnTo>
                  <a:cubicBezTo>
                    <a:pt x="500" y="1075"/>
                    <a:pt x="505" y="1077"/>
                    <a:pt x="510" y="1077"/>
                  </a:cubicBezTo>
                  <a:cubicBezTo>
                    <a:pt x="523" y="1077"/>
                    <a:pt x="538" y="1068"/>
                    <a:pt x="547" y="1059"/>
                  </a:cubicBezTo>
                  <a:cubicBezTo>
                    <a:pt x="560" y="1046"/>
                    <a:pt x="572" y="1034"/>
                    <a:pt x="572" y="1021"/>
                  </a:cubicBezTo>
                  <a:lnTo>
                    <a:pt x="662" y="68"/>
                  </a:lnTo>
                  <a:cubicBezTo>
                    <a:pt x="662" y="29"/>
                    <a:pt x="648" y="4"/>
                    <a:pt x="611" y="4"/>
                  </a:cubicBezTo>
                  <a:cubicBezTo>
                    <a:pt x="604" y="1"/>
                    <a:pt x="598" y="0"/>
                    <a:pt x="5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51"/>
            <p:cNvSpPr/>
            <p:nvPr/>
          </p:nvSpPr>
          <p:spPr>
            <a:xfrm>
              <a:off x="3424594" y="2736121"/>
              <a:ext cx="33450" cy="62708"/>
            </a:xfrm>
            <a:custGeom>
              <a:avLst/>
              <a:gdLst/>
              <a:ahLst/>
              <a:cxnLst/>
              <a:rect l="l" t="t" r="r" b="b"/>
              <a:pathLst>
                <a:path w="726" h="1361" extrusionOk="0">
                  <a:moveTo>
                    <a:pt x="725" y="0"/>
                  </a:moveTo>
                  <a:lnTo>
                    <a:pt x="0" y="496"/>
                  </a:lnTo>
                  <a:lnTo>
                    <a:pt x="712" y="1360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51"/>
            <p:cNvSpPr/>
            <p:nvPr/>
          </p:nvSpPr>
          <p:spPr>
            <a:xfrm>
              <a:off x="3042079" y="2511321"/>
              <a:ext cx="128918" cy="122329"/>
            </a:xfrm>
            <a:custGeom>
              <a:avLst/>
              <a:gdLst/>
              <a:ahLst/>
              <a:cxnLst/>
              <a:rect l="l" t="t" r="r" b="b"/>
              <a:pathLst>
                <a:path w="2798" h="2655" extrusionOk="0">
                  <a:moveTo>
                    <a:pt x="2046" y="0"/>
                  </a:moveTo>
                  <a:cubicBezTo>
                    <a:pt x="1956" y="0"/>
                    <a:pt x="1866" y="32"/>
                    <a:pt x="1793" y="99"/>
                  </a:cubicBezTo>
                  <a:lnTo>
                    <a:pt x="1081" y="772"/>
                  </a:lnTo>
                  <a:cubicBezTo>
                    <a:pt x="1094" y="823"/>
                    <a:pt x="1081" y="887"/>
                    <a:pt x="1030" y="925"/>
                  </a:cubicBezTo>
                  <a:cubicBezTo>
                    <a:pt x="1006" y="950"/>
                    <a:pt x="971" y="964"/>
                    <a:pt x="935" y="964"/>
                  </a:cubicBezTo>
                  <a:cubicBezTo>
                    <a:pt x="915" y="964"/>
                    <a:pt x="896" y="960"/>
                    <a:pt x="877" y="950"/>
                  </a:cubicBezTo>
                  <a:lnTo>
                    <a:pt x="153" y="1625"/>
                  </a:lnTo>
                  <a:cubicBezTo>
                    <a:pt x="13" y="1764"/>
                    <a:pt x="1" y="1993"/>
                    <a:pt x="140" y="2133"/>
                  </a:cubicBezTo>
                  <a:lnTo>
                    <a:pt x="623" y="2654"/>
                  </a:lnTo>
                  <a:lnTo>
                    <a:pt x="2798" y="633"/>
                  </a:lnTo>
                  <a:lnTo>
                    <a:pt x="2315" y="111"/>
                  </a:lnTo>
                  <a:cubicBezTo>
                    <a:pt x="2241" y="39"/>
                    <a:pt x="2144" y="0"/>
                    <a:pt x="20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51"/>
            <p:cNvSpPr/>
            <p:nvPr/>
          </p:nvSpPr>
          <p:spPr>
            <a:xfrm>
              <a:off x="3067881" y="2533437"/>
              <a:ext cx="49254" cy="47273"/>
            </a:xfrm>
            <a:custGeom>
              <a:avLst/>
              <a:gdLst/>
              <a:ahLst/>
              <a:cxnLst/>
              <a:rect l="l" t="t" r="r" b="b"/>
              <a:pathLst>
                <a:path w="1069" h="1026" extrusionOk="0">
                  <a:moveTo>
                    <a:pt x="368" y="180"/>
                  </a:moveTo>
                  <a:cubicBezTo>
                    <a:pt x="409" y="180"/>
                    <a:pt x="449" y="196"/>
                    <a:pt x="483" y="229"/>
                  </a:cubicBezTo>
                  <a:cubicBezTo>
                    <a:pt x="495" y="242"/>
                    <a:pt x="509" y="267"/>
                    <a:pt x="521" y="292"/>
                  </a:cubicBezTo>
                  <a:cubicBezTo>
                    <a:pt x="534" y="343"/>
                    <a:pt x="521" y="407"/>
                    <a:pt x="470" y="445"/>
                  </a:cubicBezTo>
                  <a:cubicBezTo>
                    <a:pt x="446" y="470"/>
                    <a:pt x="411" y="484"/>
                    <a:pt x="375" y="484"/>
                  </a:cubicBezTo>
                  <a:cubicBezTo>
                    <a:pt x="355" y="484"/>
                    <a:pt x="336" y="480"/>
                    <a:pt x="317" y="470"/>
                  </a:cubicBezTo>
                  <a:cubicBezTo>
                    <a:pt x="292" y="470"/>
                    <a:pt x="280" y="458"/>
                    <a:pt x="254" y="433"/>
                  </a:cubicBezTo>
                  <a:cubicBezTo>
                    <a:pt x="204" y="382"/>
                    <a:pt x="204" y="280"/>
                    <a:pt x="267" y="216"/>
                  </a:cubicBezTo>
                  <a:cubicBezTo>
                    <a:pt x="297" y="192"/>
                    <a:pt x="332" y="180"/>
                    <a:pt x="368" y="180"/>
                  </a:cubicBezTo>
                  <a:close/>
                  <a:moveTo>
                    <a:pt x="355" y="0"/>
                  </a:moveTo>
                  <a:cubicBezTo>
                    <a:pt x="277" y="0"/>
                    <a:pt x="200" y="29"/>
                    <a:pt x="139" y="89"/>
                  </a:cubicBezTo>
                  <a:cubicBezTo>
                    <a:pt x="12" y="204"/>
                    <a:pt x="0" y="407"/>
                    <a:pt x="127" y="547"/>
                  </a:cubicBezTo>
                  <a:lnTo>
                    <a:pt x="483" y="928"/>
                  </a:lnTo>
                  <a:cubicBezTo>
                    <a:pt x="542" y="993"/>
                    <a:pt x="624" y="1025"/>
                    <a:pt x="709" y="1025"/>
                  </a:cubicBezTo>
                  <a:cubicBezTo>
                    <a:pt x="790" y="1025"/>
                    <a:pt x="873" y="997"/>
                    <a:pt x="941" y="941"/>
                  </a:cubicBezTo>
                  <a:cubicBezTo>
                    <a:pt x="1068" y="814"/>
                    <a:pt x="1068" y="611"/>
                    <a:pt x="953" y="484"/>
                  </a:cubicBezTo>
                  <a:lnTo>
                    <a:pt x="597" y="102"/>
                  </a:lnTo>
                  <a:cubicBezTo>
                    <a:pt x="530" y="35"/>
                    <a:pt x="442" y="0"/>
                    <a:pt x="355" y="0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51"/>
            <p:cNvSpPr/>
            <p:nvPr/>
          </p:nvSpPr>
          <p:spPr>
            <a:xfrm>
              <a:off x="3232461" y="2609783"/>
              <a:ext cx="548938" cy="237056"/>
            </a:xfrm>
            <a:custGeom>
              <a:avLst/>
              <a:gdLst/>
              <a:ahLst/>
              <a:cxnLst/>
              <a:rect l="l" t="t" r="r" b="b"/>
              <a:pathLst>
                <a:path w="11914" h="5145" extrusionOk="0">
                  <a:moveTo>
                    <a:pt x="9944" y="0"/>
                  </a:moveTo>
                  <a:cubicBezTo>
                    <a:pt x="9480" y="0"/>
                    <a:pt x="8975" y="105"/>
                    <a:pt x="8569" y="276"/>
                  </a:cubicBezTo>
                  <a:cubicBezTo>
                    <a:pt x="8417" y="339"/>
                    <a:pt x="8252" y="403"/>
                    <a:pt x="8099" y="466"/>
                  </a:cubicBezTo>
                  <a:cubicBezTo>
                    <a:pt x="6955" y="949"/>
                    <a:pt x="5811" y="1395"/>
                    <a:pt x="4768" y="1776"/>
                  </a:cubicBezTo>
                  <a:cubicBezTo>
                    <a:pt x="2238" y="2729"/>
                    <a:pt x="280" y="3378"/>
                    <a:pt x="280" y="3378"/>
                  </a:cubicBezTo>
                  <a:cubicBezTo>
                    <a:pt x="0" y="4472"/>
                    <a:pt x="395" y="5145"/>
                    <a:pt x="395" y="5145"/>
                  </a:cubicBezTo>
                  <a:cubicBezTo>
                    <a:pt x="4514" y="4535"/>
                    <a:pt x="10451" y="3899"/>
                    <a:pt x="11303" y="2615"/>
                  </a:cubicBezTo>
                  <a:cubicBezTo>
                    <a:pt x="11913" y="1610"/>
                    <a:pt x="11329" y="822"/>
                    <a:pt x="11201" y="543"/>
                  </a:cubicBezTo>
                  <a:cubicBezTo>
                    <a:pt x="11019" y="158"/>
                    <a:pt x="10513" y="0"/>
                    <a:pt x="9944" y="0"/>
                  </a:cubicBezTo>
                  <a:close/>
                </a:path>
              </a:pathLst>
            </a:custGeom>
            <a:solidFill>
              <a:srgbClr val="D68F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51"/>
            <p:cNvSpPr/>
            <p:nvPr/>
          </p:nvSpPr>
          <p:spPr>
            <a:xfrm>
              <a:off x="3032910" y="2702625"/>
              <a:ext cx="228855" cy="181029"/>
            </a:xfrm>
            <a:custGeom>
              <a:avLst/>
              <a:gdLst/>
              <a:ahLst/>
              <a:cxnLst/>
              <a:rect l="l" t="t" r="r" b="b"/>
              <a:pathLst>
                <a:path w="4967" h="3929" extrusionOk="0">
                  <a:moveTo>
                    <a:pt x="2205" y="1"/>
                  </a:moveTo>
                  <a:cubicBezTo>
                    <a:pt x="2156" y="1"/>
                    <a:pt x="2118" y="9"/>
                    <a:pt x="2094" y="28"/>
                  </a:cubicBezTo>
                  <a:cubicBezTo>
                    <a:pt x="1763" y="270"/>
                    <a:pt x="2348" y="740"/>
                    <a:pt x="2856" y="1019"/>
                  </a:cubicBezTo>
                  <a:cubicBezTo>
                    <a:pt x="2856" y="1019"/>
                    <a:pt x="403" y="1948"/>
                    <a:pt x="187" y="2214"/>
                  </a:cubicBezTo>
                  <a:cubicBezTo>
                    <a:pt x="1" y="2445"/>
                    <a:pt x="316" y="2818"/>
                    <a:pt x="740" y="2818"/>
                  </a:cubicBezTo>
                  <a:cubicBezTo>
                    <a:pt x="807" y="2818"/>
                    <a:pt x="878" y="2808"/>
                    <a:pt x="949" y="2787"/>
                  </a:cubicBezTo>
                  <a:cubicBezTo>
                    <a:pt x="949" y="2787"/>
                    <a:pt x="1943" y="3906"/>
                    <a:pt x="2455" y="3906"/>
                  </a:cubicBezTo>
                  <a:cubicBezTo>
                    <a:pt x="2457" y="3906"/>
                    <a:pt x="2460" y="3906"/>
                    <a:pt x="2463" y="3906"/>
                  </a:cubicBezTo>
                  <a:cubicBezTo>
                    <a:pt x="2592" y="3921"/>
                    <a:pt x="2713" y="3929"/>
                    <a:pt x="2826" y="3929"/>
                  </a:cubicBezTo>
                  <a:cubicBezTo>
                    <a:pt x="3570" y="3929"/>
                    <a:pt x="4025" y="3606"/>
                    <a:pt x="4929" y="2977"/>
                  </a:cubicBezTo>
                  <a:cubicBezTo>
                    <a:pt x="4929" y="2977"/>
                    <a:pt x="4891" y="2011"/>
                    <a:pt x="4904" y="1528"/>
                  </a:cubicBezTo>
                  <a:cubicBezTo>
                    <a:pt x="4878" y="1426"/>
                    <a:pt x="4967" y="1350"/>
                    <a:pt x="4941" y="1261"/>
                  </a:cubicBezTo>
                  <a:cubicBezTo>
                    <a:pt x="4684" y="1098"/>
                    <a:pt x="2754" y="1"/>
                    <a:pt x="2205" y="1"/>
                  </a:cubicBezTo>
                  <a:close/>
                </a:path>
              </a:pathLst>
            </a:custGeom>
            <a:solidFill>
              <a:srgbClr val="D68F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51"/>
            <p:cNvSpPr/>
            <p:nvPr/>
          </p:nvSpPr>
          <p:spPr>
            <a:xfrm>
              <a:off x="3392941" y="2106368"/>
              <a:ext cx="342153" cy="484525"/>
            </a:xfrm>
            <a:custGeom>
              <a:avLst/>
              <a:gdLst/>
              <a:ahLst/>
              <a:cxnLst/>
              <a:rect l="l" t="t" r="r" b="b"/>
              <a:pathLst>
                <a:path w="7426" h="10516" extrusionOk="0">
                  <a:moveTo>
                    <a:pt x="3218" y="1"/>
                  </a:moveTo>
                  <a:lnTo>
                    <a:pt x="2289" y="916"/>
                  </a:lnTo>
                  <a:cubicBezTo>
                    <a:pt x="1" y="3320"/>
                    <a:pt x="1221" y="6688"/>
                    <a:pt x="1221" y="6688"/>
                  </a:cubicBezTo>
                  <a:lnTo>
                    <a:pt x="3255" y="10516"/>
                  </a:lnTo>
                  <a:lnTo>
                    <a:pt x="7425" y="8570"/>
                  </a:lnTo>
                  <a:cubicBezTo>
                    <a:pt x="6320" y="5201"/>
                    <a:pt x="4222" y="751"/>
                    <a:pt x="4222" y="751"/>
                  </a:cubicBezTo>
                  <a:lnTo>
                    <a:pt x="32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51"/>
            <p:cNvSpPr/>
            <p:nvPr/>
          </p:nvSpPr>
          <p:spPr>
            <a:xfrm>
              <a:off x="3021576" y="1777162"/>
              <a:ext cx="183425" cy="173518"/>
            </a:xfrm>
            <a:custGeom>
              <a:avLst/>
              <a:gdLst/>
              <a:ahLst/>
              <a:cxnLst/>
              <a:rect l="l" t="t" r="r" b="b"/>
              <a:pathLst>
                <a:path w="3981" h="3766" extrusionOk="0">
                  <a:moveTo>
                    <a:pt x="967" y="1"/>
                  </a:moveTo>
                  <a:lnTo>
                    <a:pt x="585" y="1031"/>
                  </a:lnTo>
                  <a:cubicBezTo>
                    <a:pt x="585" y="1031"/>
                    <a:pt x="0" y="1908"/>
                    <a:pt x="255" y="2379"/>
                  </a:cubicBezTo>
                  <a:cubicBezTo>
                    <a:pt x="509" y="2862"/>
                    <a:pt x="700" y="2531"/>
                    <a:pt x="700" y="3179"/>
                  </a:cubicBezTo>
                  <a:cubicBezTo>
                    <a:pt x="693" y="3504"/>
                    <a:pt x="849" y="3612"/>
                    <a:pt x="1024" y="3612"/>
                  </a:cubicBezTo>
                  <a:cubicBezTo>
                    <a:pt x="1199" y="3612"/>
                    <a:pt x="1393" y="3504"/>
                    <a:pt x="1463" y="3396"/>
                  </a:cubicBezTo>
                  <a:cubicBezTo>
                    <a:pt x="1556" y="3320"/>
                    <a:pt x="1637" y="3290"/>
                    <a:pt x="1711" y="3290"/>
                  </a:cubicBezTo>
                  <a:cubicBezTo>
                    <a:pt x="2006" y="3290"/>
                    <a:pt x="2196" y="3765"/>
                    <a:pt x="2659" y="3765"/>
                  </a:cubicBezTo>
                  <a:cubicBezTo>
                    <a:pt x="2808" y="3765"/>
                    <a:pt x="2986" y="3716"/>
                    <a:pt x="3204" y="3586"/>
                  </a:cubicBezTo>
                  <a:cubicBezTo>
                    <a:pt x="3980" y="3230"/>
                    <a:pt x="2353" y="217"/>
                    <a:pt x="2353" y="217"/>
                  </a:cubicBezTo>
                  <a:lnTo>
                    <a:pt x="967" y="1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51"/>
            <p:cNvSpPr/>
            <p:nvPr/>
          </p:nvSpPr>
          <p:spPr>
            <a:xfrm>
              <a:off x="3353731" y="1737307"/>
              <a:ext cx="185728" cy="204158"/>
            </a:xfrm>
            <a:custGeom>
              <a:avLst/>
              <a:gdLst/>
              <a:ahLst/>
              <a:cxnLst/>
              <a:rect l="l" t="t" r="r" b="b"/>
              <a:pathLst>
                <a:path w="4031" h="4431" extrusionOk="0">
                  <a:moveTo>
                    <a:pt x="2257" y="0"/>
                  </a:moveTo>
                  <a:cubicBezTo>
                    <a:pt x="2254" y="0"/>
                    <a:pt x="2251" y="0"/>
                    <a:pt x="2250" y="1"/>
                  </a:cubicBezTo>
                  <a:cubicBezTo>
                    <a:pt x="2199" y="27"/>
                    <a:pt x="763" y="1603"/>
                    <a:pt x="382" y="2544"/>
                  </a:cubicBezTo>
                  <a:cubicBezTo>
                    <a:pt x="0" y="3473"/>
                    <a:pt x="153" y="4388"/>
                    <a:pt x="992" y="4426"/>
                  </a:cubicBezTo>
                  <a:cubicBezTo>
                    <a:pt x="1019" y="4429"/>
                    <a:pt x="1046" y="4431"/>
                    <a:pt x="1071" y="4431"/>
                  </a:cubicBezTo>
                  <a:cubicBezTo>
                    <a:pt x="1517" y="4431"/>
                    <a:pt x="1659" y="3925"/>
                    <a:pt x="1755" y="3841"/>
                  </a:cubicBezTo>
                  <a:cubicBezTo>
                    <a:pt x="1809" y="3804"/>
                    <a:pt x="1854" y="3790"/>
                    <a:pt x="1893" y="3790"/>
                  </a:cubicBezTo>
                  <a:cubicBezTo>
                    <a:pt x="2038" y="3790"/>
                    <a:pt x="2119" y="3981"/>
                    <a:pt x="2363" y="3981"/>
                  </a:cubicBezTo>
                  <a:cubicBezTo>
                    <a:pt x="2398" y="3981"/>
                    <a:pt x="2437" y="3977"/>
                    <a:pt x="2479" y="3968"/>
                  </a:cubicBezTo>
                  <a:cubicBezTo>
                    <a:pt x="2899" y="3879"/>
                    <a:pt x="2899" y="3320"/>
                    <a:pt x="2975" y="3193"/>
                  </a:cubicBezTo>
                  <a:cubicBezTo>
                    <a:pt x="2988" y="3170"/>
                    <a:pt x="3012" y="3162"/>
                    <a:pt x="3044" y="3162"/>
                  </a:cubicBezTo>
                  <a:cubicBezTo>
                    <a:pt x="3114" y="3162"/>
                    <a:pt x="3224" y="3199"/>
                    <a:pt x="3343" y="3199"/>
                  </a:cubicBezTo>
                  <a:cubicBezTo>
                    <a:pt x="3501" y="3199"/>
                    <a:pt x="3674" y="3133"/>
                    <a:pt x="3789" y="2824"/>
                  </a:cubicBezTo>
                  <a:cubicBezTo>
                    <a:pt x="4030" y="2176"/>
                    <a:pt x="3700" y="1515"/>
                    <a:pt x="3700" y="1515"/>
                  </a:cubicBezTo>
                  <a:lnTo>
                    <a:pt x="3611" y="370"/>
                  </a:lnTo>
                  <a:cubicBezTo>
                    <a:pt x="3611" y="370"/>
                    <a:pt x="2370" y="0"/>
                    <a:pt x="22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51"/>
            <p:cNvSpPr/>
            <p:nvPr/>
          </p:nvSpPr>
          <p:spPr>
            <a:xfrm>
              <a:off x="3123494" y="1576275"/>
              <a:ext cx="302897" cy="448771"/>
            </a:xfrm>
            <a:custGeom>
              <a:avLst/>
              <a:gdLst/>
              <a:ahLst/>
              <a:cxnLst/>
              <a:rect l="l" t="t" r="r" b="b"/>
              <a:pathLst>
                <a:path w="6574" h="9740" extrusionOk="0">
                  <a:moveTo>
                    <a:pt x="3294" y="1"/>
                  </a:moveTo>
                  <a:cubicBezTo>
                    <a:pt x="1475" y="1"/>
                    <a:pt x="0" y="2174"/>
                    <a:pt x="0" y="4869"/>
                  </a:cubicBezTo>
                  <a:cubicBezTo>
                    <a:pt x="0" y="7552"/>
                    <a:pt x="1921" y="9739"/>
                    <a:pt x="3294" y="9739"/>
                  </a:cubicBezTo>
                  <a:cubicBezTo>
                    <a:pt x="4603" y="9739"/>
                    <a:pt x="6574" y="7552"/>
                    <a:pt x="6574" y="4869"/>
                  </a:cubicBezTo>
                  <a:cubicBezTo>
                    <a:pt x="6574" y="2174"/>
                    <a:pt x="5099" y="1"/>
                    <a:pt x="3294" y="1"/>
                  </a:cubicBezTo>
                  <a:close/>
                </a:path>
              </a:pathLst>
            </a:custGeom>
            <a:solidFill>
              <a:srgbClr val="D68F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51"/>
            <p:cNvSpPr/>
            <p:nvPr/>
          </p:nvSpPr>
          <p:spPr>
            <a:xfrm>
              <a:off x="3313876" y="1750439"/>
              <a:ext cx="75609" cy="45522"/>
            </a:xfrm>
            <a:custGeom>
              <a:avLst/>
              <a:gdLst/>
              <a:ahLst/>
              <a:cxnLst/>
              <a:rect l="l" t="t" r="r" b="b"/>
              <a:pathLst>
                <a:path w="1641" h="988" extrusionOk="0">
                  <a:moveTo>
                    <a:pt x="615" y="1"/>
                  </a:moveTo>
                  <a:cubicBezTo>
                    <a:pt x="463" y="1"/>
                    <a:pt x="302" y="29"/>
                    <a:pt x="128" y="85"/>
                  </a:cubicBezTo>
                  <a:cubicBezTo>
                    <a:pt x="39" y="123"/>
                    <a:pt x="1" y="225"/>
                    <a:pt x="26" y="314"/>
                  </a:cubicBezTo>
                  <a:cubicBezTo>
                    <a:pt x="56" y="385"/>
                    <a:pt x="127" y="424"/>
                    <a:pt x="200" y="424"/>
                  </a:cubicBezTo>
                  <a:cubicBezTo>
                    <a:pt x="218" y="424"/>
                    <a:pt x="237" y="421"/>
                    <a:pt x="255" y="416"/>
                  </a:cubicBezTo>
                  <a:cubicBezTo>
                    <a:pt x="387" y="363"/>
                    <a:pt x="508" y="338"/>
                    <a:pt x="621" y="338"/>
                  </a:cubicBezTo>
                  <a:cubicBezTo>
                    <a:pt x="726" y="338"/>
                    <a:pt x="824" y="360"/>
                    <a:pt x="916" y="403"/>
                  </a:cubicBezTo>
                  <a:cubicBezTo>
                    <a:pt x="1204" y="541"/>
                    <a:pt x="1529" y="988"/>
                    <a:pt x="1551" y="988"/>
                  </a:cubicBezTo>
                  <a:cubicBezTo>
                    <a:pt x="1551" y="988"/>
                    <a:pt x="1552" y="988"/>
                    <a:pt x="1552" y="988"/>
                  </a:cubicBezTo>
                  <a:cubicBezTo>
                    <a:pt x="1640" y="962"/>
                    <a:pt x="1501" y="301"/>
                    <a:pt x="1069" y="98"/>
                  </a:cubicBezTo>
                  <a:cubicBezTo>
                    <a:pt x="925" y="32"/>
                    <a:pt x="775" y="1"/>
                    <a:pt x="615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51"/>
            <p:cNvSpPr/>
            <p:nvPr/>
          </p:nvSpPr>
          <p:spPr>
            <a:xfrm>
              <a:off x="3153950" y="1751406"/>
              <a:ext cx="69758" cy="46904"/>
            </a:xfrm>
            <a:custGeom>
              <a:avLst/>
              <a:gdLst/>
              <a:ahLst/>
              <a:cxnLst/>
              <a:rect l="l" t="t" r="r" b="b"/>
              <a:pathLst>
                <a:path w="1514" h="1018" extrusionOk="0">
                  <a:moveTo>
                    <a:pt x="904" y="0"/>
                  </a:moveTo>
                  <a:cubicBezTo>
                    <a:pt x="740" y="0"/>
                    <a:pt x="586" y="35"/>
                    <a:pt x="446" y="102"/>
                  </a:cubicBezTo>
                  <a:cubicBezTo>
                    <a:pt x="14" y="319"/>
                    <a:pt x="1" y="1017"/>
                    <a:pt x="14" y="1017"/>
                  </a:cubicBezTo>
                  <a:cubicBezTo>
                    <a:pt x="90" y="1017"/>
                    <a:pt x="293" y="560"/>
                    <a:pt x="599" y="420"/>
                  </a:cubicBezTo>
                  <a:cubicBezTo>
                    <a:pt x="691" y="368"/>
                    <a:pt x="796" y="342"/>
                    <a:pt x="912" y="342"/>
                  </a:cubicBezTo>
                  <a:cubicBezTo>
                    <a:pt x="1020" y="342"/>
                    <a:pt x="1137" y="365"/>
                    <a:pt x="1260" y="407"/>
                  </a:cubicBezTo>
                  <a:cubicBezTo>
                    <a:pt x="1280" y="416"/>
                    <a:pt x="1301" y="420"/>
                    <a:pt x="1322" y="420"/>
                  </a:cubicBezTo>
                  <a:cubicBezTo>
                    <a:pt x="1391" y="420"/>
                    <a:pt x="1456" y="374"/>
                    <a:pt x="1475" y="306"/>
                  </a:cubicBezTo>
                  <a:cubicBezTo>
                    <a:pt x="1514" y="217"/>
                    <a:pt x="1463" y="115"/>
                    <a:pt x="1374" y="90"/>
                  </a:cubicBezTo>
                  <a:cubicBezTo>
                    <a:pt x="1210" y="29"/>
                    <a:pt x="1053" y="0"/>
                    <a:pt x="904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51"/>
            <p:cNvSpPr/>
            <p:nvPr/>
          </p:nvSpPr>
          <p:spPr>
            <a:xfrm>
              <a:off x="3149250" y="1848486"/>
              <a:ext cx="28198" cy="10044"/>
            </a:xfrm>
            <a:custGeom>
              <a:avLst/>
              <a:gdLst/>
              <a:ahLst/>
              <a:cxnLst/>
              <a:rect l="l" t="t" r="r" b="b"/>
              <a:pathLst>
                <a:path w="612" h="218" extrusionOk="0">
                  <a:moveTo>
                    <a:pt x="239" y="1"/>
                  </a:moveTo>
                  <a:cubicBezTo>
                    <a:pt x="111" y="1"/>
                    <a:pt x="14" y="26"/>
                    <a:pt x="14" y="68"/>
                  </a:cubicBezTo>
                  <a:cubicBezTo>
                    <a:pt x="1" y="119"/>
                    <a:pt x="128" y="182"/>
                    <a:pt x="294" y="207"/>
                  </a:cubicBezTo>
                  <a:cubicBezTo>
                    <a:pt x="338" y="214"/>
                    <a:pt x="380" y="217"/>
                    <a:pt x="419" y="217"/>
                  </a:cubicBezTo>
                  <a:cubicBezTo>
                    <a:pt x="525" y="217"/>
                    <a:pt x="602" y="194"/>
                    <a:pt x="611" y="156"/>
                  </a:cubicBezTo>
                  <a:cubicBezTo>
                    <a:pt x="611" y="93"/>
                    <a:pt x="484" y="29"/>
                    <a:pt x="319" y="4"/>
                  </a:cubicBezTo>
                  <a:cubicBezTo>
                    <a:pt x="292" y="2"/>
                    <a:pt x="265" y="1"/>
                    <a:pt x="239" y="1"/>
                  </a:cubicBezTo>
                  <a:close/>
                </a:path>
              </a:pathLst>
            </a:custGeom>
            <a:solidFill>
              <a:srgbClr val="CA7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51"/>
            <p:cNvSpPr/>
            <p:nvPr/>
          </p:nvSpPr>
          <p:spPr>
            <a:xfrm>
              <a:off x="3150448" y="1867515"/>
              <a:ext cx="28751" cy="10044"/>
            </a:xfrm>
            <a:custGeom>
              <a:avLst/>
              <a:gdLst/>
              <a:ahLst/>
              <a:cxnLst/>
              <a:rect l="l" t="t" r="r" b="b"/>
              <a:pathLst>
                <a:path w="624" h="218" extrusionOk="0">
                  <a:moveTo>
                    <a:pt x="418" y="1"/>
                  </a:moveTo>
                  <a:cubicBezTo>
                    <a:pt x="380" y="1"/>
                    <a:pt x="337" y="4"/>
                    <a:pt x="293" y="11"/>
                  </a:cubicBezTo>
                  <a:cubicBezTo>
                    <a:pt x="127" y="36"/>
                    <a:pt x="0" y="99"/>
                    <a:pt x="13" y="150"/>
                  </a:cubicBezTo>
                  <a:cubicBezTo>
                    <a:pt x="13" y="193"/>
                    <a:pt x="119" y="217"/>
                    <a:pt x="250" y="217"/>
                  </a:cubicBezTo>
                  <a:cubicBezTo>
                    <a:pt x="276" y="217"/>
                    <a:pt x="303" y="216"/>
                    <a:pt x="331" y="214"/>
                  </a:cubicBezTo>
                  <a:cubicBezTo>
                    <a:pt x="497" y="189"/>
                    <a:pt x="624" y="125"/>
                    <a:pt x="611" y="62"/>
                  </a:cubicBezTo>
                  <a:cubicBezTo>
                    <a:pt x="602" y="25"/>
                    <a:pt x="524" y="1"/>
                    <a:pt x="418" y="1"/>
                  </a:cubicBezTo>
                  <a:close/>
                </a:path>
              </a:pathLst>
            </a:custGeom>
            <a:solidFill>
              <a:srgbClr val="CA7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51"/>
            <p:cNvSpPr/>
            <p:nvPr/>
          </p:nvSpPr>
          <p:spPr>
            <a:xfrm>
              <a:off x="3372483" y="1867515"/>
              <a:ext cx="28152" cy="10044"/>
            </a:xfrm>
            <a:custGeom>
              <a:avLst/>
              <a:gdLst/>
              <a:ahLst/>
              <a:cxnLst/>
              <a:rect l="l" t="t" r="r" b="b"/>
              <a:pathLst>
                <a:path w="611" h="218" extrusionOk="0">
                  <a:moveTo>
                    <a:pt x="193" y="1"/>
                  </a:moveTo>
                  <a:cubicBezTo>
                    <a:pt x="88" y="1"/>
                    <a:pt x="12" y="25"/>
                    <a:pt x="12" y="62"/>
                  </a:cubicBezTo>
                  <a:cubicBezTo>
                    <a:pt x="0" y="125"/>
                    <a:pt x="127" y="189"/>
                    <a:pt x="292" y="214"/>
                  </a:cubicBezTo>
                  <a:cubicBezTo>
                    <a:pt x="320" y="216"/>
                    <a:pt x="347" y="217"/>
                    <a:pt x="372" y="217"/>
                  </a:cubicBezTo>
                  <a:cubicBezTo>
                    <a:pt x="501" y="217"/>
                    <a:pt x="599" y="193"/>
                    <a:pt x="610" y="150"/>
                  </a:cubicBezTo>
                  <a:cubicBezTo>
                    <a:pt x="610" y="99"/>
                    <a:pt x="483" y="36"/>
                    <a:pt x="318" y="11"/>
                  </a:cubicBezTo>
                  <a:cubicBezTo>
                    <a:pt x="273" y="4"/>
                    <a:pt x="231" y="1"/>
                    <a:pt x="193" y="1"/>
                  </a:cubicBezTo>
                  <a:close/>
                </a:path>
              </a:pathLst>
            </a:custGeom>
            <a:solidFill>
              <a:srgbClr val="CA7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51"/>
            <p:cNvSpPr/>
            <p:nvPr/>
          </p:nvSpPr>
          <p:spPr>
            <a:xfrm>
              <a:off x="3371285" y="1848486"/>
              <a:ext cx="28198" cy="10044"/>
            </a:xfrm>
            <a:custGeom>
              <a:avLst/>
              <a:gdLst/>
              <a:ahLst/>
              <a:cxnLst/>
              <a:rect l="l" t="t" r="r" b="b"/>
              <a:pathLst>
                <a:path w="612" h="218" extrusionOk="0">
                  <a:moveTo>
                    <a:pt x="373" y="1"/>
                  </a:moveTo>
                  <a:cubicBezTo>
                    <a:pt x="347" y="1"/>
                    <a:pt x="320" y="2"/>
                    <a:pt x="293" y="4"/>
                  </a:cubicBezTo>
                  <a:cubicBezTo>
                    <a:pt x="128" y="29"/>
                    <a:pt x="1" y="93"/>
                    <a:pt x="1" y="156"/>
                  </a:cubicBezTo>
                  <a:cubicBezTo>
                    <a:pt x="10" y="194"/>
                    <a:pt x="87" y="217"/>
                    <a:pt x="193" y="217"/>
                  </a:cubicBezTo>
                  <a:cubicBezTo>
                    <a:pt x="232" y="217"/>
                    <a:pt x="274" y="214"/>
                    <a:pt x="318" y="207"/>
                  </a:cubicBezTo>
                  <a:cubicBezTo>
                    <a:pt x="484" y="182"/>
                    <a:pt x="611" y="119"/>
                    <a:pt x="611" y="68"/>
                  </a:cubicBezTo>
                  <a:cubicBezTo>
                    <a:pt x="600" y="26"/>
                    <a:pt x="501" y="1"/>
                    <a:pt x="373" y="1"/>
                  </a:cubicBezTo>
                  <a:close/>
                </a:path>
              </a:pathLst>
            </a:custGeom>
            <a:solidFill>
              <a:srgbClr val="CA7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51"/>
            <p:cNvSpPr/>
            <p:nvPr/>
          </p:nvSpPr>
          <p:spPr>
            <a:xfrm>
              <a:off x="3259369" y="1799877"/>
              <a:ext cx="41053" cy="90998"/>
            </a:xfrm>
            <a:custGeom>
              <a:avLst/>
              <a:gdLst/>
              <a:ahLst/>
              <a:cxnLst/>
              <a:rect l="l" t="t" r="r" b="b"/>
              <a:pathLst>
                <a:path w="891" h="1975" extrusionOk="0">
                  <a:moveTo>
                    <a:pt x="202" y="1"/>
                  </a:moveTo>
                  <a:cubicBezTo>
                    <a:pt x="179" y="1"/>
                    <a:pt x="154" y="21"/>
                    <a:pt x="154" y="42"/>
                  </a:cubicBezTo>
                  <a:cubicBezTo>
                    <a:pt x="141" y="55"/>
                    <a:pt x="1" y="525"/>
                    <a:pt x="40" y="1377"/>
                  </a:cubicBezTo>
                  <a:cubicBezTo>
                    <a:pt x="65" y="1886"/>
                    <a:pt x="268" y="1962"/>
                    <a:pt x="345" y="1974"/>
                  </a:cubicBezTo>
                  <a:lnTo>
                    <a:pt x="370" y="1974"/>
                  </a:lnTo>
                  <a:cubicBezTo>
                    <a:pt x="586" y="1974"/>
                    <a:pt x="802" y="1682"/>
                    <a:pt x="891" y="1288"/>
                  </a:cubicBezTo>
                  <a:cubicBezTo>
                    <a:pt x="891" y="1250"/>
                    <a:pt x="879" y="1225"/>
                    <a:pt x="840" y="1225"/>
                  </a:cubicBezTo>
                  <a:cubicBezTo>
                    <a:pt x="835" y="1222"/>
                    <a:pt x="830" y="1221"/>
                    <a:pt x="825" y="1221"/>
                  </a:cubicBezTo>
                  <a:cubicBezTo>
                    <a:pt x="802" y="1221"/>
                    <a:pt x="777" y="1242"/>
                    <a:pt x="777" y="1262"/>
                  </a:cubicBezTo>
                  <a:cubicBezTo>
                    <a:pt x="690" y="1634"/>
                    <a:pt x="507" y="1861"/>
                    <a:pt x="368" y="1861"/>
                  </a:cubicBezTo>
                  <a:cubicBezTo>
                    <a:pt x="364" y="1861"/>
                    <a:pt x="361" y="1861"/>
                    <a:pt x="357" y="1860"/>
                  </a:cubicBezTo>
                  <a:cubicBezTo>
                    <a:pt x="268" y="1847"/>
                    <a:pt x="167" y="1720"/>
                    <a:pt x="154" y="1364"/>
                  </a:cubicBezTo>
                  <a:cubicBezTo>
                    <a:pt x="116" y="538"/>
                    <a:pt x="255" y="80"/>
                    <a:pt x="255" y="67"/>
                  </a:cubicBezTo>
                  <a:cubicBezTo>
                    <a:pt x="268" y="42"/>
                    <a:pt x="255" y="16"/>
                    <a:pt x="218" y="4"/>
                  </a:cubicBezTo>
                  <a:cubicBezTo>
                    <a:pt x="213" y="2"/>
                    <a:pt x="208" y="1"/>
                    <a:pt x="202" y="1"/>
                  </a:cubicBezTo>
                  <a:close/>
                </a:path>
              </a:pathLst>
            </a:custGeom>
            <a:solidFill>
              <a:srgbClr val="CA7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51"/>
            <p:cNvSpPr/>
            <p:nvPr/>
          </p:nvSpPr>
          <p:spPr>
            <a:xfrm>
              <a:off x="2965917" y="1455420"/>
              <a:ext cx="588193" cy="418591"/>
            </a:xfrm>
            <a:custGeom>
              <a:avLst/>
              <a:gdLst/>
              <a:ahLst/>
              <a:cxnLst/>
              <a:rect l="l" t="t" r="r" b="b"/>
              <a:pathLst>
                <a:path w="12766" h="9085" extrusionOk="0">
                  <a:moveTo>
                    <a:pt x="7250" y="0"/>
                  </a:moveTo>
                  <a:cubicBezTo>
                    <a:pt x="6444" y="0"/>
                    <a:pt x="6183" y="972"/>
                    <a:pt x="6090" y="983"/>
                  </a:cubicBezTo>
                  <a:cubicBezTo>
                    <a:pt x="6088" y="983"/>
                    <a:pt x="6086" y="983"/>
                    <a:pt x="6084" y="983"/>
                  </a:cubicBezTo>
                  <a:cubicBezTo>
                    <a:pt x="5993" y="983"/>
                    <a:pt x="5826" y="739"/>
                    <a:pt x="5549" y="739"/>
                  </a:cubicBezTo>
                  <a:cubicBezTo>
                    <a:pt x="5511" y="739"/>
                    <a:pt x="5471" y="744"/>
                    <a:pt x="5429" y="754"/>
                  </a:cubicBezTo>
                  <a:cubicBezTo>
                    <a:pt x="5091" y="854"/>
                    <a:pt x="5235" y="1251"/>
                    <a:pt x="4996" y="1251"/>
                  </a:cubicBezTo>
                  <a:cubicBezTo>
                    <a:pt x="4992" y="1251"/>
                    <a:pt x="4988" y="1251"/>
                    <a:pt x="4985" y="1250"/>
                  </a:cubicBezTo>
                  <a:cubicBezTo>
                    <a:pt x="4823" y="1234"/>
                    <a:pt x="4510" y="1177"/>
                    <a:pt x="4210" y="1177"/>
                  </a:cubicBezTo>
                  <a:cubicBezTo>
                    <a:pt x="4039" y="1177"/>
                    <a:pt x="3872" y="1195"/>
                    <a:pt x="3739" y="1250"/>
                  </a:cubicBezTo>
                  <a:cubicBezTo>
                    <a:pt x="3370" y="1390"/>
                    <a:pt x="3256" y="2127"/>
                    <a:pt x="3256" y="2127"/>
                  </a:cubicBezTo>
                  <a:cubicBezTo>
                    <a:pt x="3256" y="2127"/>
                    <a:pt x="2990" y="2020"/>
                    <a:pt x="2707" y="2020"/>
                  </a:cubicBezTo>
                  <a:cubicBezTo>
                    <a:pt x="2566" y="2020"/>
                    <a:pt x="2420" y="2047"/>
                    <a:pt x="2302" y="2127"/>
                  </a:cubicBezTo>
                  <a:cubicBezTo>
                    <a:pt x="1959" y="2369"/>
                    <a:pt x="2061" y="2839"/>
                    <a:pt x="1959" y="3195"/>
                  </a:cubicBezTo>
                  <a:cubicBezTo>
                    <a:pt x="1857" y="3551"/>
                    <a:pt x="1386" y="3437"/>
                    <a:pt x="840" y="4022"/>
                  </a:cubicBezTo>
                  <a:cubicBezTo>
                    <a:pt x="306" y="4607"/>
                    <a:pt x="764" y="5763"/>
                    <a:pt x="522" y="5890"/>
                  </a:cubicBezTo>
                  <a:cubicBezTo>
                    <a:pt x="293" y="6031"/>
                    <a:pt x="1" y="6424"/>
                    <a:pt x="77" y="6958"/>
                  </a:cubicBezTo>
                  <a:cubicBezTo>
                    <a:pt x="140" y="7506"/>
                    <a:pt x="1030" y="7543"/>
                    <a:pt x="1018" y="8052"/>
                  </a:cubicBezTo>
                  <a:cubicBezTo>
                    <a:pt x="993" y="8560"/>
                    <a:pt x="623" y="8879"/>
                    <a:pt x="1272" y="9069"/>
                  </a:cubicBezTo>
                  <a:cubicBezTo>
                    <a:pt x="1311" y="9080"/>
                    <a:pt x="1350" y="9085"/>
                    <a:pt x="1387" y="9085"/>
                  </a:cubicBezTo>
                  <a:cubicBezTo>
                    <a:pt x="1955" y="9085"/>
                    <a:pt x="2302" y="7887"/>
                    <a:pt x="2302" y="7887"/>
                  </a:cubicBezTo>
                  <a:cubicBezTo>
                    <a:pt x="2403" y="7961"/>
                    <a:pt x="2549" y="7999"/>
                    <a:pt x="2718" y="7999"/>
                  </a:cubicBezTo>
                  <a:cubicBezTo>
                    <a:pt x="3016" y="7999"/>
                    <a:pt x="3384" y="7879"/>
                    <a:pt x="3700" y="7619"/>
                  </a:cubicBezTo>
                  <a:cubicBezTo>
                    <a:pt x="4209" y="7213"/>
                    <a:pt x="3840" y="6348"/>
                    <a:pt x="3790" y="6043"/>
                  </a:cubicBezTo>
                  <a:cubicBezTo>
                    <a:pt x="3739" y="5751"/>
                    <a:pt x="3968" y="5789"/>
                    <a:pt x="4476" y="5636"/>
                  </a:cubicBezTo>
                  <a:cubicBezTo>
                    <a:pt x="4971" y="5484"/>
                    <a:pt x="5112" y="4695"/>
                    <a:pt x="5112" y="4695"/>
                  </a:cubicBezTo>
                  <a:cubicBezTo>
                    <a:pt x="5212" y="4741"/>
                    <a:pt x="5299" y="4759"/>
                    <a:pt x="5377" y="4759"/>
                  </a:cubicBezTo>
                  <a:cubicBezTo>
                    <a:pt x="5680" y="4759"/>
                    <a:pt x="5838" y="4484"/>
                    <a:pt x="6036" y="4484"/>
                  </a:cubicBezTo>
                  <a:cubicBezTo>
                    <a:pt x="6085" y="4484"/>
                    <a:pt x="6136" y="4501"/>
                    <a:pt x="6192" y="4543"/>
                  </a:cubicBezTo>
                  <a:cubicBezTo>
                    <a:pt x="5811" y="4887"/>
                    <a:pt x="5951" y="5433"/>
                    <a:pt x="5989" y="5814"/>
                  </a:cubicBezTo>
                  <a:cubicBezTo>
                    <a:pt x="6002" y="5840"/>
                    <a:pt x="6002" y="5865"/>
                    <a:pt x="6002" y="5878"/>
                  </a:cubicBezTo>
                  <a:cubicBezTo>
                    <a:pt x="5989" y="5890"/>
                    <a:pt x="5989" y="5916"/>
                    <a:pt x="5976" y="5941"/>
                  </a:cubicBezTo>
                  <a:cubicBezTo>
                    <a:pt x="5937" y="6175"/>
                    <a:pt x="5682" y="6312"/>
                    <a:pt x="5502" y="6312"/>
                  </a:cubicBezTo>
                  <a:cubicBezTo>
                    <a:pt x="5447" y="6312"/>
                    <a:pt x="5399" y="6299"/>
                    <a:pt x="5366" y="6272"/>
                  </a:cubicBezTo>
                  <a:cubicBezTo>
                    <a:pt x="5239" y="6158"/>
                    <a:pt x="5353" y="5941"/>
                    <a:pt x="5353" y="5941"/>
                  </a:cubicBezTo>
                  <a:lnTo>
                    <a:pt x="5353" y="5941"/>
                  </a:lnTo>
                  <a:cubicBezTo>
                    <a:pt x="5127" y="6005"/>
                    <a:pt x="5074" y="6514"/>
                    <a:pt x="5528" y="6514"/>
                  </a:cubicBezTo>
                  <a:cubicBezTo>
                    <a:pt x="5533" y="6514"/>
                    <a:pt x="5539" y="6514"/>
                    <a:pt x="5544" y="6514"/>
                  </a:cubicBezTo>
                  <a:lnTo>
                    <a:pt x="5620" y="6514"/>
                  </a:lnTo>
                  <a:cubicBezTo>
                    <a:pt x="5642" y="6517"/>
                    <a:pt x="5664" y="6518"/>
                    <a:pt x="5684" y="6518"/>
                  </a:cubicBezTo>
                  <a:cubicBezTo>
                    <a:pt x="6139" y="6518"/>
                    <a:pt x="6247" y="5868"/>
                    <a:pt x="6345" y="5382"/>
                  </a:cubicBezTo>
                  <a:cubicBezTo>
                    <a:pt x="6395" y="5102"/>
                    <a:pt x="6675" y="4899"/>
                    <a:pt x="6917" y="4772"/>
                  </a:cubicBezTo>
                  <a:cubicBezTo>
                    <a:pt x="7044" y="4746"/>
                    <a:pt x="7171" y="4695"/>
                    <a:pt x="7285" y="4632"/>
                  </a:cubicBezTo>
                  <a:cubicBezTo>
                    <a:pt x="7590" y="4467"/>
                    <a:pt x="7832" y="4251"/>
                    <a:pt x="7833" y="4251"/>
                  </a:cubicBezTo>
                  <a:lnTo>
                    <a:pt x="7833" y="4251"/>
                  </a:lnTo>
                  <a:cubicBezTo>
                    <a:pt x="7833" y="4251"/>
                    <a:pt x="7528" y="5166"/>
                    <a:pt x="8252" y="5712"/>
                  </a:cubicBezTo>
                  <a:cubicBezTo>
                    <a:pt x="8989" y="6246"/>
                    <a:pt x="8786" y="6831"/>
                    <a:pt x="8646" y="6946"/>
                  </a:cubicBezTo>
                  <a:cubicBezTo>
                    <a:pt x="8570" y="7015"/>
                    <a:pt x="8451" y="7028"/>
                    <a:pt x="8370" y="7028"/>
                  </a:cubicBezTo>
                  <a:cubicBezTo>
                    <a:pt x="8315" y="7028"/>
                    <a:pt x="8277" y="7022"/>
                    <a:pt x="8277" y="7022"/>
                  </a:cubicBezTo>
                  <a:lnTo>
                    <a:pt x="8277" y="7022"/>
                  </a:lnTo>
                  <a:cubicBezTo>
                    <a:pt x="8277" y="7022"/>
                    <a:pt x="8408" y="7099"/>
                    <a:pt x="8582" y="7099"/>
                  </a:cubicBezTo>
                  <a:cubicBezTo>
                    <a:pt x="8699" y="7099"/>
                    <a:pt x="8835" y="7064"/>
                    <a:pt x="8964" y="6946"/>
                  </a:cubicBezTo>
                  <a:cubicBezTo>
                    <a:pt x="9282" y="6653"/>
                    <a:pt x="9129" y="6068"/>
                    <a:pt x="8964" y="5929"/>
                  </a:cubicBezTo>
                  <a:cubicBezTo>
                    <a:pt x="8862" y="5853"/>
                    <a:pt x="8799" y="5611"/>
                    <a:pt x="8799" y="5407"/>
                  </a:cubicBezTo>
                  <a:lnTo>
                    <a:pt x="8799" y="5407"/>
                  </a:lnTo>
                  <a:cubicBezTo>
                    <a:pt x="8899" y="5448"/>
                    <a:pt x="9003" y="5459"/>
                    <a:pt x="9102" y="5459"/>
                  </a:cubicBezTo>
                  <a:cubicBezTo>
                    <a:pt x="9207" y="5459"/>
                    <a:pt x="9308" y="5447"/>
                    <a:pt x="9391" y="5447"/>
                  </a:cubicBezTo>
                  <a:cubicBezTo>
                    <a:pt x="9569" y="5447"/>
                    <a:pt x="9673" y="5501"/>
                    <a:pt x="9599" y="5840"/>
                  </a:cubicBezTo>
                  <a:cubicBezTo>
                    <a:pt x="9472" y="6501"/>
                    <a:pt x="9701" y="7022"/>
                    <a:pt x="10260" y="7251"/>
                  </a:cubicBezTo>
                  <a:cubicBezTo>
                    <a:pt x="10322" y="7275"/>
                    <a:pt x="10381" y="7286"/>
                    <a:pt x="10437" y="7286"/>
                  </a:cubicBezTo>
                  <a:cubicBezTo>
                    <a:pt x="10846" y="7286"/>
                    <a:pt x="11140" y="6737"/>
                    <a:pt x="11326" y="6737"/>
                  </a:cubicBezTo>
                  <a:cubicBezTo>
                    <a:pt x="11345" y="6737"/>
                    <a:pt x="11362" y="6742"/>
                    <a:pt x="11379" y="6755"/>
                  </a:cubicBezTo>
                  <a:cubicBezTo>
                    <a:pt x="11583" y="6908"/>
                    <a:pt x="11532" y="7251"/>
                    <a:pt x="11850" y="7531"/>
                  </a:cubicBezTo>
                  <a:cubicBezTo>
                    <a:pt x="11946" y="7615"/>
                    <a:pt x="12063" y="7653"/>
                    <a:pt x="12181" y="7653"/>
                  </a:cubicBezTo>
                  <a:cubicBezTo>
                    <a:pt x="12455" y="7653"/>
                    <a:pt x="12731" y="7448"/>
                    <a:pt x="12740" y="7136"/>
                  </a:cubicBezTo>
                  <a:cubicBezTo>
                    <a:pt x="12765" y="6679"/>
                    <a:pt x="12142" y="5878"/>
                    <a:pt x="12167" y="5573"/>
                  </a:cubicBezTo>
                  <a:cubicBezTo>
                    <a:pt x="12206" y="5280"/>
                    <a:pt x="12574" y="4785"/>
                    <a:pt x="12320" y="4289"/>
                  </a:cubicBezTo>
                  <a:cubicBezTo>
                    <a:pt x="12079" y="3780"/>
                    <a:pt x="11596" y="3920"/>
                    <a:pt x="11557" y="3513"/>
                  </a:cubicBezTo>
                  <a:cubicBezTo>
                    <a:pt x="11509" y="3126"/>
                    <a:pt x="11368" y="2517"/>
                    <a:pt x="10771" y="2517"/>
                  </a:cubicBezTo>
                  <a:cubicBezTo>
                    <a:pt x="10742" y="2517"/>
                    <a:pt x="10712" y="2519"/>
                    <a:pt x="10680" y="2522"/>
                  </a:cubicBezTo>
                  <a:cubicBezTo>
                    <a:pt x="10641" y="2525"/>
                    <a:pt x="10606" y="2526"/>
                    <a:pt x="10573" y="2526"/>
                  </a:cubicBezTo>
                  <a:cubicBezTo>
                    <a:pt x="10045" y="2526"/>
                    <a:pt x="10338" y="2143"/>
                    <a:pt x="9955" y="1568"/>
                  </a:cubicBezTo>
                  <a:cubicBezTo>
                    <a:pt x="9805" y="1338"/>
                    <a:pt x="9630" y="1270"/>
                    <a:pt x="9457" y="1270"/>
                  </a:cubicBezTo>
                  <a:cubicBezTo>
                    <a:pt x="9198" y="1270"/>
                    <a:pt x="8947" y="1425"/>
                    <a:pt x="8802" y="1425"/>
                  </a:cubicBezTo>
                  <a:cubicBezTo>
                    <a:pt x="8782" y="1425"/>
                    <a:pt x="8764" y="1422"/>
                    <a:pt x="8748" y="1415"/>
                  </a:cubicBezTo>
                  <a:cubicBezTo>
                    <a:pt x="8545" y="1327"/>
                    <a:pt x="8506" y="246"/>
                    <a:pt x="7502" y="30"/>
                  </a:cubicBezTo>
                  <a:cubicBezTo>
                    <a:pt x="7413" y="10"/>
                    <a:pt x="7329" y="0"/>
                    <a:pt x="7250" y="0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51"/>
            <p:cNvSpPr/>
            <p:nvPr/>
          </p:nvSpPr>
          <p:spPr>
            <a:xfrm>
              <a:off x="3344930" y="1634007"/>
              <a:ext cx="115464" cy="122145"/>
            </a:xfrm>
            <a:custGeom>
              <a:avLst/>
              <a:gdLst/>
              <a:ahLst/>
              <a:cxnLst/>
              <a:rect l="l" t="t" r="r" b="b"/>
              <a:pathLst>
                <a:path w="2506" h="2651" extrusionOk="0">
                  <a:moveTo>
                    <a:pt x="1343" y="1"/>
                  </a:moveTo>
                  <a:cubicBezTo>
                    <a:pt x="1268" y="1"/>
                    <a:pt x="1194" y="12"/>
                    <a:pt x="1119" y="31"/>
                  </a:cubicBezTo>
                  <a:cubicBezTo>
                    <a:pt x="1068" y="31"/>
                    <a:pt x="1017" y="57"/>
                    <a:pt x="966" y="70"/>
                  </a:cubicBezTo>
                  <a:cubicBezTo>
                    <a:pt x="929" y="82"/>
                    <a:pt x="878" y="95"/>
                    <a:pt x="839" y="107"/>
                  </a:cubicBezTo>
                  <a:cubicBezTo>
                    <a:pt x="751" y="133"/>
                    <a:pt x="661" y="146"/>
                    <a:pt x="560" y="146"/>
                  </a:cubicBezTo>
                  <a:cubicBezTo>
                    <a:pt x="382" y="146"/>
                    <a:pt x="191" y="107"/>
                    <a:pt x="13" y="31"/>
                  </a:cubicBezTo>
                  <a:lnTo>
                    <a:pt x="0" y="44"/>
                  </a:lnTo>
                  <a:cubicBezTo>
                    <a:pt x="153" y="184"/>
                    <a:pt x="356" y="260"/>
                    <a:pt x="560" y="273"/>
                  </a:cubicBezTo>
                  <a:cubicBezTo>
                    <a:pt x="589" y="277"/>
                    <a:pt x="619" y="278"/>
                    <a:pt x="648" y="278"/>
                  </a:cubicBezTo>
                  <a:cubicBezTo>
                    <a:pt x="720" y="278"/>
                    <a:pt x="793" y="269"/>
                    <a:pt x="865" y="260"/>
                  </a:cubicBezTo>
                  <a:cubicBezTo>
                    <a:pt x="916" y="248"/>
                    <a:pt x="966" y="222"/>
                    <a:pt x="1017" y="209"/>
                  </a:cubicBezTo>
                  <a:cubicBezTo>
                    <a:pt x="1068" y="197"/>
                    <a:pt x="1107" y="184"/>
                    <a:pt x="1158" y="158"/>
                  </a:cubicBezTo>
                  <a:cubicBezTo>
                    <a:pt x="1274" y="122"/>
                    <a:pt x="1410" y="86"/>
                    <a:pt x="1542" y="86"/>
                  </a:cubicBezTo>
                  <a:cubicBezTo>
                    <a:pt x="1597" y="86"/>
                    <a:pt x="1652" y="92"/>
                    <a:pt x="1704" y="107"/>
                  </a:cubicBezTo>
                  <a:cubicBezTo>
                    <a:pt x="1793" y="133"/>
                    <a:pt x="1882" y="184"/>
                    <a:pt x="1933" y="260"/>
                  </a:cubicBezTo>
                  <a:cubicBezTo>
                    <a:pt x="1984" y="336"/>
                    <a:pt x="1997" y="438"/>
                    <a:pt x="1984" y="527"/>
                  </a:cubicBezTo>
                  <a:lnTo>
                    <a:pt x="1984" y="604"/>
                  </a:lnTo>
                  <a:cubicBezTo>
                    <a:pt x="1971" y="629"/>
                    <a:pt x="1958" y="641"/>
                    <a:pt x="1958" y="667"/>
                  </a:cubicBezTo>
                  <a:cubicBezTo>
                    <a:pt x="1946" y="705"/>
                    <a:pt x="1920" y="768"/>
                    <a:pt x="1907" y="807"/>
                  </a:cubicBezTo>
                  <a:cubicBezTo>
                    <a:pt x="1882" y="909"/>
                    <a:pt x="1856" y="1011"/>
                    <a:pt x="1844" y="1124"/>
                  </a:cubicBezTo>
                  <a:cubicBezTo>
                    <a:pt x="1806" y="1328"/>
                    <a:pt x="1793" y="1531"/>
                    <a:pt x="1819" y="1748"/>
                  </a:cubicBezTo>
                  <a:cubicBezTo>
                    <a:pt x="1844" y="1951"/>
                    <a:pt x="1882" y="2167"/>
                    <a:pt x="1984" y="2358"/>
                  </a:cubicBezTo>
                  <a:cubicBezTo>
                    <a:pt x="2034" y="2447"/>
                    <a:pt x="2111" y="2536"/>
                    <a:pt x="2200" y="2599"/>
                  </a:cubicBezTo>
                  <a:cubicBezTo>
                    <a:pt x="2268" y="2633"/>
                    <a:pt x="2342" y="2650"/>
                    <a:pt x="2410" y="2650"/>
                  </a:cubicBezTo>
                  <a:cubicBezTo>
                    <a:pt x="2443" y="2650"/>
                    <a:pt x="2476" y="2646"/>
                    <a:pt x="2505" y="2638"/>
                  </a:cubicBezTo>
                  <a:lnTo>
                    <a:pt x="2505" y="2612"/>
                  </a:lnTo>
                  <a:cubicBezTo>
                    <a:pt x="2416" y="2612"/>
                    <a:pt x="2314" y="2587"/>
                    <a:pt x="2251" y="2523"/>
                  </a:cubicBezTo>
                  <a:cubicBezTo>
                    <a:pt x="2187" y="2460"/>
                    <a:pt x="2136" y="2384"/>
                    <a:pt x="2098" y="2294"/>
                  </a:cubicBezTo>
                  <a:cubicBezTo>
                    <a:pt x="2034" y="2116"/>
                    <a:pt x="2009" y="1926"/>
                    <a:pt x="1997" y="1735"/>
                  </a:cubicBezTo>
                  <a:cubicBezTo>
                    <a:pt x="1984" y="1531"/>
                    <a:pt x="1984" y="1341"/>
                    <a:pt x="1997" y="1138"/>
                  </a:cubicBezTo>
                  <a:cubicBezTo>
                    <a:pt x="2009" y="1036"/>
                    <a:pt x="2022" y="946"/>
                    <a:pt x="2034" y="845"/>
                  </a:cubicBezTo>
                  <a:cubicBezTo>
                    <a:pt x="2048" y="794"/>
                    <a:pt x="2060" y="756"/>
                    <a:pt x="2060" y="692"/>
                  </a:cubicBezTo>
                  <a:cubicBezTo>
                    <a:pt x="2073" y="667"/>
                    <a:pt x="2073" y="641"/>
                    <a:pt x="2073" y="616"/>
                  </a:cubicBezTo>
                  <a:lnTo>
                    <a:pt x="2085" y="540"/>
                  </a:lnTo>
                  <a:cubicBezTo>
                    <a:pt x="2085" y="426"/>
                    <a:pt x="2048" y="311"/>
                    <a:pt x="1984" y="235"/>
                  </a:cubicBezTo>
                  <a:cubicBezTo>
                    <a:pt x="1907" y="146"/>
                    <a:pt x="1819" y="95"/>
                    <a:pt x="1717" y="57"/>
                  </a:cubicBezTo>
                  <a:cubicBezTo>
                    <a:pt x="1628" y="19"/>
                    <a:pt x="1526" y="6"/>
                    <a:pt x="1424" y="6"/>
                  </a:cubicBezTo>
                  <a:cubicBezTo>
                    <a:pt x="1397" y="2"/>
                    <a:pt x="1370" y="1"/>
                    <a:pt x="1343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51"/>
            <p:cNvSpPr/>
            <p:nvPr/>
          </p:nvSpPr>
          <p:spPr>
            <a:xfrm>
              <a:off x="3364282" y="1590144"/>
              <a:ext cx="154075" cy="171307"/>
            </a:xfrm>
            <a:custGeom>
              <a:avLst/>
              <a:gdLst/>
              <a:ahLst/>
              <a:cxnLst/>
              <a:rect l="l" t="t" r="r" b="b"/>
              <a:pathLst>
                <a:path w="3344" h="3718" extrusionOk="0">
                  <a:moveTo>
                    <a:pt x="1534" y="0"/>
                  </a:moveTo>
                  <a:cubicBezTo>
                    <a:pt x="1505" y="0"/>
                    <a:pt x="1477" y="2"/>
                    <a:pt x="1450" y="5"/>
                  </a:cubicBezTo>
                  <a:cubicBezTo>
                    <a:pt x="1322" y="5"/>
                    <a:pt x="1195" y="30"/>
                    <a:pt x="1068" y="68"/>
                  </a:cubicBezTo>
                  <a:cubicBezTo>
                    <a:pt x="941" y="93"/>
                    <a:pt x="814" y="144"/>
                    <a:pt x="712" y="169"/>
                  </a:cubicBezTo>
                  <a:cubicBezTo>
                    <a:pt x="640" y="181"/>
                    <a:pt x="567" y="188"/>
                    <a:pt x="494" y="188"/>
                  </a:cubicBezTo>
                  <a:cubicBezTo>
                    <a:pt x="323" y="188"/>
                    <a:pt x="155" y="149"/>
                    <a:pt x="12" y="42"/>
                  </a:cubicBezTo>
                  <a:lnTo>
                    <a:pt x="0" y="42"/>
                  </a:lnTo>
                  <a:cubicBezTo>
                    <a:pt x="89" y="157"/>
                    <a:pt x="204" y="220"/>
                    <a:pt x="331" y="271"/>
                  </a:cubicBezTo>
                  <a:cubicBezTo>
                    <a:pt x="411" y="296"/>
                    <a:pt x="496" y="305"/>
                    <a:pt x="580" y="305"/>
                  </a:cubicBezTo>
                  <a:cubicBezTo>
                    <a:pt x="629" y="305"/>
                    <a:pt x="677" y="301"/>
                    <a:pt x="724" y="297"/>
                  </a:cubicBezTo>
                  <a:cubicBezTo>
                    <a:pt x="865" y="271"/>
                    <a:pt x="979" y="246"/>
                    <a:pt x="1106" y="220"/>
                  </a:cubicBezTo>
                  <a:cubicBezTo>
                    <a:pt x="1221" y="183"/>
                    <a:pt x="1348" y="157"/>
                    <a:pt x="1462" y="144"/>
                  </a:cubicBezTo>
                  <a:cubicBezTo>
                    <a:pt x="1513" y="139"/>
                    <a:pt x="1567" y="133"/>
                    <a:pt x="1621" y="133"/>
                  </a:cubicBezTo>
                  <a:cubicBezTo>
                    <a:pt x="1686" y="133"/>
                    <a:pt x="1750" y="141"/>
                    <a:pt x="1806" y="169"/>
                  </a:cubicBezTo>
                  <a:cubicBezTo>
                    <a:pt x="1907" y="208"/>
                    <a:pt x="1970" y="322"/>
                    <a:pt x="1996" y="449"/>
                  </a:cubicBezTo>
                  <a:lnTo>
                    <a:pt x="2034" y="831"/>
                  </a:lnTo>
                  <a:cubicBezTo>
                    <a:pt x="2047" y="971"/>
                    <a:pt x="2060" y="1098"/>
                    <a:pt x="2111" y="1225"/>
                  </a:cubicBezTo>
                  <a:cubicBezTo>
                    <a:pt x="2136" y="1288"/>
                    <a:pt x="2174" y="1352"/>
                    <a:pt x="2225" y="1415"/>
                  </a:cubicBezTo>
                  <a:cubicBezTo>
                    <a:pt x="2275" y="1466"/>
                    <a:pt x="2340" y="1505"/>
                    <a:pt x="2403" y="1530"/>
                  </a:cubicBezTo>
                  <a:cubicBezTo>
                    <a:pt x="2428" y="1556"/>
                    <a:pt x="2467" y="1556"/>
                    <a:pt x="2492" y="1568"/>
                  </a:cubicBezTo>
                  <a:lnTo>
                    <a:pt x="2568" y="1607"/>
                  </a:lnTo>
                  <a:cubicBezTo>
                    <a:pt x="2606" y="1644"/>
                    <a:pt x="2657" y="1670"/>
                    <a:pt x="2682" y="1720"/>
                  </a:cubicBezTo>
                  <a:cubicBezTo>
                    <a:pt x="2746" y="1797"/>
                    <a:pt x="2759" y="1924"/>
                    <a:pt x="2759" y="2039"/>
                  </a:cubicBezTo>
                  <a:cubicBezTo>
                    <a:pt x="2746" y="2153"/>
                    <a:pt x="2733" y="2280"/>
                    <a:pt x="2696" y="2395"/>
                  </a:cubicBezTo>
                  <a:cubicBezTo>
                    <a:pt x="2670" y="2446"/>
                    <a:pt x="2645" y="2509"/>
                    <a:pt x="2619" y="2560"/>
                  </a:cubicBezTo>
                  <a:cubicBezTo>
                    <a:pt x="2606" y="2585"/>
                    <a:pt x="2581" y="2636"/>
                    <a:pt x="2581" y="2687"/>
                  </a:cubicBezTo>
                  <a:cubicBezTo>
                    <a:pt x="2581" y="2725"/>
                    <a:pt x="2581" y="2776"/>
                    <a:pt x="2606" y="2814"/>
                  </a:cubicBezTo>
                  <a:cubicBezTo>
                    <a:pt x="2670" y="2966"/>
                    <a:pt x="2772" y="3043"/>
                    <a:pt x="2874" y="3132"/>
                  </a:cubicBezTo>
                  <a:cubicBezTo>
                    <a:pt x="2962" y="3221"/>
                    <a:pt x="3064" y="3297"/>
                    <a:pt x="3140" y="3399"/>
                  </a:cubicBezTo>
                  <a:cubicBezTo>
                    <a:pt x="3229" y="3488"/>
                    <a:pt x="3306" y="3590"/>
                    <a:pt x="3331" y="3717"/>
                  </a:cubicBezTo>
                  <a:lnTo>
                    <a:pt x="3343" y="3717"/>
                  </a:lnTo>
                  <a:cubicBezTo>
                    <a:pt x="3343" y="3577"/>
                    <a:pt x="3280" y="3450"/>
                    <a:pt x="3216" y="3336"/>
                  </a:cubicBezTo>
                  <a:cubicBezTo>
                    <a:pt x="3128" y="3234"/>
                    <a:pt x="3052" y="3132"/>
                    <a:pt x="2962" y="3043"/>
                  </a:cubicBezTo>
                  <a:cubicBezTo>
                    <a:pt x="2911" y="2992"/>
                    <a:pt x="2874" y="2941"/>
                    <a:pt x="2835" y="2903"/>
                  </a:cubicBezTo>
                  <a:cubicBezTo>
                    <a:pt x="2797" y="2853"/>
                    <a:pt x="2772" y="2802"/>
                    <a:pt x="2759" y="2763"/>
                  </a:cubicBezTo>
                  <a:cubicBezTo>
                    <a:pt x="2746" y="2712"/>
                    <a:pt x="2746" y="2687"/>
                    <a:pt x="2772" y="2649"/>
                  </a:cubicBezTo>
                  <a:cubicBezTo>
                    <a:pt x="2809" y="2585"/>
                    <a:pt x="2835" y="2522"/>
                    <a:pt x="2860" y="2458"/>
                  </a:cubicBezTo>
                  <a:cubicBezTo>
                    <a:pt x="2899" y="2319"/>
                    <a:pt x="2937" y="2178"/>
                    <a:pt x="2924" y="2039"/>
                  </a:cubicBezTo>
                  <a:cubicBezTo>
                    <a:pt x="2924" y="1898"/>
                    <a:pt x="2899" y="1746"/>
                    <a:pt x="2809" y="1619"/>
                  </a:cubicBezTo>
                  <a:cubicBezTo>
                    <a:pt x="2759" y="1556"/>
                    <a:pt x="2696" y="1505"/>
                    <a:pt x="2631" y="1479"/>
                  </a:cubicBezTo>
                  <a:cubicBezTo>
                    <a:pt x="2606" y="1454"/>
                    <a:pt x="2568" y="1441"/>
                    <a:pt x="2530" y="1441"/>
                  </a:cubicBezTo>
                  <a:lnTo>
                    <a:pt x="2453" y="1403"/>
                  </a:lnTo>
                  <a:cubicBezTo>
                    <a:pt x="2403" y="1390"/>
                    <a:pt x="2352" y="1352"/>
                    <a:pt x="2301" y="1327"/>
                  </a:cubicBezTo>
                  <a:cubicBezTo>
                    <a:pt x="2263" y="1288"/>
                    <a:pt x="2225" y="1237"/>
                    <a:pt x="2199" y="1187"/>
                  </a:cubicBezTo>
                  <a:cubicBezTo>
                    <a:pt x="2136" y="1085"/>
                    <a:pt x="2111" y="958"/>
                    <a:pt x="2097" y="831"/>
                  </a:cubicBezTo>
                  <a:cubicBezTo>
                    <a:pt x="2072" y="703"/>
                    <a:pt x="2060" y="576"/>
                    <a:pt x="2047" y="437"/>
                  </a:cubicBezTo>
                  <a:cubicBezTo>
                    <a:pt x="2034" y="411"/>
                    <a:pt x="2034" y="373"/>
                    <a:pt x="2021" y="335"/>
                  </a:cubicBezTo>
                  <a:lnTo>
                    <a:pt x="2009" y="284"/>
                  </a:lnTo>
                  <a:cubicBezTo>
                    <a:pt x="2009" y="271"/>
                    <a:pt x="1996" y="259"/>
                    <a:pt x="1984" y="246"/>
                  </a:cubicBezTo>
                  <a:cubicBezTo>
                    <a:pt x="1958" y="183"/>
                    <a:pt x="1907" y="119"/>
                    <a:pt x="1843" y="81"/>
                  </a:cubicBezTo>
                  <a:cubicBezTo>
                    <a:pt x="1744" y="21"/>
                    <a:pt x="1637" y="0"/>
                    <a:pt x="1534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51"/>
            <p:cNvSpPr/>
            <p:nvPr/>
          </p:nvSpPr>
          <p:spPr>
            <a:xfrm>
              <a:off x="3090136" y="1587011"/>
              <a:ext cx="239037" cy="191995"/>
            </a:xfrm>
            <a:custGeom>
              <a:avLst/>
              <a:gdLst/>
              <a:ahLst/>
              <a:cxnLst/>
              <a:rect l="l" t="t" r="r" b="b"/>
              <a:pathLst>
                <a:path w="5188" h="4167" extrusionOk="0">
                  <a:moveTo>
                    <a:pt x="4360" y="1"/>
                  </a:moveTo>
                  <a:cubicBezTo>
                    <a:pt x="4322" y="1"/>
                    <a:pt x="4284" y="3"/>
                    <a:pt x="4247" y="9"/>
                  </a:cubicBezTo>
                  <a:cubicBezTo>
                    <a:pt x="4157" y="22"/>
                    <a:pt x="4069" y="59"/>
                    <a:pt x="3979" y="98"/>
                  </a:cubicBezTo>
                  <a:cubicBezTo>
                    <a:pt x="3916" y="149"/>
                    <a:pt x="3840" y="187"/>
                    <a:pt x="3776" y="237"/>
                  </a:cubicBezTo>
                  <a:cubicBezTo>
                    <a:pt x="3636" y="327"/>
                    <a:pt x="3496" y="429"/>
                    <a:pt x="3357" y="517"/>
                  </a:cubicBezTo>
                  <a:cubicBezTo>
                    <a:pt x="3230" y="619"/>
                    <a:pt x="3089" y="695"/>
                    <a:pt x="2937" y="721"/>
                  </a:cubicBezTo>
                  <a:cubicBezTo>
                    <a:pt x="2899" y="734"/>
                    <a:pt x="2860" y="734"/>
                    <a:pt x="2809" y="746"/>
                  </a:cubicBezTo>
                  <a:cubicBezTo>
                    <a:pt x="2791" y="740"/>
                    <a:pt x="2772" y="740"/>
                    <a:pt x="2753" y="740"/>
                  </a:cubicBezTo>
                  <a:cubicBezTo>
                    <a:pt x="2733" y="740"/>
                    <a:pt x="2714" y="740"/>
                    <a:pt x="2696" y="734"/>
                  </a:cubicBezTo>
                  <a:cubicBezTo>
                    <a:pt x="2657" y="734"/>
                    <a:pt x="2619" y="721"/>
                    <a:pt x="2581" y="708"/>
                  </a:cubicBezTo>
                  <a:cubicBezTo>
                    <a:pt x="2543" y="695"/>
                    <a:pt x="2504" y="683"/>
                    <a:pt x="2467" y="657"/>
                  </a:cubicBezTo>
                  <a:cubicBezTo>
                    <a:pt x="2314" y="607"/>
                    <a:pt x="2136" y="568"/>
                    <a:pt x="1970" y="568"/>
                  </a:cubicBezTo>
                  <a:cubicBezTo>
                    <a:pt x="1944" y="566"/>
                    <a:pt x="1918" y="565"/>
                    <a:pt x="1892" y="565"/>
                  </a:cubicBezTo>
                  <a:cubicBezTo>
                    <a:pt x="1750" y="565"/>
                    <a:pt x="1604" y="593"/>
                    <a:pt x="1475" y="657"/>
                  </a:cubicBezTo>
                  <a:cubicBezTo>
                    <a:pt x="1309" y="734"/>
                    <a:pt x="1170" y="886"/>
                    <a:pt x="1119" y="1077"/>
                  </a:cubicBezTo>
                  <a:cubicBezTo>
                    <a:pt x="1106" y="1115"/>
                    <a:pt x="1106" y="1166"/>
                    <a:pt x="1094" y="1204"/>
                  </a:cubicBezTo>
                  <a:lnTo>
                    <a:pt x="1080" y="1331"/>
                  </a:lnTo>
                  <a:cubicBezTo>
                    <a:pt x="1055" y="1407"/>
                    <a:pt x="1043" y="1497"/>
                    <a:pt x="1017" y="1560"/>
                  </a:cubicBezTo>
                  <a:cubicBezTo>
                    <a:pt x="902" y="1865"/>
                    <a:pt x="597" y="2005"/>
                    <a:pt x="318" y="2195"/>
                  </a:cubicBezTo>
                  <a:lnTo>
                    <a:pt x="216" y="2272"/>
                  </a:lnTo>
                  <a:cubicBezTo>
                    <a:pt x="178" y="2297"/>
                    <a:pt x="140" y="2336"/>
                    <a:pt x="102" y="2373"/>
                  </a:cubicBezTo>
                  <a:cubicBezTo>
                    <a:pt x="38" y="2450"/>
                    <a:pt x="12" y="2565"/>
                    <a:pt x="0" y="2653"/>
                  </a:cubicBezTo>
                  <a:cubicBezTo>
                    <a:pt x="0" y="2856"/>
                    <a:pt x="51" y="3022"/>
                    <a:pt x="102" y="3187"/>
                  </a:cubicBezTo>
                  <a:cubicBezTo>
                    <a:pt x="165" y="3353"/>
                    <a:pt x="229" y="3505"/>
                    <a:pt x="267" y="3670"/>
                  </a:cubicBezTo>
                  <a:cubicBezTo>
                    <a:pt x="292" y="3760"/>
                    <a:pt x="305" y="3836"/>
                    <a:pt x="318" y="3912"/>
                  </a:cubicBezTo>
                  <a:cubicBezTo>
                    <a:pt x="318" y="4001"/>
                    <a:pt x="292" y="4077"/>
                    <a:pt x="255" y="4153"/>
                  </a:cubicBezTo>
                  <a:lnTo>
                    <a:pt x="267" y="4166"/>
                  </a:lnTo>
                  <a:cubicBezTo>
                    <a:pt x="318" y="4102"/>
                    <a:pt x="356" y="4014"/>
                    <a:pt x="368" y="3924"/>
                  </a:cubicBezTo>
                  <a:cubicBezTo>
                    <a:pt x="368" y="3836"/>
                    <a:pt x="368" y="3746"/>
                    <a:pt x="356" y="3658"/>
                  </a:cubicBezTo>
                  <a:cubicBezTo>
                    <a:pt x="318" y="3480"/>
                    <a:pt x="280" y="3314"/>
                    <a:pt x="229" y="3149"/>
                  </a:cubicBezTo>
                  <a:cubicBezTo>
                    <a:pt x="190" y="2984"/>
                    <a:pt x="153" y="2819"/>
                    <a:pt x="165" y="2678"/>
                  </a:cubicBezTo>
                  <a:cubicBezTo>
                    <a:pt x="178" y="2602"/>
                    <a:pt x="190" y="2539"/>
                    <a:pt x="241" y="2488"/>
                  </a:cubicBezTo>
                  <a:cubicBezTo>
                    <a:pt x="255" y="2463"/>
                    <a:pt x="280" y="2450"/>
                    <a:pt x="318" y="2424"/>
                  </a:cubicBezTo>
                  <a:lnTo>
                    <a:pt x="419" y="2361"/>
                  </a:lnTo>
                  <a:cubicBezTo>
                    <a:pt x="560" y="2259"/>
                    <a:pt x="699" y="2183"/>
                    <a:pt x="839" y="2068"/>
                  </a:cubicBezTo>
                  <a:cubicBezTo>
                    <a:pt x="979" y="1954"/>
                    <a:pt x="1106" y="1802"/>
                    <a:pt x="1157" y="1624"/>
                  </a:cubicBezTo>
                  <a:cubicBezTo>
                    <a:pt x="1195" y="1534"/>
                    <a:pt x="1208" y="1446"/>
                    <a:pt x="1221" y="1356"/>
                  </a:cubicBezTo>
                  <a:cubicBezTo>
                    <a:pt x="1221" y="1305"/>
                    <a:pt x="1233" y="1268"/>
                    <a:pt x="1233" y="1229"/>
                  </a:cubicBezTo>
                  <a:cubicBezTo>
                    <a:pt x="1233" y="1191"/>
                    <a:pt x="1233" y="1141"/>
                    <a:pt x="1246" y="1115"/>
                  </a:cubicBezTo>
                  <a:cubicBezTo>
                    <a:pt x="1284" y="963"/>
                    <a:pt x="1373" y="822"/>
                    <a:pt x="1513" y="746"/>
                  </a:cubicBezTo>
                  <a:cubicBezTo>
                    <a:pt x="1653" y="670"/>
                    <a:pt x="1806" y="619"/>
                    <a:pt x="1970" y="619"/>
                  </a:cubicBezTo>
                  <a:cubicBezTo>
                    <a:pt x="2136" y="619"/>
                    <a:pt x="2301" y="657"/>
                    <a:pt x="2441" y="708"/>
                  </a:cubicBezTo>
                  <a:cubicBezTo>
                    <a:pt x="2570" y="773"/>
                    <a:pt x="2718" y="828"/>
                    <a:pt x="2868" y="828"/>
                  </a:cubicBezTo>
                  <a:cubicBezTo>
                    <a:pt x="2895" y="828"/>
                    <a:pt x="2922" y="826"/>
                    <a:pt x="2950" y="822"/>
                  </a:cubicBezTo>
                  <a:cubicBezTo>
                    <a:pt x="3115" y="797"/>
                    <a:pt x="3280" y="734"/>
                    <a:pt x="3433" y="644"/>
                  </a:cubicBezTo>
                  <a:cubicBezTo>
                    <a:pt x="3586" y="556"/>
                    <a:pt x="3725" y="466"/>
                    <a:pt x="3852" y="365"/>
                  </a:cubicBezTo>
                  <a:cubicBezTo>
                    <a:pt x="3916" y="314"/>
                    <a:pt x="3992" y="263"/>
                    <a:pt x="4055" y="225"/>
                  </a:cubicBezTo>
                  <a:cubicBezTo>
                    <a:pt x="4119" y="187"/>
                    <a:pt x="4183" y="149"/>
                    <a:pt x="4259" y="136"/>
                  </a:cubicBezTo>
                  <a:cubicBezTo>
                    <a:pt x="4297" y="130"/>
                    <a:pt x="4335" y="127"/>
                    <a:pt x="4373" y="127"/>
                  </a:cubicBezTo>
                  <a:cubicBezTo>
                    <a:pt x="4411" y="127"/>
                    <a:pt x="4450" y="130"/>
                    <a:pt x="4488" y="136"/>
                  </a:cubicBezTo>
                  <a:cubicBezTo>
                    <a:pt x="4577" y="136"/>
                    <a:pt x="4653" y="149"/>
                    <a:pt x="4730" y="174"/>
                  </a:cubicBezTo>
                  <a:cubicBezTo>
                    <a:pt x="4882" y="225"/>
                    <a:pt x="5035" y="288"/>
                    <a:pt x="5174" y="378"/>
                  </a:cubicBezTo>
                  <a:lnTo>
                    <a:pt x="5187" y="365"/>
                  </a:lnTo>
                  <a:cubicBezTo>
                    <a:pt x="5123" y="301"/>
                    <a:pt x="5060" y="251"/>
                    <a:pt x="4984" y="212"/>
                  </a:cubicBezTo>
                  <a:cubicBezTo>
                    <a:pt x="4908" y="161"/>
                    <a:pt x="4831" y="124"/>
                    <a:pt x="4755" y="85"/>
                  </a:cubicBezTo>
                  <a:cubicBezTo>
                    <a:pt x="4635" y="35"/>
                    <a:pt x="4499" y="1"/>
                    <a:pt x="4360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51"/>
            <p:cNvSpPr/>
            <p:nvPr/>
          </p:nvSpPr>
          <p:spPr>
            <a:xfrm>
              <a:off x="3025677" y="1526053"/>
              <a:ext cx="314600" cy="291609"/>
            </a:xfrm>
            <a:custGeom>
              <a:avLst/>
              <a:gdLst/>
              <a:ahLst/>
              <a:cxnLst/>
              <a:rect l="l" t="t" r="r" b="b"/>
              <a:pathLst>
                <a:path w="6828" h="6329" extrusionOk="0">
                  <a:moveTo>
                    <a:pt x="5575" y="0"/>
                  </a:moveTo>
                  <a:cubicBezTo>
                    <a:pt x="5544" y="0"/>
                    <a:pt x="5512" y="3"/>
                    <a:pt x="5480" y="9"/>
                  </a:cubicBezTo>
                  <a:cubicBezTo>
                    <a:pt x="5417" y="9"/>
                    <a:pt x="5353" y="35"/>
                    <a:pt x="5290" y="60"/>
                  </a:cubicBezTo>
                  <a:cubicBezTo>
                    <a:pt x="5175" y="111"/>
                    <a:pt x="5061" y="175"/>
                    <a:pt x="4971" y="264"/>
                  </a:cubicBezTo>
                  <a:cubicBezTo>
                    <a:pt x="4883" y="353"/>
                    <a:pt x="4807" y="467"/>
                    <a:pt x="4742" y="557"/>
                  </a:cubicBezTo>
                  <a:cubicBezTo>
                    <a:pt x="4666" y="645"/>
                    <a:pt x="4590" y="709"/>
                    <a:pt x="4488" y="735"/>
                  </a:cubicBezTo>
                  <a:cubicBezTo>
                    <a:pt x="4429" y="749"/>
                    <a:pt x="4366" y="756"/>
                    <a:pt x="4301" y="756"/>
                  </a:cubicBezTo>
                  <a:cubicBezTo>
                    <a:pt x="4254" y="756"/>
                    <a:pt x="4206" y="752"/>
                    <a:pt x="4158" y="747"/>
                  </a:cubicBezTo>
                  <a:cubicBezTo>
                    <a:pt x="4044" y="747"/>
                    <a:pt x="3929" y="721"/>
                    <a:pt x="3802" y="709"/>
                  </a:cubicBezTo>
                  <a:lnTo>
                    <a:pt x="3459" y="658"/>
                  </a:lnTo>
                  <a:cubicBezTo>
                    <a:pt x="3366" y="640"/>
                    <a:pt x="3280" y="628"/>
                    <a:pt x="3190" y="628"/>
                  </a:cubicBezTo>
                  <a:cubicBezTo>
                    <a:pt x="3157" y="628"/>
                    <a:pt x="3124" y="629"/>
                    <a:pt x="3090" y="633"/>
                  </a:cubicBezTo>
                  <a:cubicBezTo>
                    <a:pt x="2976" y="633"/>
                    <a:pt x="2849" y="645"/>
                    <a:pt x="2747" y="709"/>
                  </a:cubicBezTo>
                  <a:cubicBezTo>
                    <a:pt x="2632" y="772"/>
                    <a:pt x="2543" y="862"/>
                    <a:pt x="2467" y="963"/>
                  </a:cubicBezTo>
                  <a:cubicBezTo>
                    <a:pt x="2403" y="1065"/>
                    <a:pt x="2340" y="1179"/>
                    <a:pt x="2289" y="1281"/>
                  </a:cubicBezTo>
                  <a:cubicBezTo>
                    <a:pt x="2238" y="1396"/>
                    <a:pt x="2188" y="1510"/>
                    <a:pt x="2123" y="1611"/>
                  </a:cubicBezTo>
                  <a:cubicBezTo>
                    <a:pt x="2073" y="1713"/>
                    <a:pt x="1996" y="1802"/>
                    <a:pt x="1908" y="1853"/>
                  </a:cubicBezTo>
                  <a:cubicBezTo>
                    <a:pt x="1882" y="1853"/>
                    <a:pt x="1857" y="1866"/>
                    <a:pt x="1832" y="1879"/>
                  </a:cubicBezTo>
                  <a:cubicBezTo>
                    <a:pt x="1806" y="1879"/>
                    <a:pt x="1781" y="1891"/>
                    <a:pt x="1755" y="1891"/>
                  </a:cubicBezTo>
                  <a:lnTo>
                    <a:pt x="1577" y="1904"/>
                  </a:lnTo>
                  <a:cubicBezTo>
                    <a:pt x="1323" y="1942"/>
                    <a:pt x="1094" y="2069"/>
                    <a:pt x="916" y="2247"/>
                  </a:cubicBezTo>
                  <a:cubicBezTo>
                    <a:pt x="827" y="2349"/>
                    <a:pt x="738" y="2450"/>
                    <a:pt x="687" y="2565"/>
                  </a:cubicBezTo>
                  <a:cubicBezTo>
                    <a:pt x="623" y="2679"/>
                    <a:pt x="586" y="2820"/>
                    <a:pt x="586" y="2959"/>
                  </a:cubicBezTo>
                  <a:lnTo>
                    <a:pt x="586" y="3061"/>
                  </a:lnTo>
                  <a:lnTo>
                    <a:pt x="623" y="3176"/>
                  </a:lnTo>
                  <a:lnTo>
                    <a:pt x="636" y="3239"/>
                  </a:lnTo>
                  <a:cubicBezTo>
                    <a:pt x="636" y="3264"/>
                    <a:pt x="649" y="3289"/>
                    <a:pt x="636" y="3315"/>
                  </a:cubicBezTo>
                  <a:cubicBezTo>
                    <a:pt x="636" y="3354"/>
                    <a:pt x="623" y="3391"/>
                    <a:pt x="598" y="3430"/>
                  </a:cubicBezTo>
                  <a:cubicBezTo>
                    <a:pt x="572" y="3467"/>
                    <a:pt x="535" y="3506"/>
                    <a:pt x="484" y="3544"/>
                  </a:cubicBezTo>
                  <a:cubicBezTo>
                    <a:pt x="394" y="3620"/>
                    <a:pt x="306" y="3696"/>
                    <a:pt x="216" y="3798"/>
                  </a:cubicBezTo>
                  <a:cubicBezTo>
                    <a:pt x="128" y="3900"/>
                    <a:pt x="64" y="4027"/>
                    <a:pt x="38" y="4167"/>
                  </a:cubicBezTo>
                  <a:cubicBezTo>
                    <a:pt x="1" y="4294"/>
                    <a:pt x="1" y="4434"/>
                    <a:pt x="13" y="4561"/>
                  </a:cubicBezTo>
                  <a:cubicBezTo>
                    <a:pt x="38" y="4676"/>
                    <a:pt x="52" y="4803"/>
                    <a:pt x="89" y="4930"/>
                  </a:cubicBezTo>
                  <a:cubicBezTo>
                    <a:pt x="140" y="5171"/>
                    <a:pt x="204" y="5400"/>
                    <a:pt x="242" y="5642"/>
                  </a:cubicBezTo>
                  <a:cubicBezTo>
                    <a:pt x="255" y="5756"/>
                    <a:pt x="267" y="5883"/>
                    <a:pt x="267" y="5998"/>
                  </a:cubicBezTo>
                  <a:cubicBezTo>
                    <a:pt x="255" y="6112"/>
                    <a:pt x="216" y="6239"/>
                    <a:pt x="128" y="6315"/>
                  </a:cubicBezTo>
                  <a:lnTo>
                    <a:pt x="140" y="6329"/>
                  </a:lnTo>
                  <a:cubicBezTo>
                    <a:pt x="242" y="6252"/>
                    <a:pt x="293" y="6125"/>
                    <a:pt x="318" y="6010"/>
                  </a:cubicBezTo>
                  <a:cubicBezTo>
                    <a:pt x="344" y="5883"/>
                    <a:pt x="331" y="5756"/>
                    <a:pt x="331" y="5629"/>
                  </a:cubicBezTo>
                  <a:cubicBezTo>
                    <a:pt x="306" y="5375"/>
                    <a:pt x="255" y="5133"/>
                    <a:pt x="216" y="4891"/>
                  </a:cubicBezTo>
                  <a:cubicBezTo>
                    <a:pt x="191" y="4777"/>
                    <a:pt x="179" y="4663"/>
                    <a:pt x="166" y="4535"/>
                  </a:cubicBezTo>
                  <a:cubicBezTo>
                    <a:pt x="153" y="4421"/>
                    <a:pt x="153" y="4307"/>
                    <a:pt x="191" y="4205"/>
                  </a:cubicBezTo>
                  <a:cubicBezTo>
                    <a:pt x="216" y="4091"/>
                    <a:pt x="267" y="4001"/>
                    <a:pt x="344" y="3925"/>
                  </a:cubicBezTo>
                  <a:cubicBezTo>
                    <a:pt x="420" y="3837"/>
                    <a:pt x="509" y="3773"/>
                    <a:pt x="598" y="3684"/>
                  </a:cubicBezTo>
                  <a:cubicBezTo>
                    <a:pt x="649" y="3645"/>
                    <a:pt x="700" y="3595"/>
                    <a:pt x="738" y="3544"/>
                  </a:cubicBezTo>
                  <a:cubicBezTo>
                    <a:pt x="776" y="3481"/>
                    <a:pt x="814" y="3404"/>
                    <a:pt x="814" y="3328"/>
                  </a:cubicBezTo>
                  <a:cubicBezTo>
                    <a:pt x="827" y="3289"/>
                    <a:pt x="814" y="3252"/>
                    <a:pt x="814" y="3213"/>
                  </a:cubicBezTo>
                  <a:cubicBezTo>
                    <a:pt x="801" y="3176"/>
                    <a:pt x="789" y="3137"/>
                    <a:pt x="789" y="3099"/>
                  </a:cubicBezTo>
                  <a:cubicBezTo>
                    <a:pt x="776" y="3074"/>
                    <a:pt x="776" y="3061"/>
                    <a:pt x="764" y="3035"/>
                  </a:cubicBezTo>
                  <a:cubicBezTo>
                    <a:pt x="764" y="3010"/>
                    <a:pt x="764" y="2984"/>
                    <a:pt x="750" y="2959"/>
                  </a:cubicBezTo>
                  <a:cubicBezTo>
                    <a:pt x="750" y="2743"/>
                    <a:pt x="865" y="2527"/>
                    <a:pt x="1018" y="2374"/>
                  </a:cubicBezTo>
                  <a:cubicBezTo>
                    <a:pt x="1183" y="2209"/>
                    <a:pt x="1386" y="2082"/>
                    <a:pt x="1589" y="2031"/>
                  </a:cubicBezTo>
                  <a:lnTo>
                    <a:pt x="1767" y="2018"/>
                  </a:lnTo>
                  <a:cubicBezTo>
                    <a:pt x="1806" y="2018"/>
                    <a:pt x="1832" y="2006"/>
                    <a:pt x="1869" y="1993"/>
                  </a:cubicBezTo>
                  <a:cubicBezTo>
                    <a:pt x="1895" y="1980"/>
                    <a:pt x="1933" y="1967"/>
                    <a:pt x="1959" y="1955"/>
                  </a:cubicBezTo>
                  <a:cubicBezTo>
                    <a:pt x="2073" y="1879"/>
                    <a:pt x="2149" y="1764"/>
                    <a:pt x="2200" y="1650"/>
                  </a:cubicBezTo>
                  <a:cubicBezTo>
                    <a:pt x="2315" y="1433"/>
                    <a:pt x="2378" y="1192"/>
                    <a:pt x="2518" y="1001"/>
                  </a:cubicBezTo>
                  <a:cubicBezTo>
                    <a:pt x="2581" y="899"/>
                    <a:pt x="2657" y="811"/>
                    <a:pt x="2759" y="760"/>
                  </a:cubicBezTo>
                  <a:cubicBezTo>
                    <a:pt x="2861" y="696"/>
                    <a:pt x="2976" y="684"/>
                    <a:pt x="3090" y="684"/>
                  </a:cubicBezTo>
                  <a:cubicBezTo>
                    <a:pt x="3332" y="684"/>
                    <a:pt x="3561" y="760"/>
                    <a:pt x="3789" y="811"/>
                  </a:cubicBezTo>
                  <a:cubicBezTo>
                    <a:pt x="3903" y="836"/>
                    <a:pt x="4030" y="848"/>
                    <a:pt x="4145" y="874"/>
                  </a:cubicBezTo>
                  <a:cubicBezTo>
                    <a:pt x="4211" y="881"/>
                    <a:pt x="4280" y="889"/>
                    <a:pt x="4352" y="889"/>
                  </a:cubicBezTo>
                  <a:cubicBezTo>
                    <a:pt x="4405" y="889"/>
                    <a:pt x="4459" y="885"/>
                    <a:pt x="4514" y="874"/>
                  </a:cubicBezTo>
                  <a:cubicBezTo>
                    <a:pt x="4654" y="848"/>
                    <a:pt x="4781" y="760"/>
                    <a:pt x="4857" y="658"/>
                  </a:cubicBezTo>
                  <a:cubicBezTo>
                    <a:pt x="4934" y="557"/>
                    <a:pt x="4997" y="455"/>
                    <a:pt x="5073" y="379"/>
                  </a:cubicBezTo>
                  <a:cubicBezTo>
                    <a:pt x="5149" y="302"/>
                    <a:pt x="5251" y="238"/>
                    <a:pt x="5353" y="201"/>
                  </a:cubicBezTo>
                  <a:cubicBezTo>
                    <a:pt x="5404" y="175"/>
                    <a:pt x="5442" y="150"/>
                    <a:pt x="5505" y="150"/>
                  </a:cubicBezTo>
                  <a:cubicBezTo>
                    <a:pt x="5531" y="143"/>
                    <a:pt x="5556" y="140"/>
                    <a:pt x="5582" y="140"/>
                  </a:cubicBezTo>
                  <a:cubicBezTo>
                    <a:pt x="5607" y="140"/>
                    <a:pt x="5632" y="143"/>
                    <a:pt x="5658" y="150"/>
                  </a:cubicBezTo>
                  <a:cubicBezTo>
                    <a:pt x="5874" y="175"/>
                    <a:pt x="6090" y="289"/>
                    <a:pt x="6281" y="429"/>
                  </a:cubicBezTo>
                  <a:cubicBezTo>
                    <a:pt x="6471" y="557"/>
                    <a:pt x="6649" y="721"/>
                    <a:pt x="6815" y="899"/>
                  </a:cubicBezTo>
                  <a:lnTo>
                    <a:pt x="6827" y="887"/>
                  </a:lnTo>
                  <a:cubicBezTo>
                    <a:pt x="6751" y="785"/>
                    <a:pt x="6675" y="696"/>
                    <a:pt x="6599" y="607"/>
                  </a:cubicBezTo>
                  <a:cubicBezTo>
                    <a:pt x="6510" y="518"/>
                    <a:pt x="6421" y="429"/>
                    <a:pt x="6332" y="353"/>
                  </a:cubicBezTo>
                  <a:cubicBezTo>
                    <a:pt x="6243" y="277"/>
                    <a:pt x="6141" y="201"/>
                    <a:pt x="6027" y="136"/>
                  </a:cubicBezTo>
                  <a:cubicBezTo>
                    <a:pt x="5925" y="86"/>
                    <a:pt x="5798" y="35"/>
                    <a:pt x="5671" y="9"/>
                  </a:cubicBezTo>
                  <a:cubicBezTo>
                    <a:pt x="5639" y="3"/>
                    <a:pt x="5607" y="0"/>
                    <a:pt x="5575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51"/>
            <p:cNvSpPr/>
            <p:nvPr/>
          </p:nvSpPr>
          <p:spPr>
            <a:xfrm>
              <a:off x="3311572" y="1800246"/>
              <a:ext cx="66809" cy="26171"/>
            </a:xfrm>
            <a:custGeom>
              <a:avLst/>
              <a:gdLst/>
              <a:ahLst/>
              <a:cxnLst/>
              <a:rect l="l" t="t" r="r" b="b"/>
              <a:pathLst>
                <a:path w="1450" h="568" extrusionOk="0">
                  <a:moveTo>
                    <a:pt x="639" y="0"/>
                  </a:moveTo>
                  <a:cubicBezTo>
                    <a:pt x="609" y="0"/>
                    <a:pt x="577" y="3"/>
                    <a:pt x="546" y="8"/>
                  </a:cubicBezTo>
                  <a:cubicBezTo>
                    <a:pt x="407" y="34"/>
                    <a:pt x="292" y="110"/>
                    <a:pt x="203" y="212"/>
                  </a:cubicBezTo>
                  <a:cubicBezTo>
                    <a:pt x="102" y="313"/>
                    <a:pt x="38" y="428"/>
                    <a:pt x="0" y="568"/>
                  </a:cubicBezTo>
                  <a:cubicBezTo>
                    <a:pt x="102" y="491"/>
                    <a:pt x="203" y="415"/>
                    <a:pt x="292" y="352"/>
                  </a:cubicBezTo>
                  <a:cubicBezTo>
                    <a:pt x="394" y="288"/>
                    <a:pt x="483" y="250"/>
                    <a:pt x="585" y="237"/>
                  </a:cubicBezTo>
                  <a:cubicBezTo>
                    <a:pt x="612" y="230"/>
                    <a:pt x="639" y="226"/>
                    <a:pt x="666" y="226"/>
                  </a:cubicBezTo>
                  <a:cubicBezTo>
                    <a:pt x="820" y="226"/>
                    <a:pt x="980" y="342"/>
                    <a:pt x="1131" y="505"/>
                  </a:cubicBezTo>
                  <a:lnTo>
                    <a:pt x="1449" y="212"/>
                  </a:lnTo>
                  <a:lnTo>
                    <a:pt x="1093" y="352"/>
                  </a:lnTo>
                  <a:cubicBezTo>
                    <a:pt x="1055" y="263"/>
                    <a:pt x="1004" y="186"/>
                    <a:pt x="953" y="135"/>
                  </a:cubicBezTo>
                  <a:cubicBezTo>
                    <a:pt x="902" y="85"/>
                    <a:pt x="826" y="47"/>
                    <a:pt x="763" y="22"/>
                  </a:cubicBezTo>
                  <a:cubicBezTo>
                    <a:pt x="725" y="7"/>
                    <a:pt x="683" y="0"/>
                    <a:pt x="639" y="0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51"/>
            <p:cNvSpPr/>
            <p:nvPr/>
          </p:nvSpPr>
          <p:spPr>
            <a:xfrm>
              <a:off x="3164501" y="1798403"/>
              <a:ext cx="66809" cy="26862"/>
            </a:xfrm>
            <a:custGeom>
              <a:avLst/>
              <a:gdLst/>
              <a:ahLst/>
              <a:cxnLst/>
              <a:rect l="l" t="t" r="r" b="b"/>
              <a:pathLst>
                <a:path w="1450" h="583" extrusionOk="0">
                  <a:moveTo>
                    <a:pt x="803" y="1"/>
                  </a:moveTo>
                  <a:cubicBezTo>
                    <a:pt x="767" y="1"/>
                    <a:pt x="732" y="4"/>
                    <a:pt x="700" y="11"/>
                  </a:cubicBezTo>
                  <a:cubicBezTo>
                    <a:pt x="624" y="36"/>
                    <a:pt x="560" y="74"/>
                    <a:pt x="509" y="125"/>
                  </a:cubicBezTo>
                  <a:cubicBezTo>
                    <a:pt x="446" y="189"/>
                    <a:pt x="395" y="252"/>
                    <a:pt x="370" y="341"/>
                  </a:cubicBezTo>
                  <a:lnTo>
                    <a:pt x="0" y="201"/>
                  </a:lnTo>
                  <a:lnTo>
                    <a:pt x="319" y="494"/>
                  </a:lnTo>
                  <a:cubicBezTo>
                    <a:pt x="478" y="333"/>
                    <a:pt x="629" y="227"/>
                    <a:pt x="787" y="227"/>
                  </a:cubicBezTo>
                  <a:cubicBezTo>
                    <a:pt x="817" y="227"/>
                    <a:pt x="847" y="231"/>
                    <a:pt x="878" y="240"/>
                  </a:cubicBezTo>
                  <a:cubicBezTo>
                    <a:pt x="967" y="252"/>
                    <a:pt x="1068" y="303"/>
                    <a:pt x="1158" y="367"/>
                  </a:cubicBezTo>
                  <a:cubicBezTo>
                    <a:pt x="1246" y="430"/>
                    <a:pt x="1348" y="506"/>
                    <a:pt x="1450" y="582"/>
                  </a:cubicBezTo>
                  <a:cubicBezTo>
                    <a:pt x="1412" y="443"/>
                    <a:pt x="1348" y="328"/>
                    <a:pt x="1260" y="226"/>
                  </a:cubicBezTo>
                  <a:cubicBezTo>
                    <a:pt x="1170" y="112"/>
                    <a:pt x="1056" y="36"/>
                    <a:pt x="916" y="11"/>
                  </a:cubicBezTo>
                  <a:cubicBezTo>
                    <a:pt x="878" y="4"/>
                    <a:pt x="839" y="1"/>
                    <a:pt x="803" y="1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51"/>
            <p:cNvSpPr/>
            <p:nvPr/>
          </p:nvSpPr>
          <p:spPr>
            <a:xfrm>
              <a:off x="3220712" y="1904652"/>
              <a:ext cx="110211" cy="39026"/>
            </a:xfrm>
            <a:custGeom>
              <a:avLst/>
              <a:gdLst/>
              <a:ahLst/>
              <a:cxnLst/>
              <a:rect l="l" t="t" r="r" b="b"/>
              <a:pathLst>
                <a:path w="2392" h="847" extrusionOk="0">
                  <a:moveTo>
                    <a:pt x="2333" y="1"/>
                  </a:moveTo>
                  <a:cubicBezTo>
                    <a:pt x="2315" y="1"/>
                    <a:pt x="2299" y="12"/>
                    <a:pt x="2289" y="31"/>
                  </a:cubicBezTo>
                  <a:cubicBezTo>
                    <a:pt x="2289" y="31"/>
                    <a:pt x="1984" y="692"/>
                    <a:pt x="1272" y="731"/>
                  </a:cubicBezTo>
                  <a:cubicBezTo>
                    <a:pt x="1252" y="732"/>
                    <a:pt x="1231" y="732"/>
                    <a:pt x="1211" y="732"/>
                  </a:cubicBezTo>
                  <a:cubicBezTo>
                    <a:pt x="546" y="732"/>
                    <a:pt x="102" y="145"/>
                    <a:pt x="90" y="132"/>
                  </a:cubicBezTo>
                  <a:cubicBezTo>
                    <a:pt x="84" y="120"/>
                    <a:pt x="71" y="113"/>
                    <a:pt x="58" y="113"/>
                  </a:cubicBezTo>
                  <a:cubicBezTo>
                    <a:pt x="46" y="113"/>
                    <a:pt x="33" y="120"/>
                    <a:pt x="26" y="132"/>
                  </a:cubicBezTo>
                  <a:cubicBezTo>
                    <a:pt x="1" y="146"/>
                    <a:pt x="1" y="183"/>
                    <a:pt x="14" y="209"/>
                  </a:cubicBezTo>
                  <a:cubicBezTo>
                    <a:pt x="39" y="233"/>
                    <a:pt x="495" y="846"/>
                    <a:pt x="1220" y="846"/>
                  </a:cubicBezTo>
                  <a:cubicBezTo>
                    <a:pt x="1242" y="846"/>
                    <a:pt x="1263" y="846"/>
                    <a:pt x="1285" y="844"/>
                  </a:cubicBezTo>
                  <a:cubicBezTo>
                    <a:pt x="2048" y="807"/>
                    <a:pt x="2366" y="107"/>
                    <a:pt x="2379" y="82"/>
                  </a:cubicBezTo>
                  <a:cubicBezTo>
                    <a:pt x="2391" y="56"/>
                    <a:pt x="2379" y="19"/>
                    <a:pt x="2353" y="5"/>
                  </a:cubicBezTo>
                  <a:cubicBezTo>
                    <a:pt x="2347" y="2"/>
                    <a:pt x="2340" y="1"/>
                    <a:pt x="2333" y="1"/>
                  </a:cubicBezTo>
                  <a:close/>
                </a:path>
              </a:pathLst>
            </a:custGeom>
            <a:solidFill>
              <a:srgbClr val="CA7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Grafik 1" descr="Ein Bild, das Grafiken, Schrift, Grafikdesign, Screenshot enthält.&#10;&#10;Automatisch generierte Beschreibung">
            <a:extLst>
              <a:ext uri="{FF2B5EF4-FFF2-40B4-BE49-F238E27FC236}">
                <a16:creationId xmlns:a16="http://schemas.microsoft.com/office/drawing/2014/main" id="{3FE84574-095E-DE6D-8137-9249CD7F5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3887" y="4724972"/>
            <a:ext cx="1340113" cy="41388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Grafiken, Schrift, Grafikdesign, Screenshot enthält.&#10;&#10;Automatisch generierte Beschreibung">
            <a:extLst>
              <a:ext uri="{FF2B5EF4-FFF2-40B4-BE49-F238E27FC236}">
                <a16:creationId xmlns:a16="http://schemas.microsoft.com/office/drawing/2014/main" id="{4EDFCC06-20B2-914E-C987-DD638C6E4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3887" y="4724972"/>
            <a:ext cx="1340113" cy="413888"/>
          </a:xfrm>
          <a:prstGeom prst="rect">
            <a:avLst/>
          </a:prstGeom>
        </p:spPr>
      </p:pic>
      <p:sp>
        <p:nvSpPr>
          <p:cNvPr id="43" name="Textfeld 42">
            <a:extLst>
              <a:ext uri="{FF2B5EF4-FFF2-40B4-BE49-F238E27FC236}">
                <a16:creationId xmlns:a16="http://schemas.microsoft.com/office/drawing/2014/main" id="{DCD4085F-4F6E-8757-FCB9-48D5F89C3A69}"/>
              </a:ext>
            </a:extLst>
          </p:cNvPr>
          <p:cNvSpPr txBox="1"/>
          <p:nvPr/>
        </p:nvSpPr>
        <p:spPr>
          <a:xfrm>
            <a:off x="1745412" y="1494532"/>
            <a:ext cx="5653176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258A1"/>
              </a:buClr>
              <a:buSzPts val="1400"/>
            </a:pPr>
            <a:r>
              <a:rPr lang="de-DE" sz="2000" b="1" dirty="0">
                <a:solidFill>
                  <a:schemeClr val="accent1"/>
                </a:solidFill>
                <a:latin typeface="Kanit"/>
                <a:cs typeface="Kanit"/>
                <a:sym typeface="Montserrat"/>
              </a:rPr>
              <a:t>Tiny </a:t>
            </a:r>
            <a:r>
              <a:rPr lang="de-DE" sz="2000" b="1" dirty="0" err="1">
                <a:solidFill>
                  <a:schemeClr val="accent1"/>
                </a:solidFill>
                <a:latin typeface="Kanit"/>
                <a:cs typeface="Kanit"/>
                <a:sym typeface="Montserrat"/>
              </a:rPr>
              <a:t>machine</a:t>
            </a:r>
            <a:r>
              <a:rPr lang="de-DE" sz="2000" b="1" dirty="0">
                <a:solidFill>
                  <a:schemeClr val="accent1"/>
                </a:solidFill>
                <a:latin typeface="Kanit"/>
                <a:cs typeface="Kanit"/>
                <a:sym typeface="Montserrat"/>
              </a:rPr>
              <a:t> </a:t>
            </a:r>
            <a:r>
              <a:rPr lang="de-DE" sz="2000" b="1" dirty="0" err="1">
                <a:solidFill>
                  <a:schemeClr val="accent1"/>
                </a:solidFill>
                <a:latin typeface="Kanit"/>
                <a:cs typeface="Kanit"/>
                <a:sym typeface="Montserrat"/>
              </a:rPr>
              <a:t>learning</a:t>
            </a:r>
            <a:r>
              <a:rPr lang="de-DE" sz="2000" b="1" dirty="0">
                <a:solidFill>
                  <a:schemeClr val="accent1"/>
                </a:solidFill>
                <a:latin typeface="Kanit"/>
                <a:cs typeface="Kanit"/>
                <a:sym typeface="Montserrat"/>
              </a:rPr>
              <a:t> </a:t>
            </a:r>
            <a:r>
              <a:rPr lang="de-DE" sz="2000" b="1" dirty="0" err="1">
                <a:solidFill>
                  <a:schemeClr val="accent1"/>
                </a:solidFill>
                <a:latin typeface="Kanit"/>
                <a:cs typeface="Kanit"/>
                <a:sym typeface="Montserrat"/>
              </a:rPr>
              <a:t>is</a:t>
            </a:r>
            <a:r>
              <a:rPr lang="de-DE" sz="2000" b="1" dirty="0">
                <a:solidFill>
                  <a:schemeClr val="accent1"/>
                </a:solidFill>
                <a:latin typeface="Kanit"/>
                <a:cs typeface="Kanit"/>
                <a:sym typeface="Montserrat"/>
              </a:rPr>
              <a:t> </a:t>
            </a:r>
            <a:r>
              <a:rPr lang="de-DE" sz="2000" b="1" dirty="0" err="1">
                <a:solidFill>
                  <a:schemeClr val="accent1"/>
                </a:solidFill>
                <a:latin typeface="Kanit"/>
                <a:cs typeface="Kanit"/>
                <a:sym typeface="Montserrat"/>
              </a:rPr>
              <a:t>broadly</a:t>
            </a:r>
            <a:r>
              <a:rPr lang="de-DE" sz="2000" b="1" dirty="0">
                <a:solidFill>
                  <a:schemeClr val="accent1"/>
                </a:solidFill>
                <a:latin typeface="Kanit"/>
                <a:cs typeface="Kanit"/>
                <a:sym typeface="Montserrat"/>
              </a:rPr>
              <a:t> </a:t>
            </a:r>
            <a:r>
              <a:rPr lang="de-DE" sz="2000" b="1" dirty="0" err="1">
                <a:solidFill>
                  <a:schemeClr val="accent1"/>
                </a:solidFill>
                <a:latin typeface="Kanit"/>
                <a:cs typeface="Kanit"/>
                <a:sym typeface="Montserrat"/>
              </a:rPr>
              <a:t>defined</a:t>
            </a:r>
            <a:r>
              <a:rPr lang="de-DE" sz="2000" b="1" dirty="0">
                <a:solidFill>
                  <a:schemeClr val="accent1"/>
                </a:solidFill>
                <a:latin typeface="Kanit"/>
                <a:cs typeface="Kanit"/>
                <a:sym typeface="Montserrat"/>
              </a:rPr>
              <a:t> </a:t>
            </a:r>
            <a:r>
              <a:rPr lang="de-DE" sz="2000" b="1" dirty="0" err="1">
                <a:solidFill>
                  <a:schemeClr val="accent1"/>
                </a:solidFill>
                <a:latin typeface="Kanit"/>
                <a:cs typeface="Kanit"/>
                <a:sym typeface="Montserrat"/>
              </a:rPr>
              <a:t>as</a:t>
            </a:r>
            <a:r>
              <a:rPr lang="de-DE" sz="2000" b="1" dirty="0">
                <a:solidFill>
                  <a:schemeClr val="accent1"/>
                </a:solidFill>
                <a:latin typeface="Kanit"/>
                <a:cs typeface="Kanit"/>
                <a:sym typeface="Montserrat"/>
              </a:rPr>
              <a:t> a fast </a:t>
            </a:r>
            <a:r>
              <a:rPr lang="de-DE" sz="2000" b="1" dirty="0" err="1">
                <a:solidFill>
                  <a:schemeClr val="accent1"/>
                </a:solidFill>
                <a:latin typeface="Kanit"/>
                <a:cs typeface="Kanit"/>
                <a:sym typeface="Montserrat"/>
              </a:rPr>
              <a:t>growing</a:t>
            </a:r>
            <a:r>
              <a:rPr lang="de-DE" sz="2000" b="1" dirty="0">
                <a:solidFill>
                  <a:schemeClr val="accent1"/>
                </a:solidFill>
                <a:latin typeface="Kanit"/>
                <a:cs typeface="Kanit"/>
                <a:sym typeface="Montserrat"/>
              </a:rPr>
              <a:t> </a:t>
            </a:r>
            <a:r>
              <a:rPr lang="de-DE" sz="2000" b="1" dirty="0" err="1">
                <a:solidFill>
                  <a:schemeClr val="accent1"/>
                </a:solidFill>
                <a:latin typeface="Kanit"/>
                <a:cs typeface="Kanit"/>
                <a:sym typeface="Montserrat"/>
              </a:rPr>
              <a:t>field</a:t>
            </a:r>
            <a:r>
              <a:rPr lang="de-DE" sz="2000" b="1" dirty="0">
                <a:solidFill>
                  <a:schemeClr val="accent1"/>
                </a:solidFill>
                <a:latin typeface="Kanit"/>
                <a:cs typeface="Kanit"/>
                <a:sym typeface="Montserrat"/>
              </a:rPr>
              <a:t> </a:t>
            </a:r>
            <a:r>
              <a:rPr lang="de-DE" sz="2000" b="1" dirty="0" err="1">
                <a:solidFill>
                  <a:schemeClr val="accent1"/>
                </a:solidFill>
                <a:latin typeface="Kanit"/>
                <a:cs typeface="Kanit"/>
                <a:sym typeface="Montserrat"/>
              </a:rPr>
              <a:t>of</a:t>
            </a:r>
            <a:r>
              <a:rPr lang="de-DE" sz="2000" b="1" dirty="0">
                <a:solidFill>
                  <a:schemeClr val="accent1"/>
                </a:solidFill>
                <a:latin typeface="Kanit"/>
                <a:cs typeface="Kanit"/>
                <a:sym typeface="Montserrat"/>
              </a:rPr>
              <a:t> </a:t>
            </a:r>
            <a:r>
              <a:rPr lang="de-DE" sz="2000" b="1" dirty="0" err="1">
                <a:solidFill>
                  <a:schemeClr val="accent1"/>
                </a:solidFill>
                <a:latin typeface="Kanit"/>
                <a:cs typeface="Kanit"/>
                <a:sym typeface="Montserrat"/>
              </a:rPr>
              <a:t>machine</a:t>
            </a:r>
            <a:r>
              <a:rPr lang="de-DE" sz="2000" b="1" dirty="0">
                <a:solidFill>
                  <a:schemeClr val="accent1"/>
                </a:solidFill>
                <a:latin typeface="Kanit"/>
                <a:cs typeface="Kanit"/>
                <a:sym typeface="Montserrat"/>
              </a:rPr>
              <a:t> </a:t>
            </a:r>
            <a:r>
              <a:rPr lang="de-DE" sz="2000" b="1" dirty="0" err="1">
                <a:solidFill>
                  <a:schemeClr val="accent1"/>
                </a:solidFill>
                <a:latin typeface="Kanit"/>
                <a:cs typeface="Kanit"/>
                <a:sym typeface="Montserrat"/>
              </a:rPr>
              <a:t>learning</a:t>
            </a:r>
            <a:r>
              <a:rPr lang="de-DE" sz="2000" b="1" dirty="0">
                <a:solidFill>
                  <a:schemeClr val="accent1"/>
                </a:solidFill>
                <a:latin typeface="Kanit"/>
                <a:cs typeface="Kanit"/>
                <a:sym typeface="Montserrat"/>
              </a:rPr>
              <a:t> </a:t>
            </a:r>
            <a:r>
              <a:rPr lang="de-DE" sz="2000" b="1" dirty="0" err="1">
                <a:solidFill>
                  <a:schemeClr val="accent1"/>
                </a:solidFill>
                <a:latin typeface="Kanit"/>
                <a:cs typeface="Kanit"/>
                <a:sym typeface="Montserrat"/>
              </a:rPr>
              <a:t>technologies</a:t>
            </a:r>
            <a:r>
              <a:rPr lang="de-DE" sz="2000" b="1" dirty="0">
                <a:solidFill>
                  <a:schemeClr val="accent1"/>
                </a:solidFill>
                <a:latin typeface="Kanit"/>
                <a:cs typeface="Kanit"/>
                <a:sym typeface="Montserrat"/>
              </a:rPr>
              <a:t> and </a:t>
            </a:r>
            <a:r>
              <a:rPr lang="de-DE" sz="2000" b="1" dirty="0" err="1">
                <a:solidFill>
                  <a:schemeClr val="accent1"/>
                </a:solidFill>
                <a:latin typeface="Kanit"/>
                <a:cs typeface="Kanit"/>
                <a:sym typeface="Montserrat"/>
              </a:rPr>
              <a:t>applications</a:t>
            </a:r>
            <a:r>
              <a:rPr lang="de-DE" sz="2000" b="1" dirty="0">
                <a:solidFill>
                  <a:schemeClr val="accent1"/>
                </a:solidFill>
                <a:latin typeface="Kanit"/>
                <a:cs typeface="Kanit"/>
                <a:sym typeface="Montserrat"/>
              </a:rPr>
              <a:t> </a:t>
            </a:r>
            <a:r>
              <a:rPr lang="de-DE" sz="2000" b="1" dirty="0" err="1">
                <a:solidFill>
                  <a:schemeClr val="accent1"/>
                </a:solidFill>
                <a:latin typeface="Kanit"/>
                <a:cs typeface="Kanit"/>
                <a:sym typeface="Montserrat"/>
              </a:rPr>
              <a:t>including</a:t>
            </a:r>
            <a:r>
              <a:rPr lang="de-DE" sz="2000" b="1" dirty="0">
                <a:solidFill>
                  <a:schemeClr val="accent1"/>
                </a:solidFill>
                <a:latin typeface="Kanit"/>
                <a:cs typeface="Kanit"/>
                <a:sym typeface="Montserrat"/>
              </a:rPr>
              <a:t> </a:t>
            </a:r>
            <a:r>
              <a:rPr lang="de-DE" sz="2000" b="1" dirty="0" err="1">
                <a:solidFill>
                  <a:schemeClr val="accent1"/>
                </a:solidFill>
                <a:latin typeface="Kanit"/>
                <a:cs typeface="Kanit"/>
                <a:sym typeface="Montserrat"/>
              </a:rPr>
              <a:t>hardware</a:t>
            </a:r>
            <a:r>
              <a:rPr lang="de-DE" sz="2000" b="1" dirty="0">
                <a:solidFill>
                  <a:schemeClr val="accent1"/>
                </a:solidFill>
                <a:latin typeface="Kanit"/>
                <a:cs typeface="Kanit"/>
                <a:sym typeface="Montserrat"/>
              </a:rPr>
              <a:t>, </a:t>
            </a:r>
            <a:r>
              <a:rPr lang="de-DE" sz="2000" b="1" dirty="0" err="1">
                <a:solidFill>
                  <a:schemeClr val="accent1"/>
                </a:solidFill>
                <a:latin typeface="Kanit"/>
                <a:cs typeface="Kanit"/>
                <a:sym typeface="Montserrat"/>
              </a:rPr>
              <a:t>algorithms</a:t>
            </a:r>
            <a:r>
              <a:rPr lang="de-DE" sz="2000" b="1" dirty="0">
                <a:solidFill>
                  <a:schemeClr val="accent1"/>
                </a:solidFill>
                <a:latin typeface="Kanit"/>
                <a:cs typeface="Kanit"/>
                <a:sym typeface="Montserrat"/>
              </a:rPr>
              <a:t> and </a:t>
            </a:r>
            <a:r>
              <a:rPr lang="de-DE" sz="2000" b="1" dirty="0" err="1">
                <a:solidFill>
                  <a:schemeClr val="accent1"/>
                </a:solidFill>
                <a:latin typeface="Kanit"/>
                <a:cs typeface="Kanit"/>
                <a:sym typeface="Montserrat"/>
              </a:rPr>
              <a:t>software</a:t>
            </a:r>
            <a:r>
              <a:rPr lang="de-DE" sz="2000" b="1" dirty="0">
                <a:solidFill>
                  <a:schemeClr val="accent1"/>
                </a:solidFill>
                <a:latin typeface="Kanit"/>
                <a:cs typeface="Kanit"/>
                <a:sym typeface="Montserrat"/>
              </a:rPr>
              <a:t> </a:t>
            </a:r>
            <a:r>
              <a:rPr lang="de-DE" sz="2000" b="1" dirty="0" err="1">
                <a:solidFill>
                  <a:schemeClr val="accent1"/>
                </a:solidFill>
                <a:latin typeface="Kanit"/>
                <a:cs typeface="Kanit"/>
                <a:sym typeface="Montserrat"/>
              </a:rPr>
              <a:t>capable</a:t>
            </a:r>
            <a:r>
              <a:rPr lang="de-DE" sz="2000" b="1" dirty="0">
                <a:solidFill>
                  <a:schemeClr val="accent1"/>
                </a:solidFill>
                <a:latin typeface="Kanit"/>
                <a:cs typeface="Kanit"/>
                <a:sym typeface="Montserrat"/>
              </a:rPr>
              <a:t> </a:t>
            </a:r>
            <a:r>
              <a:rPr lang="de-DE" sz="2000" b="1" dirty="0" err="1">
                <a:solidFill>
                  <a:schemeClr val="accent1"/>
                </a:solidFill>
                <a:latin typeface="Kanit"/>
                <a:cs typeface="Kanit"/>
                <a:sym typeface="Montserrat"/>
              </a:rPr>
              <a:t>of</a:t>
            </a:r>
            <a:r>
              <a:rPr lang="de-DE" sz="2000" b="1" dirty="0">
                <a:solidFill>
                  <a:schemeClr val="accent1"/>
                </a:solidFill>
                <a:latin typeface="Kanit"/>
                <a:cs typeface="Kanit"/>
                <a:sym typeface="Montserrat"/>
              </a:rPr>
              <a:t> </a:t>
            </a:r>
            <a:r>
              <a:rPr lang="de-DE" sz="2000" b="1" dirty="0" err="1">
                <a:solidFill>
                  <a:schemeClr val="accent1"/>
                </a:solidFill>
                <a:latin typeface="Kanit"/>
                <a:cs typeface="Kanit"/>
                <a:sym typeface="Montserrat"/>
              </a:rPr>
              <a:t>performing</a:t>
            </a:r>
            <a:r>
              <a:rPr lang="de-DE" sz="2000" b="1" dirty="0">
                <a:solidFill>
                  <a:schemeClr val="accent1"/>
                </a:solidFill>
                <a:latin typeface="Kanit"/>
                <a:cs typeface="Kanit"/>
                <a:sym typeface="Montserrat"/>
              </a:rPr>
              <a:t> on-</a:t>
            </a:r>
            <a:r>
              <a:rPr lang="de-DE" sz="2000" b="1" dirty="0" err="1">
                <a:solidFill>
                  <a:schemeClr val="accent1"/>
                </a:solidFill>
                <a:latin typeface="Kanit"/>
                <a:cs typeface="Kanit"/>
                <a:sym typeface="Montserrat"/>
              </a:rPr>
              <a:t>device</a:t>
            </a:r>
            <a:r>
              <a:rPr lang="de-DE" sz="2000" b="1" dirty="0">
                <a:solidFill>
                  <a:schemeClr val="accent1"/>
                </a:solidFill>
                <a:latin typeface="Kanit"/>
                <a:cs typeface="Kanit"/>
                <a:sym typeface="Montserrat"/>
              </a:rPr>
              <a:t> </a:t>
            </a:r>
            <a:r>
              <a:rPr lang="de-DE" sz="2000" b="1" dirty="0" err="1">
                <a:solidFill>
                  <a:schemeClr val="accent1"/>
                </a:solidFill>
                <a:latin typeface="Kanit"/>
                <a:cs typeface="Kanit"/>
                <a:sym typeface="Montserrat"/>
              </a:rPr>
              <a:t>sensor</a:t>
            </a:r>
            <a:r>
              <a:rPr lang="de-DE" sz="2000" b="1" dirty="0">
                <a:solidFill>
                  <a:schemeClr val="accent1"/>
                </a:solidFill>
                <a:latin typeface="Kanit"/>
                <a:cs typeface="Kanit"/>
                <a:sym typeface="Montserrat"/>
              </a:rPr>
              <a:t> </a:t>
            </a:r>
            <a:r>
              <a:rPr lang="de-DE" sz="2000" b="1" dirty="0" err="1">
                <a:solidFill>
                  <a:schemeClr val="accent1"/>
                </a:solidFill>
                <a:latin typeface="Kanit"/>
                <a:cs typeface="Kanit"/>
                <a:sym typeface="Montserrat"/>
              </a:rPr>
              <a:t>data</a:t>
            </a:r>
            <a:r>
              <a:rPr lang="de-DE" sz="2000" b="1" dirty="0">
                <a:solidFill>
                  <a:schemeClr val="accent1"/>
                </a:solidFill>
                <a:latin typeface="Kanit"/>
                <a:cs typeface="Kanit"/>
                <a:sym typeface="Montserrat"/>
              </a:rPr>
              <a:t> </a:t>
            </a:r>
            <a:r>
              <a:rPr lang="de-DE" sz="2000" b="1" dirty="0" err="1">
                <a:solidFill>
                  <a:schemeClr val="accent1"/>
                </a:solidFill>
                <a:latin typeface="Kanit"/>
                <a:cs typeface="Kanit"/>
                <a:sym typeface="Montserrat"/>
              </a:rPr>
              <a:t>analytics</a:t>
            </a:r>
            <a:r>
              <a:rPr lang="de-DE" sz="2000" b="1" dirty="0">
                <a:solidFill>
                  <a:schemeClr val="accent1"/>
                </a:solidFill>
                <a:latin typeface="Kanit"/>
                <a:cs typeface="Kanit"/>
                <a:sym typeface="Montserrat"/>
              </a:rPr>
              <a:t> at </a:t>
            </a:r>
            <a:r>
              <a:rPr lang="de-DE" sz="2000" b="1" dirty="0" err="1">
                <a:solidFill>
                  <a:schemeClr val="accent1"/>
                </a:solidFill>
                <a:latin typeface="Kanit"/>
                <a:cs typeface="Kanit"/>
                <a:sym typeface="Montserrat"/>
              </a:rPr>
              <a:t>extremely</a:t>
            </a:r>
            <a:r>
              <a:rPr lang="de-DE" sz="2000" b="1" dirty="0">
                <a:solidFill>
                  <a:schemeClr val="accent1"/>
                </a:solidFill>
                <a:latin typeface="Kanit"/>
                <a:cs typeface="Kanit"/>
                <a:sym typeface="Montserrat"/>
              </a:rPr>
              <a:t> </a:t>
            </a:r>
            <a:r>
              <a:rPr lang="de-DE" sz="2000" b="1" dirty="0" err="1">
                <a:solidFill>
                  <a:schemeClr val="accent1"/>
                </a:solidFill>
                <a:latin typeface="Kanit"/>
                <a:cs typeface="Kanit"/>
                <a:sym typeface="Montserrat"/>
              </a:rPr>
              <a:t>low</a:t>
            </a:r>
            <a:r>
              <a:rPr lang="de-DE" sz="2000" b="1" dirty="0">
                <a:solidFill>
                  <a:schemeClr val="accent1"/>
                </a:solidFill>
                <a:latin typeface="Kanit"/>
                <a:cs typeface="Kanit"/>
                <a:sym typeface="Montserrat"/>
              </a:rPr>
              <a:t> power […]</a:t>
            </a:r>
          </a:p>
          <a:p>
            <a:pPr algn="ctr">
              <a:buClr>
                <a:srgbClr val="0258A1"/>
              </a:buClr>
              <a:buSzPts val="1400"/>
            </a:pPr>
            <a:endParaRPr lang="de-DE" dirty="0">
              <a:solidFill>
                <a:schemeClr val="accent1"/>
              </a:solidFill>
              <a:latin typeface="Montserrat"/>
              <a:sym typeface="Montserrat"/>
            </a:endParaRP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2164B929-B5F6-F3B7-E74E-91E1BAC287B3}"/>
              </a:ext>
            </a:extLst>
          </p:cNvPr>
          <p:cNvSpPr txBox="1"/>
          <p:nvPr/>
        </p:nvSpPr>
        <p:spPr>
          <a:xfrm>
            <a:off x="5092319" y="3464302"/>
            <a:ext cx="56531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DE" sz="1800" dirty="0">
                <a:solidFill>
                  <a:schemeClr val="accent1"/>
                </a:solidFill>
                <a:latin typeface="Montserrat"/>
              </a:rPr>
              <a:t>- </a:t>
            </a:r>
            <a:r>
              <a:rPr lang="de-DE" sz="1800" dirty="0" err="1">
                <a:solidFill>
                  <a:schemeClr val="accent1"/>
                </a:solidFill>
                <a:latin typeface="Montserrat"/>
              </a:rPr>
              <a:t>tinyML</a:t>
            </a:r>
            <a:r>
              <a:rPr lang="de-DE" sz="1800" dirty="0">
                <a:solidFill>
                  <a:schemeClr val="accent1"/>
                </a:solidFill>
                <a:latin typeface="Montserrat"/>
              </a:rPr>
              <a:t> </a:t>
            </a:r>
            <a:r>
              <a:rPr lang="de-DE" sz="1800" dirty="0" err="1">
                <a:solidFill>
                  <a:schemeClr val="accent1"/>
                </a:solidFill>
                <a:latin typeface="Montserrat"/>
              </a:rPr>
              <a:t>Foundation</a:t>
            </a:r>
            <a:endParaRPr lang="de-DE" sz="1800" dirty="0">
              <a:solidFill>
                <a:schemeClr val="accent1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449670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Grafiken, Schrift, Grafikdesign, Screenshot enthält.&#10;&#10;Automatisch generierte Beschreibung">
            <a:extLst>
              <a:ext uri="{FF2B5EF4-FFF2-40B4-BE49-F238E27FC236}">
                <a16:creationId xmlns:a16="http://schemas.microsoft.com/office/drawing/2014/main" id="{4EDFCC06-20B2-914E-C987-DD638C6E4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3887" y="4724972"/>
            <a:ext cx="1340113" cy="413888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4F6CD5B-22D0-BB8E-E8BE-8E17778C6F19}"/>
              </a:ext>
            </a:extLst>
          </p:cNvPr>
          <p:cNvSpPr txBox="1"/>
          <p:nvPr/>
        </p:nvSpPr>
        <p:spPr>
          <a:xfrm>
            <a:off x="1745412" y="1879252"/>
            <a:ext cx="56531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258A1"/>
              </a:buClr>
              <a:buSzPts val="1400"/>
            </a:pPr>
            <a:r>
              <a:rPr lang="de-DE" sz="2800" b="1" dirty="0" err="1">
                <a:solidFill>
                  <a:schemeClr val="accent1"/>
                </a:solidFill>
                <a:latin typeface="Kanit"/>
                <a:cs typeface="Kanit"/>
                <a:sym typeface="Montserrat"/>
              </a:rPr>
              <a:t>Machine</a:t>
            </a:r>
            <a:r>
              <a:rPr lang="de-DE" sz="2800" b="1" dirty="0">
                <a:solidFill>
                  <a:schemeClr val="accent1"/>
                </a:solidFill>
                <a:latin typeface="Kanit"/>
                <a:cs typeface="Kanit"/>
                <a:sym typeface="Montserrat"/>
              </a:rPr>
              <a:t> Learning auf ressourcenbeschränkten Devices</a:t>
            </a:r>
          </a:p>
        </p:txBody>
      </p:sp>
    </p:spTree>
    <p:extLst>
      <p:ext uri="{BB962C8B-B14F-4D97-AF65-F5344CB8AC3E}">
        <p14:creationId xmlns:p14="http://schemas.microsoft.com/office/powerpoint/2010/main" val="2458141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08;p62">
            <a:extLst>
              <a:ext uri="{FF2B5EF4-FFF2-40B4-BE49-F238E27FC236}">
                <a16:creationId xmlns:a16="http://schemas.microsoft.com/office/drawing/2014/main" id="{FF7D8C49-C6B0-EBB2-D3F7-A8E916C944B3}"/>
              </a:ext>
            </a:extLst>
          </p:cNvPr>
          <p:cNvSpPr txBox="1"/>
          <p:nvPr/>
        </p:nvSpPr>
        <p:spPr>
          <a:xfrm>
            <a:off x="1219565" y="1585329"/>
            <a:ext cx="2684073" cy="42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err="1">
                <a:solidFill>
                  <a:schemeClr val="accent2"/>
                </a:solidFill>
                <a:latin typeface="Kanit"/>
                <a:ea typeface="Kanit"/>
                <a:cs typeface="Kanit"/>
                <a:sym typeface="Kanit"/>
              </a:rPr>
              <a:t>Inferenz</a:t>
            </a:r>
            <a:endParaRPr sz="1800" b="1" dirty="0">
              <a:solidFill>
                <a:schemeClr val="accent2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5" name="Google Shape;1608;p62">
            <a:extLst>
              <a:ext uri="{FF2B5EF4-FFF2-40B4-BE49-F238E27FC236}">
                <a16:creationId xmlns:a16="http://schemas.microsoft.com/office/drawing/2014/main" id="{9A82C207-67F1-AD24-0EA4-AC4FDE0D9A5C}"/>
              </a:ext>
            </a:extLst>
          </p:cNvPr>
          <p:cNvSpPr txBox="1"/>
          <p:nvPr/>
        </p:nvSpPr>
        <p:spPr>
          <a:xfrm>
            <a:off x="1219564" y="2358075"/>
            <a:ext cx="2673925" cy="42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accent2"/>
                </a:solidFill>
                <a:latin typeface="Kanit"/>
                <a:ea typeface="Kanit"/>
                <a:cs typeface="Kanit"/>
                <a:sym typeface="Kanit"/>
              </a:rPr>
              <a:t>Training</a:t>
            </a:r>
            <a:endParaRPr sz="1800" b="1" dirty="0">
              <a:solidFill>
                <a:schemeClr val="accent2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6" name="Google Shape;1608;p62">
            <a:extLst>
              <a:ext uri="{FF2B5EF4-FFF2-40B4-BE49-F238E27FC236}">
                <a16:creationId xmlns:a16="http://schemas.microsoft.com/office/drawing/2014/main" id="{9B409520-3CA4-6FAD-AC1B-4E1F2E734CE4}"/>
              </a:ext>
            </a:extLst>
          </p:cNvPr>
          <p:cNvSpPr txBox="1"/>
          <p:nvPr/>
        </p:nvSpPr>
        <p:spPr>
          <a:xfrm>
            <a:off x="1219565" y="3206751"/>
            <a:ext cx="2673925" cy="42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accent2"/>
                </a:solidFill>
                <a:latin typeface="Kanit"/>
                <a:ea typeface="Kanit"/>
                <a:cs typeface="Kanit"/>
                <a:sym typeface="Kanit"/>
              </a:rPr>
              <a:t>Federated Learning</a:t>
            </a:r>
            <a:endParaRPr sz="1800" b="1" dirty="0">
              <a:solidFill>
                <a:schemeClr val="accent2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7" name="Google Shape;1608;p62">
            <a:extLst>
              <a:ext uri="{FF2B5EF4-FFF2-40B4-BE49-F238E27FC236}">
                <a16:creationId xmlns:a16="http://schemas.microsoft.com/office/drawing/2014/main" id="{7743313A-3543-F772-3B48-991C80ADB2ED}"/>
              </a:ext>
            </a:extLst>
          </p:cNvPr>
          <p:cNvSpPr txBox="1"/>
          <p:nvPr/>
        </p:nvSpPr>
        <p:spPr>
          <a:xfrm>
            <a:off x="3903638" y="2137915"/>
            <a:ext cx="4497412" cy="603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accent2"/>
                </a:solidFill>
                <a:latin typeface="Kanit"/>
                <a:ea typeface="Kanit"/>
                <a:cs typeface="Kanit"/>
                <a:sym typeface="Kanit"/>
              </a:rPr>
              <a:t>auf Smartwatches</a:t>
            </a:r>
            <a:endParaRPr sz="4000" b="1" dirty="0">
              <a:solidFill>
                <a:schemeClr val="accent2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pic>
        <p:nvPicPr>
          <p:cNvPr id="2" name="Grafik 1" descr="Ein Bild, das Grafiken, Schrift, Grafikdesign, Screenshot enthält.&#10;&#10;Automatisch generierte Beschreibung">
            <a:extLst>
              <a:ext uri="{FF2B5EF4-FFF2-40B4-BE49-F238E27FC236}">
                <a16:creationId xmlns:a16="http://schemas.microsoft.com/office/drawing/2014/main" id="{8DB4AD59-CF14-9378-DB17-E82795777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3887" y="4724972"/>
            <a:ext cx="1340113" cy="41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24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Grafiken, Schrift, Grafikdesign, Screenshot enthält.&#10;&#10;Automatisch generierte Beschreibung">
            <a:extLst>
              <a:ext uri="{FF2B5EF4-FFF2-40B4-BE49-F238E27FC236}">
                <a16:creationId xmlns:a16="http://schemas.microsoft.com/office/drawing/2014/main" id="{4EDFCC06-20B2-914E-C987-DD638C6E4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3887" y="4724972"/>
            <a:ext cx="1340113" cy="413888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4F6CD5B-22D0-BB8E-E8BE-8E17778C6F19}"/>
              </a:ext>
            </a:extLst>
          </p:cNvPr>
          <p:cNvSpPr txBox="1"/>
          <p:nvPr/>
        </p:nvSpPr>
        <p:spPr>
          <a:xfrm>
            <a:off x="1745412" y="2310140"/>
            <a:ext cx="56531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258A1"/>
              </a:buClr>
              <a:buSzPts val="1400"/>
            </a:pPr>
            <a:r>
              <a:rPr lang="de-DE" sz="2800" b="1" dirty="0">
                <a:solidFill>
                  <a:schemeClr val="accent1"/>
                </a:solidFill>
                <a:latin typeface="Kanit"/>
                <a:cs typeface="Kanit"/>
                <a:sym typeface="Montserrat"/>
              </a:rPr>
              <a:t>Was ist </a:t>
            </a:r>
            <a:r>
              <a:rPr lang="de-DE" sz="2800" b="1" dirty="0" err="1">
                <a:solidFill>
                  <a:schemeClr val="accent1"/>
                </a:solidFill>
                <a:latin typeface="Kanit"/>
                <a:cs typeface="Kanit"/>
                <a:sym typeface="Montserrat"/>
              </a:rPr>
              <a:t>Tensorflow</a:t>
            </a:r>
            <a:r>
              <a:rPr lang="de-DE" sz="2800" b="1" dirty="0">
                <a:solidFill>
                  <a:schemeClr val="accent1"/>
                </a:solidFill>
                <a:latin typeface="Kanit"/>
                <a:cs typeface="Kanit"/>
                <a:sym typeface="Montserrat"/>
              </a:rPr>
              <a:t> Lite?</a:t>
            </a:r>
          </a:p>
        </p:txBody>
      </p:sp>
    </p:spTree>
    <p:extLst>
      <p:ext uri="{BB962C8B-B14F-4D97-AF65-F5344CB8AC3E}">
        <p14:creationId xmlns:p14="http://schemas.microsoft.com/office/powerpoint/2010/main" val="2428063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Grafiken, Schrift, Grafikdesign, Screenshot enthält.&#10;&#10;Automatisch generierte Beschreibung">
            <a:extLst>
              <a:ext uri="{FF2B5EF4-FFF2-40B4-BE49-F238E27FC236}">
                <a16:creationId xmlns:a16="http://schemas.microsoft.com/office/drawing/2014/main" id="{4EDFCC06-20B2-914E-C987-DD638C6E4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3887" y="4724972"/>
            <a:ext cx="1340113" cy="413888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4F6CD5B-22D0-BB8E-E8BE-8E17778C6F19}"/>
              </a:ext>
            </a:extLst>
          </p:cNvPr>
          <p:cNvSpPr txBox="1"/>
          <p:nvPr/>
        </p:nvSpPr>
        <p:spPr>
          <a:xfrm>
            <a:off x="1745412" y="1879252"/>
            <a:ext cx="56531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258A1"/>
              </a:buClr>
              <a:buSzPts val="1400"/>
            </a:pPr>
            <a:r>
              <a:rPr lang="de-DE" sz="2000" dirty="0" err="1">
                <a:solidFill>
                  <a:schemeClr val="accent1"/>
                </a:solidFill>
                <a:latin typeface="Kanit"/>
                <a:cs typeface="Kanit"/>
              </a:rPr>
              <a:t>TensorFlow</a:t>
            </a:r>
            <a:r>
              <a:rPr lang="de-DE" sz="2000" dirty="0">
                <a:solidFill>
                  <a:schemeClr val="accent1"/>
                </a:solidFill>
                <a:latin typeface="Kanit"/>
                <a:cs typeface="Kanit"/>
              </a:rPr>
              <a:t> Lite </a:t>
            </a:r>
            <a:r>
              <a:rPr lang="de-DE" sz="2000" dirty="0" err="1">
                <a:solidFill>
                  <a:schemeClr val="accent1"/>
                </a:solidFill>
                <a:latin typeface="Kanit"/>
                <a:cs typeface="Kanit"/>
              </a:rPr>
              <a:t>is</a:t>
            </a:r>
            <a:r>
              <a:rPr lang="de-DE" sz="2000" dirty="0">
                <a:solidFill>
                  <a:schemeClr val="accent1"/>
                </a:solidFill>
                <a:latin typeface="Kanit"/>
                <a:cs typeface="Kanit"/>
              </a:rPr>
              <a:t> a mobile </a:t>
            </a:r>
            <a:r>
              <a:rPr lang="de-DE" sz="2000" b="1" dirty="0" err="1">
                <a:solidFill>
                  <a:schemeClr val="accent1"/>
                </a:solidFill>
                <a:latin typeface="Kanit"/>
                <a:cs typeface="Kanit"/>
              </a:rPr>
              <a:t>library</a:t>
            </a:r>
            <a:r>
              <a:rPr lang="de-DE" sz="2000" dirty="0">
                <a:solidFill>
                  <a:schemeClr val="accent1"/>
                </a:solidFill>
                <a:latin typeface="Kanit"/>
                <a:cs typeface="Kanit"/>
              </a:rPr>
              <a:t> </a:t>
            </a:r>
            <a:r>
              <a:rPr lang="de-DE" sz="2000" dirty="0" err="1">
                <a:solidFill>
                  <a:schemeClr val="accent1"/>
                </a:solidFill>
                <a:latin typeface="Kanit"/>
                <a:cs typeface="Kanit"/>
              </a:rPr>
              <a:t>for</a:t>
            </a:r>
            <a:r>
              <a:rPr lang="de-DE" sz="2000" dirty="0">
                <a:solidFill>
                  <a:schemeClr val="accent1"/>
                </a:solidFill>
                <a:latin typeface="Kanit"/>
                <a:cs typeface="Kanit"/>
              </a:rPr>
              <a:t> </a:t>
            </a:r>
            <a:r>
              <a:rPr lang="de-DE" sz="2000" dirty="0" err="1">
                <a:solidFill>
                  <a:schemeClr val="accent1"/>
                </a:solidFill>
                <a:latin typeface="Kanit"/>
                <a:cs typeface="Kanit"/>
              </a:rPr>
              <a:t>deploying</a:t>
            </a:r>
            <a:r>
              <a:rPr lang="de-DE" sz="2000" dirty="0">
                <a:solidFill>
                  <a:schemeClr val="accent1"/>
                </a:solidFill>
                <a:latin typeface="Kanit"/>
                <a:cs typeface="Kanit"/>
              </a:rPr>
              <a:t> </a:t>
            </a:r>
            <a:r>
              <a:rPr lang="de-DE" sz="2000" dirty="0" err="1">
                <a:solidFill>
                  <a:schemeClr val="accent1"/>
                </a:solidFill>
                <a:latin typeface="Kanit"/>
                <a:cs typeface="Kanit"/>
              </a:rPr>
              <a:t>models</a:t>
            </a:r>
            <a:r>
              <a:rPr lang="de-DE" sz="2000" dirty="0">
                <a:solidFill>
                  <a:schemeClr val="accent1"/>
                </a:solidFill>
                <a:latin typeface="Kanit"/>
                <a:cs typeface="Kanit"/>
              </a:rPr>
              <a:t> on </a:t>
            </a:r>
            <a:r>
              <a:rPr lang="de-DE" sz="2000" b="1" dirty="0">
                <a:solidFill>
                  <a:schemeClr val="accent1"/>
                </a:solidFill>
                <a:latin typeface="Kanit"/>
                <a:cs typeface="Kanit"/>
              </a:rPr>
              <a:t>mobile</a:t>
            </a:r>
            <a:r>
              <a:rPr lang="de-DE" sz="2000" dirty="0">
                <a:solidFill>
                  <a:schemeClr val="accent1"/>
                </a:solidFill>
                <a:latin typeface="Kanit"/>
                <a:cs typeface="Kanit"/>
              </a:rPr>
              <a:t>, </a:t>
            </a:r>
            <a:r>
              <a:rPr lang="de-DE" sz="2000" b="1" dirty="0" err="1">
                <a:solidFill>
                  <a:schemeClr val="accent1"/>
                </a:solidFill>
                <a:latin typeface="Kanit"/>
                <a:cs typeface="Kanit"/>
              </a:rPr>
              <a:t>microcontrollers</a:t>
            </a:r>
            <a:r>
              <a:rPr lang="de-DE" sz="2000" dirty="0">
                <a:solidFill>
                  <a:schemeClr val="accent1"/>
                </a:solidFill>
                <a:latin typeface="Kanit"/>
                <a:cs typeface="Kanit"/>
              </a:rPr>
              <a:t> and </a:t>
            </a:r>
            <a:r>
              <a:rPr lang="de-DE" sz="2000" dirty="0" err="1">
                <a:solidFill>
                  <a:schemeClr val="accent1"/>
                </a:solidFill>
                <a:latin typeface="Kanit"/>
                <a:cs typeface="Kanit"/>
              </a:rPr>
              <a:t>other</a:t>
            </a:r>
            <a:r>
              <a:rPr lang="de-DE" sz="2000" dirty="0">
                <a:solidFill>
                  <a:schemeClr val="accent1"/>
                </a:solidFill>
                <a:latin typeface="Kanit"/>
                <a:cs typeface="Kanit"/>
              </a:rPr>
              <a:t> </a:t>
            </a:r>
            <a:r>
              <a:rPr lang="de-DE" sz="2000" b="1" dirty="0" err="1">
                <a:solidFill>
                  <a:schemeClr val="accent1"/>
                </a:solidFill>
                <a:latin typeface="Kanit"/>
                <a:cs typeface="Kanit"/>
              </a:rPr>
              <a:t>edge</a:t>
            </a:r>
            <a:r>
              <a:rPr lang="de-DE" sz="2000" b="1" dirty="0">
                <a:solidFill>
                  <a:schemeClr val="accent1"/>
                </a:solidFill>
                <a:latin typeface="Kanit"/>
                <a:cs typeface="Kanit"/>
              </a:rPr>
              <a:t> </a:t>
            </a:r>
            <a:r>
              <a:rPr lang="de-DE" sz="2000" dirty="0" err="1">
                <a:solidFill>
                  <a:schemeClr val="accent1"/>
                </a:solidFill>
                <a:latin typeface="Kanit"/>
                <a:cs typeface="Kanit"/>
              </a:rPr>
              <a:t>devices</a:t>
            </a:r>
            <a:r>
              <a:rPr lang="de-DE" sz="2000" dirty="0">
                <a:solidFill>
                  <a:schemeClr val="accent1"/>
                </a:solidFill>
                <a:latin typeface="Kanit"/>
                <a:cs typeface="Kanit"/>
              </a:rPr>
              <a:t>.</a:t>
            </a:r>
            <a:endParaRPr lang="de-DE" sz="2000" dirty="0">
              <a:solidFill>
                <a:schemeClr val="accent1"/>
              </a:solidFill>
              <a:latin typeface="Kanit"/>
              <a:cs typeface="Kanit"/>
              <a:sym typeface="Montserrat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58F0DBA-66C9-E99B-C18F-EDA05DCCCC07}"/>
              </a:ext>
            </a:extLst>
          </p:cNvPr>
          <p:cNvSpPr txBox="1"/>
          <p:nvPr/>
        </p:nvSpPr>
        <p:spPr>
          <a:xfrm>
            <a:off x="4841512" y="2894915"/>
            <a:ext cx="56531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DE" sz="1800" dirty="0">
                <a:solidFill>
                  <a:schemeClr val="accent1"/>
                </a:solidFill>
                <a:latin typeface="Montserrat"/>
              </a:rPr>
              <a:t>- </a:t>
            </a:r>
            <a:r>
              <a:rPr lang="de-DE" sz="1800" dirty="0" err="1">
                <a:solidFill>
                  <a:schemeClr val="accent1"/>
                </a:solidFill>
                <a:latin typeface="Montserrat"/>
              </a:rPr>
              <a:t>TensorFlow</a:t>
            </a:r>
            <a:r>
              <a:rPr lang="de-DE" sz="1800" dirty="0">
                <a:solidFill>
                  <a:schemeClr val="accent1"/>
                </a:solidFill>
                <a:latin typeface="Montserrat"/>
              </a:rPr>
              <a:t> / Google</a:t>
            </a:r>
          </a:p>
        </p:txBody>
      </p:sp>
    </p:spTree>
    <p:extLst>
      <p:ext uri="{BB962C8B-B14F-4D97-AF65-F5344CB8AC3E}">
        <p14:creationId xmlns:p14="http://schemas.microsoft.com/office/powerpoint/2010/main" val="3833601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4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dirty="0">
                <a:solidFill>
                  <a:schemeClr val="accent2"/>
                </a:solidFill>
              </a:rPr>
              <a:t>TensorFlow Lite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4" name="Google Shape;527;p39">
            <a:extLst>
              <a:ext uri="{FF2B5EF4-FFF2-40B4-BE49-F238E27FC236}">
                <a16:creationId xmlns:a16="http://schemas.microsoft.com/office/drawing/2014/main" id="{2CD402D9-9B2F-0EDF-E8E8-3A6AEBC05731}"/>
              </a:ext>
            </a:extLst>
          </p:cNvPr>
          <p:cNvSpPr/>
          <p:nvPr/>
        </p:nvSpPr>
        <p:spPr>
          <a:xfrm>
            <a:off x="2761600" y="-2562988"/>
            <a:ext cx="3307954" cy="2461325"/>
          </a:xfrm>
          <a:custGeom>
            <a:avLst/>
            <a:gdLst/>
            <a:ahLst/>
            <a:cxnLst/>
            <a:rect l="l" t="t" r="r" b="b"/>
            <a:pathLst>
              <a:path w="49852" h="37093" extrusionOk="0">
                <a:moveTo>
                  <a:pt x="27103" y="0"/>
                </a:moveTo>
                <a:cubicBezTo>
                  <a:pt x="22256" y="0"/>
                  <a:pt x="17336" y="1522"/>
                  <a:pt x="13404" y="4557"/>
                </a:cubicBezTo>
                <a:cubicBezTo>
                  <a:pt x="5622" y="10558"/>
                  <a:pt x="1" y="24707"/>
                  <a:pt x="8085" y="32711"/>
                </a:cubicBezTo>
                <a:cubicBezTo>
                  <a:pt x="11180" y="35777"/>
                  <a:pt x="15588" y="37092"/>
                  <a:pt x="19994" y="37092"/>
                </a:cubicBezTo>
                <a:cubicBezTo>
                  <a:pt x="21294" y="37092"/>
                  <a:pt x="22593" y="36978"/>
                  <a:pt x="23858" y="36760"/>
                </a:cubicBezTo>
                <a:cubicBezTo>
                  <a:pt x="35086" y="34807"/>
                  <a:pt x="49851" y="26829"/>
                  <a:pt x="45895" y="13243"/>
                </a:cubicBezTo>
                <a:cubicBezTo>
                  <a:pt x="43523" y="5108"/>
                  <a:pt x="36593" y="744"/>
                  <a:pt x="29125" y="89"/>
                </a:cubicBezTo>
                <a:cubicBezTo>
                  <a:pt x="28454" y="30"/>
                  <a:pt x="27779" y="0"/>
                  <a:pt x="27103" y="0"/>
                </a:cubicBezTo>
                <a:close/>
              </a:path>
            </a:pathLst>
          </a:custGeom>
          <a:solidFill>
            <a:srgbClr val="D4EB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4D977D4B-462D-9E9D-03EB-F5CF97135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280" y="-2287759"/>
            <a:ext cx="3026594" cy="170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FEB85CA0-A3BF-009A-39BF-69644A9E1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775" y="-794877"/>
            <a:ext cx="387099" cy="38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3B04FBEC-2965-DEF7-58AD-640A4D341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463" y="-794877"/>
            <a:ext cx="387099" cy="38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96FE9E7C-D17A-3B27-ADBE-F3F2EC70A00F}"/>
              </a:ext>
            </a:extLst>
          </p:cNvPr>
          <p:cNvSpPr/>
          <p:nvPr/>
        </p:nvSpPr>
        <p:spPr>
          <a:xfrm>
            <a:off x="1375906" y="1940250"/>
            <a:ext cx="1251135" cy="631500"/>
          </a:xfrm>
          <a:prstGeom prst="roundRect">
            <a:avLst/>
          </a:prstGeom>
          <a:solidFill>
            <a:srgbClr val="0258A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bg1"/>
                </a:solidFill>
              </a:rPr>
              <a:t>Tensorflow</a:t>
            </a:r>
            <a:r>
              <a:rPr lang="de-DE" dirty="0">
                <a:solidFill>
                  <a:schemeClr val="bg1"/>
                </a:solidFill>
              </a:rPr>
              <a:t> Model</a:t>
            </a:r>
          </a:p>
        </p:txBody>
      </p:sp>
      <p:sp>
        <p:nvSpPr>
          <p:cNvPr id="14" name="Abgerundetes Rechteck 13">
            <a:extLst>
              <a:ext uri="{FF2B5EF4-FFF2-40B4-BE49-F238E27FC236}">
                <a16:creationId xmlns:a16="http://schemas.microsoft.com/office/drawing/2014/main" id="{53D66D2A-00EA-8737-C73E-D4D08C23DAFF}"/>
              </a:ext>
            </a:extLst>
          </p:cNvPr>
          <p:cNvSpPr/>
          <p:nvPr/>
        </p:nvSpPr>
        <p:spPr>
          <a:xfrm>
            <a:off x="3946432" y="2571750"/>
            <a:ext cx="1251135" cy="631500"/>
          </a:xfrm>
          <a:prstGeom prst="roundRect">
            <a:avLst/>
          </a:prstGeom>
          <a:solidFill>
            <a:srgbClr val="0258A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bg1"/>
                </a:solidFill>
              </a:rPr>
              <a:t>TFLite</a:t>
            </a:r>
            <a:r>
              <a:rPr lang="de-DE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de-DE" dirty="0" err="1">
                <a:solidFill>
                  <a:schemeClr val="bg1"/>
                </a:solidFill>
              </a:rPr>
              <a:t>Flatbuffer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BAE4AF0F-43BA-4BC6-7C38-0B2C13816217}"/>
              </a:ext>
            </a:extLst>
          </p:cNvPr>
          <p:cNvSpPr/>
          <p:nvPr/>
        </p:nvSpPr>
        <p:spPr>
          <a:xfrm>
            <a:off x="6516958" y="3203250"/>
            <a:ext cx="1251135" cy="631500"/>
          </a:xfrm>
          <a:prstGeom prst="roundRect">
            <a:avLst/>
          </a:prstGeom>
          <a:solidFill>
            <a:srgbClr val="0258A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Inferenz</a:t>
            </a:r>
          </a:p>
        </p:txBody>
      </p:sp>
      <p:cxnSp>
        <p:nvCxnSpPr>
          <p:cNvPr id="19" name="Gewinkelte Verbindung 18">
            <a:extLst>
              <a:ext uri="{FF2B5EF4-FFF2-40B4-BE49-F238E27FC236}">
                <a16:creationId xmlns:a16="http://schemas.microsoft.com/office/drawing/2014/main" id="{B63F2E82-8703-A130-B4D8-A95FDAEC2BD9}"/>
              </a:ext>
            </a:extLst>
          </p:cNvPr>
          <p:cNvCxnSpPr>
            <a:stCxn id="7" idx="3"/>
            <a:endCxn id="14" idx="1"/>
          </p:cNvCxnSpPr>
          <p:nvPr/>
        </p:nvCxnSpPr>
        <p:spPr>
          <a:xfrm>
            <a:off x="2627041" y="2256000"/>
            <a:ext cx="1319391" cy="6315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" name="Gewinkelte Verbindung 20">
            <a:extLst>
              <a:ext uri="{FF2B5EF4-FFF2-40B4-BE49-F238E27FC236}">
                <a16:creationId xmlns:a16="http://schemas.microsoft.com/office/drawing/2014/main" id="{FC095EFF-6CA1-B810-FD85-6C03E9663C50}"/>
              </a:ext>
            </a:extLst>
          </p:cNvPr>
          <p:cNvCxnSpPr>
            <a:stCxn id="14" idx="3"/>
            <a:endCxn id="15" idx="1"/>
          </p:cNvCxnSpPr>
          <p:nvPr/>
        </p:nvCxnSpPr>
        <p:spPr>
          <a:xfrm>
            <a:off x="5197567" y="2887500"/>
            <a:ext cx="1319391" cy="6315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A1EA1E01-BAED-F30C-4ACA-5BA087FBDE7F}"/>
              </a:ext>
            </a:extLst>
          </p:cNvPr>
          <p:cNvSpPr txBox="1"/>
          <p:nvPr/>
        </p:nvSpPr>
        <p:spPr>
          <a:xfrm>
            <a:off x="3286736" y="2033236"/>
            <a:ext cx="10807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dirty="0">
                <a:solidFill>
                  <a:schemeClr val="accent1"/>
                </a:solidFill>
                <a:latin typeface="Montserrat"/>
              </a:rPr>
              <a:t>Converter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43ECD925-83E8-DD56-16D7-58D1A5E4810B}"/>
              </a:ext>
            </a:extLst>
          </p:cNvPr>
          <p:cNvSpPr txBox="1"/>
          <p:nvPr/>
        </p:nvSpPr>
        <p:spPr>
          <a:xfrm>
            <a:off x="5837566" y="2585928"/>
            <a:ext cx="11705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dirty="0">
                <a:solidFill>
                  <a:schemeClr val="accent1"/>
                </a:solidFill>
                <a:latin typeface="Montserrat"/>
              </a:rPr>
              <a:t>Interpreter</a:t>
            </a:r>
          </a:p>
        </p:txBody>
      </p:sp>
      <p:pic>
        <p:nvPicPr>
          <p:cNvPr id="2" name="Grafik 1" descr="Ein Bild, das Grafiken, Schrift, Grafikdesign, Screenshot enthält.&#10;&#10;Automatisch generierte Beschreibung">
            <a:extLst>
              <a:ext uri="{FF2B5EF4-FFF2-40B4-BE49-F238E27FC236}">
                <a16:creationId xmlns:a16="http://schemas.microsoft.com/office/drawing/2014/main" id="{600C5D23-7C80-C362-B87D-9B09A68FD1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3887" y="4724972"/>
            <a:ext cx="1340113" cy="41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52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2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4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dirty="0">
                <a:solidFill>
                  <a:schemeClr val="accent2"/>
                </a:solidFill>
              </a:rPr>
              <a:t>TensorFlow Graph </a:t>
            </a:r>
            <a:r>
              <a:rPr lang="en-US" dirty="0" err="1">
                <a:solidFill>
                  <a:schemeClr val="accent2"/>
                </a:solidFill>
              </a:rPr>
              <a:t>Exkurs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4" name="Google Shape;527;p39">
            <a:extLst>
              <a:ext uri="{FF2B5EF4-FFF2-40B4-BE49-F238E27FC236}">
                <a16:creationId xmlns:a16="http://schemas.microsoft.com/office/drawing/2014/main" id="{2CD402D9-9B2F-0EDF-E8E8-3A6AEBC05731}"/>
              </a:ext>
            </a:extLst>
          </p:cNvPr>
          <p:cNvSpPr/>
          <p:nvPr/>
        </p:nvSpPr>
        <p:spPr>
          <a:xfrm>
            <a:off x="2761600" y="-2562988"/>
            <a:ext cx="3307954" cy="2461325"/>
          </a:xfrm>
          <a:custGeom>
            <a:avLst/>
            <a:gdLst/>
            <a:ahLst/>
            <a:cxnLst/>
            <a:rect l="l" t="t" r="r" b="b"/>
            <a:pathLst>
              <a:path w="49852" h="37093" extrusionOk="0">
                <a:moveTo>
                  <a:pt x="27103" y="0"/>
                </a:moveTo>
                <a:cubicBezTo>
                  <a:pt x="22256" y="0"/>
                  <a:pt x="17336" y="1522"/>
                  <a:pt x="13404" y="4557"/>
                </a:cubicBezTo>
                <a:cubicBezTo>
                  <a:pt x="5622" y="10558"/>
                  <a:pt x="1" y="24707"/>
                  <a:pt x="8085" y="32711"/>
                </a:cubicBezTo>
                <a:cubicBezTo>
                  <a:pt x="11180" y="35777"/>
                  <a:pt x="15588" y="37092"/>
                  <a:pt x="19994" y="37092"/>
                </a:cubicBezTo>
                <a:cubicBezTo>
                  <a:pt x="21294" y="37092"/>
                  <a:pt x="22593" y="36978"/>
                  <a:pt x="23858" y="36760"/>
                </a:cubicBezTo>
                <a:cubicBezTo>
                  <a:pt x="35086" y="34807"/>
                  <a:pt x="49851" y="26829"/>
                  <a:pt x="45895" y="13243"/>
                </a:cubicBezTo>
                <a:cubicBezTo>
                  <a:pt x="43523" y="5108"/>
                  <a:pt x="36593" y="744"/>
                  <a:pt x="29125" y="89"/>
                </a:cubicBezTo>
                <a:cubicBezTo>
                  <a:pt x="28454" y="30"/>
                  <a:pt x="27779" y="0"/>
                  <a:pt x="27103" y="0"/>
                </a:cubicBezTo>
                <a:close/>
              </a:path>
            </a:pathLst>
          </a:custGeom>
          <a:solidFill>
            <a:srgbClr val="D4EB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4D977D4B-462D-9E9D-03EB-F5CF97135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280" y="-2287759"/>
            <a:ext cx="3026594" cy="170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FEB85CA0-A3BF-009A-39BF-69644A9E1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775" y="-794877"/>
            <a:ext cx="387099" cy="38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3B04FBEC-2965-DEF7-58AD-640A4D341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463" y="-794877"/>
            <a:ext cx="387099" cy="38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B823FE1-4006-FB07-4FC2-2CEA9F09BB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10"/>
          <a:stretch/>
        </p:blipFill>
        <p:spPr bwMode="auto">
          <a:xfrm>
            <a:off x="1198383" y="1756771"/>
            <a:ext cx="1487588" cy="150753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8BBFDA0-2F09-D120-4221-D79DB5AA84F2}"/>
              </a:ext>
            </a:extLst>
          </p:cNvPr>
          <p:cNvSpPr txBox="1"/>
          <p:nvPr/>
        </p:nvSpPr>
        <p:spPr>
          <a:xfrm>
            <a:off x="1089840" y="3339765"/>
            <a:ext cx="1704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>
                <a:solidFill>
                  <a:schemeClr val="accent1"/>
                </a:solidFill>
                <a:latin typeface="Montserrat"/>
              </a:rPr>
              <a:t>TensorFlow</a:t>
            </a:r>
            <a:r>
              <a:rPr lang="de-DE" dirty="0">
                <a:solidFill>
                  <a:schemeClr val="accent1"/>
                </a:solidFill>
                <a:latin typeface="Montserrat"/>
              </a:rPr>
              <a:t> Modell in Python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CF86D81-567A-22EF-BA74-E97A0159FFD1}"/>
              </a:ext>
            </a:extLst>
          </p:cNvPr>
          <p:cNvSpPr txBox="1"/>
          <p:nvPr/>
        </p:nvSpPr>
        <p:spPr>
          <a:xfrm>
            <a:off x="3230126" y="1288943"/>
            <a:ext cx="1704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accent1"/>
                </a:solidFill>
                <a:latin typeface="Montserrat"/>
              </a:rPr>
              <a:t>Direkte Ausführung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EC8A693-4545-B9EF-45C2-54682480AFED}"/>
              </a:ext>
            </a:extLst>
          </p:cNvPr>
          <p:cNvSpPr txBox="1"/>
          <p:nvPr/>
        </p:nvSpPr>
        <p:spPr>
          <a:xfrm>
            <a:off x="3230126" y="2863509"/>
            <a:ext cx="1704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accent1"/>
                </a:solidFill>
                <a:latin typeface="Montserrat"/>
              </a:rPr>
              <a:t>Graph Ausführung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3450C39C-F38F-14B0-F4DC-01C38324A520}"/>
              </a:ext>
            </a:extLst>
          </p:cNvPr>
          <p:cNvCxnSpPr/>
          <p:nvPr/>
        </p:nvCxnSpPr>
        <p:spPr>
          <a:xfrm flipV="1">
            <a:off x="2379406" y="1681316"/>
            <a:ext cx="1101213" cy="3244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71719BDB-8DF6-AEC3-3E73-06D17C7869FB}"/>
              </a:ext>
            </a:extLst>
          </p:cNvPr>
          <p:cNvCxnSpPr>
            <a:cxnSpLocks/>
          </p:cNvCxnSpPr>
          <p:nvPr/>
        </p:nvCxnSpPr>
        <p:spPr>
          <a:xfrm>
            <a:off x="2407442" y="2920181"/>
            <a:ext cx="1073177" cy="272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A simple TensorFlow graph">
            <a:extLst>
              <a:ext uri="{FF2B5EF4-FFF2-40B4-BE49-F238E27FC236}">
                <a16:creationId xmlns:a16="http://schemas.microsoft.com/office/drawing/2014/main" id="{34746C0C-A028-C202-7078-2351BF73B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480" y="1709287"/>
            <a:ext cx="2443730" cy="2967648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B94E3745-D2B3-AC7C-D4C7-E7EB51A507D0}"/>
              </a:ext>
            </a:extLst>
          </p:cNvPr>
          <p:cNvCxnSpPr>
            <a:cxnSpLocks/>
          </p:cNvCxnSpPr>
          <p:nvPr/>
        </p:nvCxnSpPr>
        <p:spPr>
          <a:xfrm>
            <a:off x="4689987" y="3125119"/>
            <a:ext cx="9869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fik 23" descr="Ein Bild, das Grafiken, Schrift, Grafikdesign, Screenshot enthält.&#10;&#10;Automatisch generierte Beschreibung">
            <a:extLst>
              <a:ext uri="{FF2B5EF4-FFF2-40B4-BE49-F238E27FC236}">
                <a16:creationId xmlns:a16="http://schemas.microsoft.com/office/drawing/2014/main" id="{F1A23D13-9365-1DF9-A29C-D98C91E0C8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03887" y="4724972"/>
            <a:ext cx="1340113" cy="41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40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4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dirty="0">
                <a:solidFill>
                  <a:schemeClr val="accent2"/>
                </a:solidFill>
              </a:rPr>
              <a:t>TensorFlow Lite</a:t>
            </a:r>
          </a:p>
        </p:txBody>
      </p:sp>
      <p:sp>
        <p:nvSpPr>
          <p:cNvPr id="4" name="Google Shape;527;p39">
            <a:extLst>
              <a:ext uri="{FF2B5EF4-FFF2-40B4-BE49-F238E27FC236}">
                <a16:creationId xmlns:a16="http://schemas.microsoft.com/office/drawing/2014/main" id="{2CD402D9-9B2F-0EDF-E8E8-3A6AEBC05731}"/>
              </a:ext>
            </a:extLst>
          </p:cNvPr>
          <p:cNvSpPr/>
          <p:nvPr/>
        </p:nvSpPr>
        <p:spPr>
          <a:xfrm>
            <a:off x="2761600" y="-2562988"/>
            <a:ext cx="3307954" cy="2461325"/>
          </a:xfrm>
          <a:custGeom>
            <a:avLst/>
            <a:gdLst/>
            <a:ahLst/>
            <a:cxnLst/>
            <a:rect l="l" t="t" r="r" b="b"/>
            <a:pathLst>
              <a:path w="49852" h="37093" extrusionOk="0">
                <a:moveTo>
                  <a:pt x="27103" y="0"/>
                </a:moveTo>
                <a:cubicBezTo>
                  <a:pt x="22256" y="0"/>
                  <a:pt x="17336" y="1522"/>
                  <a:pt x="13404" y="4557"/>
                </a:cubicBezTo>
                <a:cubicBezTo>
                  <a:pt x="5622" y="10558"/>
                  <a:pt x="1" y="24707"/>
                  <a:pt x="8085" y="32711"/>
                </a:cubicBezTo>
                <a:cubicBezTo>
                  <a:pt x="11180" y="35777"/>
                  <a:pt x="15588" y="37092"/>
                  <a:pt x="19994" y="37092"/>
                </a:cubicBezTo>
                <a:cubicBezTo>
                  <a:pt x="21294" y="37092"/>
                  <a:pt x="22593" y="36978"/>
                  <a:pt x="23858" y="36760"/>
                </a:cubicBezTo>
                <a:cubicBezTo>
                  <a:pt x="35086" y="34807"/>
                  <a:pt x="49851" y="26829"/>
                  <a:pt x="45895" y="13243"/>
                </a:cubicBezTo>
                <a:cubicBezTo>
                  <a:pt x="43523" y="5108"/>
                  <a:pt x="36593" y="744"/>
                  <a:pt x="29125" y="89"/>
                </a:cubicBezTo>
                <a:cubicBezTo>
                  <a:pt x="28454" y="30"/>
                  <a:pt x="27779" y="0"/>
                  <a:pt x="27103" y="0"/>
                </a:cubicBezTo>
                <a:close/>
              </a:path>
            </a:pathLst>
          </a:custGeom>
          <a:solidFill>
            <a:srgbClr val="D4EB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4D977D4B-462D-9E9D-03EB-F5CF97135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280" y="-2287759"/>
            <a:ext cx="3026594" cy="170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FEB85CA0-A3BF-009A-39BF-69644A9E1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775" y="-794877"/>
            <a:ext cx="387099" cy="38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3B04FBEC-2965-DEF7-58AD-640A4D341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463" y="-794877"/>
            <a:ext cx="387099" cy="38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9CAAEF1-8B87-7DE6-1359-C4A80801ECE9}"/>
              </a:ext>
            </a:extLst>
          </p:cNvPr>
          <p:cNvSpPr txBox="1"/>
          <p:nvPr/>
        </p:nvSpPr>
        <p:spPr>
          <a:xfrm>
            <a:off x="713225" y="1556087"/>
            <a:ext cx="82439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err="1">
                <a:solidFill>
                  <a:srgbClr val="0033B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lang="de-DE" sz="1800" dirty="0">
                <a:solidFill>
                  <a:srgbClr val="0033B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800" dirty="0" err="1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tensorflow</a:t>
            </a:r>
            <a:r>
              <a:rPr lang="de-DE" sz="1800" dirty="0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800" dirty="0" err="1">
                <a:solidFill>
                  <a:srgbClr val="0033B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de-DE" sz="1800" dirty="0">
                <a:solidFill>
                  <a:srgbClr val="0033B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800" dirty="0" err="1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tf</a:t>
            </a:r>
            <a:r>
              <a:rPr lang="de-DE" sz="1800" dirty="0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de-DE" sz="1800" dirty="0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de-DE" sz="1800" dirty="0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800" dirty="0" err="1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converter</a:t>
            </a:r>
            <a:r>
              <a:rPr lang="de-DE" sz="1800" dirty="0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de-DE" sz="1800" dirty="0" err="1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tf.lite.TFLiteConverter.from_saved_model</a:t>
            </a:r>
            <a:r>
              <a:rPr lang="de-DE" sz="1800" dirty="0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sz="1800" dirty="0" err="1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path</a:t>
            </a:r>
            <a:r>
              <a:rPr lang="de-DE" sz="1800" dirty="0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de-DE" sz="1800" dirty="0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800" dirty="0" err="1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tflite_model</a:t>
            </a:r>
            <a:r>
              <a:rPr lang="de-DE" sz="1800" dirty="0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de-DE" sz="1800" dirty="0" err="1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converter.convert</a:t>
            </a:r>
            <a:r>
              <a:rPr lang="de-DE" sz="1800" dirty="0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br>
              <a:rPr lang="de-DE" sz="1800" dirty="0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de-DE" sz="1800" dirty="0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800" dirty="0" err="1">
                <a:solidFill>
                  <a:srgbClr val="0033B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  <a:r>
              <a:rPr lang="de-DE" sz="1800" dirty="0">
                <a:solidFill>
                  <a:srgbClr val="0033B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800" dirty="0"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open</a:t>
            </a:r>
            <a:r>
              <a:rPr lang="de-DE" sz="1800" dirty="0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sz="1800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de-DE" sz="1800" dirty="0" err="1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model.tflite</a:t>
            </a:r>
            <a:r>
              <a:rPr lang="de-DE" sz="1800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de-DE" sz="1800" dirty="0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1800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de-DE" sz="1800" dirty="0" err="1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wb</a:t>
            </a:r>
            <a:r>
              <a:rPr lang="de-DE" sz="1800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de-DE" sz="1800" dirty="0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de-DE" sz="1800" dirty="0" err="1">
                <a:solidFill>
                  <a:srgbClr val="0033B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de-DE" sz="1800" dirty="0">
                <a:solidFill>
                  <a:srgbClr val="0033B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800" dirty="0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f: </a:t>
            </a:r>
            <a:br>
              <a:rPr lang="de-DE" sz="1800" dirty="0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800" dirty="0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e-DE" sz="1800" dirty="0" err="1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f.write</a:t>
            </a:r>
            <a:r>
              <a:rPr lang="de-DE" sz="1800" dirty="0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sz="1800" dirty="0" err="1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tflite_model</a:t>
            </a:r>
            <a:r>
              <a:rPr lang="de-DE" sz="1800" dirty="0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pic>
        <p:nvPicPr>
          <p:cNvPr id="2" name="Grafik 1" descr="Ein Bild, das Grafiken, Schrift, Grafikdesign, Screenshot enthält.&#10;&#10;Automatisch generierte Beschreibung">
            <a:extLst>
              <a:ext uri="{FF2B5EF4-FFF2-40B4-BE49-F238E27FC236}">
                <a16:creationId xmlns:a16="http://schemas.microsoft.com/office/drawing/2014/main" id="{8A5B3D07-E7E6-BF25-79EE-6D78BF3AE8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3887" y="4724972"/>
            <a:ext cx="1340113" cy="41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3083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4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dirty="0">
                <a:solidFill>
                  <a:schemeClr val="accent2"/>
                </a:solidFill>
              </a:rPr>
              <a:t>TensorFlow Lite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4" name="Google Shape;527;p39">
            <a:extLst>
              <a:ext uri="{FF2B5EF4-FFF2-40B4-BE49-F238E27FC236}">
                <a16:creationId xmlns:a16="http://schemas.microsoft.com/office/drawing/2014/main" id="{2CD402D9-9B2F-0EDF-E8E8-3A6AEBC05731}"/>
              </a:ext>
            </a:extLst>
          </p:cNvPr>
          <p:cNvSpPr/>
          <p:nvPr/>
        </p:nvSpPr>
        <p:spPr>
          <a:xfrm>
            <a:off x="2761600" y="-2562988"/>
            <a:ext cx="3307954" cy="2461325"/>
          </a:xfrm>
          <a:custGeom>
            <a:avLst/>
            <a:gdLst/>
            <a:ahLst/>
            <a:cxnLst/>
            <a:rect l="l" t="t" r="r" b="b"/>
            <a:pathLst>
              <a:path w="49852" h="37093" extrusionOk="0">
                <a:moveTo>
                  <a:pt x="27103" y="0"/>
                </a:moveTo>
                <a:cubicBezTo>
                  <a:pt x="22256" y="0"/>
                  <a:pt x="17336" y="1522"/>
                  <a:pt x="13404" y="4557"/>
                </a:cubicBezTo>
                <a:cubicBezTo>
                  <a:pt x="5622" y="10558"/>
                  <a:pt x="1" y="24707"/>
                  <a:pt x="8085" y="32711"/>
                </a:cubicBezTo>
                <a:cubicBezTo>
                  <a:pt x="11180" y="35777"/>
                  <a:pt x="15588" y="37092"/>
                  <a:pt x="19994" y="37092"/>
                </a:cubicBezTo>
                <a:cubicBezTo>
                  <a:pt x="21294" y="37092"/>
                  <a:pt x="22593" y="36978"/>
                  <a:pt x="23858" y="36760"/>
                </a:cubicBezTo>
                <a:cubicBezTo>
                  <a:pt x="35086" y="34807"/>
                  <a:pt x="49851" y="26829"/>
                  <a:pt x="45895" y="13243"/>
                </a:cubicBezTo>
                <a:cubicBezTo>
                  <a:pt x="43523" y="5108"/>
                  <a:pt x="36593" y="744"/>
                  <a:pt x="29125" y="89"/>
                </a:cubicBezTo>
                <a:cubicBezTo>
                  <a:pt x="28454" y="30"/>
                  <a:pt x="27779" y="0"/>
                  <a:pt x="27103" y="0"/>
                </a:cubicBezTo>
                <a:close/>
              </a:path>
            </a:pathLst>
          </a:custGeom>
          <a:solidFill>
            <a:srgbClr val="D4EB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4D977D4B-462D-9E9D-03EB-F5CF97135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280" y="-2287759"/>
            <a:ext cx="3026594" cy="170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FEB85CA0-A3BF-009A-39BF-69644A9E1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775" y="-794877"/>
            <a:ext cx="387099" cy="38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3B04FBEC-2965-DEF7-58AD-640A4D341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463" y="-794877"/>
            <a:ext cx="387099" cy="38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unctional execution flow for TensorFlow Lite models in Android&#10;apps">
            <a:extLst>
              <a:ext uri="{FF2B5EF4-FFF2-40B4-BE49-F238E27FC236}">
                <a16:creationId xmlns:a16="http://schemas.microsoft.com/office/drawing/2014/main" id="{470BC394-E910-2956-2A50-E3F91BB79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184" y="1171000"/>
            <a:ext cx="4472756" cy="302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 descr="Ein Bild, das Grafiken, Schrift, Grafikdesign, Screenshot enthält.&#10;&#10;Automatisch generierte Beschreibung">
            <a:extLst>
              <a:ext uri="{FF2B5EF4-FFF2-40B4-BE49-F238E27FC236}">
                <a16:creationId xmlns:a16="http://schemas.microsoft.com/office/drawing/2014/main" id="{1DD9EC87-EED4-F8BD-ED46-AACFCBBC99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3887" y="4724972"/>
            <a:ext cx="1340113" cy="41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6103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4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dirty="0">
                <a:solidFill>
                  <a:schemeClr val="accent2"/>
                </a:solidFill>
              </a:rPr>
              <a:t>TensorFlow Lite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4" name="Google Shape;527;p39">
            <a:extLst>
              <a:ext uri="{FF2B5EF4-FFF2-40B4-BE49-F238E27FC236}">
                <a16:creationId xmlns:a16="http://schemas.microsoft.com/office/drawing/2014/main" id="{2CD402D9-9B2F-0EDF-E8E8-3A6AEBC05731}"/>
              </a:ext>
            </a:extLst>
          </p:cNvPr>
          <p:cNvSpPr/>
          <p:nvPr/>
        </p:nvSpPr>
        <p:spPr>
          <a:xfrm>
            <a:off x="2761600" y="-2562988"/>
            <a:ext cx="3307954" cy="2461325"/>
          </a:xfrm>
          <a:custGeom>
            <a:avLst/>
            <a:gdLst/>
            <a:ahLst/>
            <a:cxnLst/>
            <a:rect l="l" t="t" r="r" b="b"/>
            <a:pathLst>
              <a:path w="49852" h="37093" extrusionOk="0">
                <a:moveTo>
                  <a:pt x="27103" y="0"/>
                </a:moveTo>
                <a:cubicBezTo>
                  <a:pt x="22256" y="0"/>
                  <a:pt x="17336" y="1522"/>
                  <a:pt x="13404" y="4557"/>
                </a:cubicBezTo>
                <a:cubicBezTo>
                  <a:pt x="5622" y="10558"/>
                  <a:pt x="1" y="24707"/>
                  <a:pt x="8085" y="32711"/>
                </a:cubicBezTo>
                <a:cubicBezTo>
                  <a:pt x="11180" y="35777"/>
                  <a:pt x="15588" y="37092"/>
                  <a:pt x="19994" y="37092"/>
                </a:cubicBezTo>
                <a:cubicBezTo>
                  <a:pt x="21294" y="37092"/>
                  <a:pt x="22593" y="36978"/>
                  <a:pt x="23858" y="36760"/>
                </a:cubicBezTo>
                <a:cubicBezTo>
                  <a:pt x="35086" y="34807"/>
                  <a:pt x="49851" y="26829"/>
                  <a:pt x="45895" y="13243"/>
                </a:cubicBezTo>
                <a:cubicBezTo>
                  <a:pt x="43523" y="5108"/>
                  <a:pt x="36593" y="744"/>
                  <a:pt x="29125" y="89"/>
                </a:cubicBezTo>
                <a:cubicBezTo>
                  <a:pt x="28454" y="30"/>
                  <a:pt x="27779" y="0"/>
                  <a:pt x="27103" y="0"/>
                </a:cubicBezTo>
                <a:close/>
              </a:path>
            </a:pathLst>
          </a:custGeom>
          <a:solidFill>
            <a:srgbClr val="D4EB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4D977D4B-462D-9E9D-03EB-F5CF97135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280" y="-2287759"/>
            <a:ext cx="3026594" cy="170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FEB85CA0-A3BF-009A-39BF-69644A9E1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775" y="-794877"/>
            <a:ext cx="387099" cy="38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3B04FBEC-2965-DEF7-58AD-640A4D341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463" y="-794877"/>
            <a:ext cx="387099" cy="38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9BC0222E-4C00-81A7-24F5-C93E441BB851}"/>
              </a:ext>
            </a:extLst>
          </p:cNvPr>
          <p:cNvSpPr txBox="1"/>
          <p:nvPr/>
        </p:nvSpPr>
        <p:spPr>
          <a:xfrm>
            <a:off x="713225" y="1522522"/>
            <a:ext cx="78752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Interpreter </a:t>
            </a:r>
            <a:r>
              <a:rPr lang="de-DE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interpreter</a:t>
            </a:r>
            <a:r>
              <a:rPr lang="de-D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de-DE" sz="1800" dirty="0" err="1">
                <a:solidFill>
                  <a:srgbClr val="0000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de-D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Interpreter(</a:t>
            </a:r>
            <a:r>
              <a:rPr lang="de-DE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model.tflite</a:t>
            </a:r>
            <a:r>
              <a:rPr lang="de-D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endParaRPr lang="de-DE" sz="1800" dirty="0">
              <a:solidFill>
                <a:srgbClr val="0000AA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1800" dirty="0">
                <a:solidFill>
                  <a:srgbClr val="0000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de-D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Object</a:t>
            </a:r>
            <a:r>
              <a:rPr lang="de-D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[] </a:t>
            </a:r>
            <a:r>
              <a:rPr lang="de-DE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de-D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&lt;FILL WITH DATA&gt;</a:t>
            </a:r>
          </a:p>
          <a:p>
            <a:r>
              <a:rPr lang="de-DE" sz="1800" dirty="0">
                <a:solidFill>
                  <a:srgbClr val="0000A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de-D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Object</a:t>
            </a:r>
            <a:r>
              <a:rPr lang="de-D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[] </a:t>
            </a:r>
            <a:r>
              <a:rPr lang="de-DE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</a:t>
            </a:r>
            <a:r>
              <a:rPr lang="de-D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endParaRPr lang="de-DE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interpreter.run</a:t>
            </a:r>
            <a:r>
              <a:rPr lang="de-D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de-D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</a:t>
            </a:r>
            <a:r>
              <a:rPr lang="de-DE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de-DE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Grafik 4" descr="Ein Bild, das Grafiken, Schrift, Grafikdesign, Screenshot enthält.&#10;&#10;Automatisch generierte Beschreibung">
            <a:extLst>
              <a:ext uri="{FF2B5EF4-FFF2-40B4-BE49-F238E27FC236}">
                <a16:creationId xmlns:a16="http://schemas.microsoft.com/office/drawing/2014/main" id="{0672645E-9EAE-965E-5706-951F67379D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3887" y="4724972"/>
            <a:ext cx="1340113" cy="41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1367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Grafiken, Schrift, Grafikdesign, Screenshot enthält.&#10;&#10;Automatisch generierte Beschreibung">
            <a:extLst>
              <a:ext uri="{FF2B5EF4-FFF2-40B4-BE49-F238E27FC236}">
                <a16:creationId xmlns:a16="http://schemas.microsoft.com/office/drawing/2014/main" id="{4EDFCC06-20B2-914E-C987-DD638C6E4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3887" y="4724972"/>
            <a:ext cx="1340113" cy="413888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4F6CD5B-22D0-BB8E-E8BE-8E17778C6F19}"/>
              </a:ext>
            </a:extLst>
          </p:cNvPr>
          <p:cNvSpPr txBox="1"/>
          <p:nvPr/>
        </p:nvSpPr>
        <p:spPr>
          <a:xfrm>
            <a:off x="1745412" y="2310140"/>
            <a:ext cx="56531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258A1"/>
              </a:buClr>
              <a:buSzPts val="1400"/>
            </a:pPr>
            <a:r>
              <a:rPr lang="de-DE" sz="2800" b="1" dirty="0">
                <a:solidFill>
                  <a:schemeClr val="accent1"/>
                </a:solidFill>
                <a:latin typeface="Kanit"/>
                <a:cs typeface="Kanit"/>
                <a:sym typeface="Montserrat"/>
              </a:rPr>
              <a:t>Das war jetzt nur Inferenz!</a:t>
            </a:r>
          </a:p>
        </p:txBody>
      </p:sp>
    </p:spTree>
    <p:extLst>
      <p:ext uri="{BB962C8B-B14F-4D97-AF65-F5344CB8AC3E}">
        <p14:creationId xmlns:p14="http://schemas.microsoft.com/office/powerpoint/2010/main" val="12835024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4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dirty="0">
                <a:solidFill>
                  <a:schemeClr val="accent2"/>
                </a:solidFill>
              </a:rPr>
              <a:t>TensorFlow Graph </a:t>
            </a:r>
            <a:r>
              <a:rPr lang="en-US" dirty="0" err="1">
                <a:solidFill>
                  <a:schemeClr val="accent2"/>
                </a:solidFill>
              </a:rPr>
              <a:t>Exkurs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4" name="Google Shape;527;p39">
            <a:extLst>
              <a:ext uri="{FF2B5EF4-FFF2-40B4-BE49-F238E27FC236}">
                <a16:creationId xmlns:a16="http://schemas.microsoft.com/office/drawing/2014/main" id="{2CD402D9-9B2F-0EDF-E8E8-3A6AEBC05731}"/>
              </a:ext>
            </a:extLst>
          </p:cNvPr>
          <p:cNvSpPr/>
          <p:nvPr/>
        </p:nvSpPr>
        <p:spPr>
          <a:xfrm>
            <a:off x="2761600" y="-2562988"/>
            <a:ext cx="3307954" cy="2461325"/>
          </a:xfrm>
          <a:custGeom>
            <a:avLst/>
            <a:gdLst/>
            <a:ahLst/>
            <a:cxnLst/>
            <a:rect l="l" t="t" r="r" b="b"/>
            <a:pathLst>
              <a:path w="49852" h="37093" extrusionOk="0">
                <a:moveTo>
                  <a:pt x="27103" y="0"/>
                </a:moveTo>
                <a:cubicBezTo>
                  <a:pt x="22256" y="0"/>
                  <a:pt x="17336" y="1522"/>
                  <a:pt x="13404" y="4557"/>
                </a:cubicBezTo>
                <a:cubicBezTo>
                  <a:pt x="5622" y="10558"/>
                  <a:pt x="1" y="24707"/>
                  <a:pt x="8085" y="32711"/>
                </a:cubicBezTo>
                <a:cubicBezTo>
                  <a:pt x="11180" y="35777"/>
                  <a:pt x="15588" y="37092"/>
                  <a:pt x="19994" y="37092"/>
                </a:cubicBezTo>
                <a:cubicBezTo>
                  <a:pt x="21294" y="37092"/>
                  <a:pt x="22593" y="36978"/>
                  <a:pt x="23858" y="36760"/>
                </a:cubicBezTo>
                <a:cubicBezTo>
                  <a:pt x="35086" y="34807"/>
                  <a:pt x="49851" y="26829"/>
                  <a:pt x="45895" y="13243"/>
                </a:cubicBezTo>
                <a:cubicBezTo>
                  <a:pt x="43523" y="5108"/>
                  <a:pt x="36593" y="744"/>
                  <a:pt x="29125" y="89"/>
                </a:cubicBezTo>
                <a:cubicBezTo>
                  <a:pt x="28454" y="30"/>
                  <a:pt x="27779" y="0"/>
                  <a:pt x="27103" y="0"/>
                </a:cubicBezTo>
                <a:close/>
              </a:path>
            </a:pathLst>
          </a:custGeom>
          <a:solidFill>
            <a:srgbClr val="D4EB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4D977D4B-462D-9E9D-03EB-F5CF97135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280" y="-2287759"/>
            <a:ext cx="3026594" cy="170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FEB85CA0-A3BF-009A-39BF-69644A9E1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775" y="-794877"/>
            <a:ext cx="387099" cy="38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3B04FBEC-2965-DEF7-58AD-640A4D341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463" y="-794877"/>
            <a:ext cx="387099" cy="38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B823FE1-4006-FB07-4FC2-2CEA9F09BB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10"/>
          <a:stretch/>
        </p:blipFill>
        <p:spPr bwMode="auto">
          <a:xfrm>
            <a:off x="1198383" y="1756771"/>
            <a:ext cx="1487588" cy="150753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8BBFDA0-2F09-D120-4221-D79DB5AA84F2}"/>
              </a:ext>
            </a:extLst>
          </p:cNvPr>
          <p:cNvSpPr txBox="1"/>
          <p:nvPr/>
        </p:nvSpPr>
        <p:spPr>
          <a:xfrm>
            <a:off x="1089840" y="3339765"/>
            <a:ext cx="1704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>
                <a:solidFill>
                  <a:schemeClr val="accent1"/>
                </a:solidFill>
                <a:latin typeface="Montserrat"/>
              </a:rPr>
              <a:t>TensorFlow</a:t>
            </a:r>
            <a:r>
              <a:rPr lang="de-DE" dirty="0">
                <a:solidFill>
                  <a:schemeClr val="accent1"/>
                </a:solidFill>
                <a:latin typeface="Montserrat"/>
              </a:rPr>
              <a:t> Modell in Python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CF86D81-567A-22EF-BA74-E97A0159FFD1}"/>
              </a:ext>
            </a:extLst>
          </p:cNvPr>
          <p:cNvSpPr txBox="1"/>
          <p:nvPr/>
        </p:nvSpPr>
        <p:spPr>
          <a:xfrm>
            <a:off x="3230126" y="1288943"/>
            <a:ext cx="1704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accent1"/>
                </a:solidFill>
                <a:latin typeface="Montserrat"/>
              </a:rPr>
              <a:t>Direkte Ausführung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EC8A693-4545-B9EF-45C2-54682480AFED}"/>
              </a:ext>
            </a:extLst>
          </p:cNvPr>
          <p:cNvSpPr txBox="1"/>
          <p:nvPr/>
        </p:nvSpPr>
        <p:spPr>
          <a:xfrm>
            <a:off x="3230126" y="2863509"/>
            <a:ext cx="1704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accent1"/>
                </a:solidFill>
                <a:latin typeface="Montserrat"/>
              </a:rPr>
              <a:t>Graph Ausführung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3450C39C-F38F-14B0-F4DC-01C38324A520}"/>
              </a:ext>
            </a:extLst>
          </p:cNvPr>
          <p:cNvCxnSpPr/>
          <p:nvPr/>
        </p:nvCxnSpPr>
        <p:spPr>
          <a:xfrm flipV="1">
            <a:off x="2379406" y="1681316"/>
            <a:ext cx="1101213" cy="3244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71719BDB-8DF6-AEC3-3E73-06D17C7869FB}"/>
              </a:ext>
            </a:extLst>
          </p:cNvPr>
          <p:cNvCxnSpPr>
            <a:cxnSpLocks/>
          </p:cNvCxnSpPr>
          <p:nvPr/>
        </p:nvCxnSpPr>
        <p:spPr>
          <a:xfrm>
            <a:off x="2407442" y="2920181"/>
            <a:ext cx="1073177" cy="272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A simple TensorFlow graph">
            <a:extLst>
              <a:ext uri="{FF2B5EF4-FFF2-40B4-BE49-F238E27FC236}">
                <a16:creationId xmlns:a16="http://schemas.microsoft.com/office/drawing/2014/main" id="{34746C0C-A028-C202-7078-2351BF73B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480" y="1709287"/>
            <a:ext cx="2443730" cy="2967648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B94E3745-D2B3-AC7C-D4C7-E7EB51A507D0}"/>
              </a:ext>
            </a:extLst>
          </p:cNvPr>
          <p:cNvCxnSpPr>
            <a:cxnSpLocks/>
          </p:cNvCxnSpPr>
          <p:nvPr/>
        </p:nvCxnSpPr>
        <p:spPr>
          <a:xfrm>
            <a:off x="4689987" y="3125119"/>
            <a:ext cx="9869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fik 23" descr="Ein Bild, das Grafiken, Schrift, Grafikdesign, Screenshot enthält.&#10;&#10;Automatisch generierte Beschreibung">
            <a:extLst>
              <a:ext uri="{FF2B5EF4-FFF2-40B4-BE49-F238E27FC236}">
                <a16:creationId xmlns:a16="http://schemas.microsoft.com/office/drawing/2014/main" id="{F1A23D13-9365-1DF9-A29C-D98C91E0C8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03887" y="4724972"/>
            <a:ext cx="1340113" cy="41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7288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4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dirty="0" err="1">
                <a:solidFill>
                  <a:schemeClr val="accent2"/>
                </a:solidFill>
              </a:rPr>
              <a:t>Signaturen</a:t>
            </a:r>
            <a:r>
              <a:rPr lang="en-US" dirty="0">
                <a:solidFill>
                  <a:schemeClr val="accent2"/>
                </a:solidFill>
              </a:rPr>
              <a:t> in </a:t>
            </a:r>
            <a:r>
              <a:rPr lang="en-US" dirty="0" err="1">
                <a:solidFill>
                  <a:schemeClr val="accent2"/>
                </a:solidFill>
              </a:rPr>
              <a:t>TFLite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3" name="Google Shape;1602;p62">
            <a:extLst>
              <a:ext uri="{FF2B5EF4-FFF2-40B4-BE49-F238E27FC236}">
                <a16:creationId xmlns:a16="http://schemas.microsoft.com/office/drawing/2014/main" id="{CBC3F2AF-A925-B116-C450-A6ACAEE07495}"/>
              </a:ext>
            </a:extLst>
          </p:cNvPr>
          <p:cNvSpPr/>
          <p:nvPr/>
        </p:nvSpPr>
        <p:spPr>
          <a:xfrm rot="-5400000">
            <a:off x="3631747" y="1329821"/>
            <a:ext cx="1727959" cy="1837205"/>
          </a:xfrm>
          <a:custGeom>
            <a:avLst/>
            <a:gdLst/>
            <a:ahLst/>
            <a:cxnLst/>
            <a:rect l="l" t="t" r="r" b="b"/>
            <a:pathLst>
              <a:path w="36409" h="39300" extrusionOk="0">
                <a:moveTo>
                  <a:pt x="9000" y="1"/>
                </a:moveTo>
                <a:cubicBezTo>
                  <a:pt x="7677" y="1"/>
                  <a:pt x="6409" y="150"/>
                  <a:pt x="5254" y="503"/>
                </a:cubicBezTo>
                <a:cubicBezTo>
                  <a:pt x="2607" y="1316"/>
                  <a:pt x="630" y="3255"/>
                  <a:pt x="328" y="7066"/>
                </a:cubicBezTo>
                <a:cubicBezTo>
                  <a:pt x="1" y="11089"/>
                  <a:pt x="1599" y="15334"/>
                  <a:pt x="2621" y="19159"/>
                </a:cubicBezTo>
                <a:cubicBezTo>
                  <a:pt x="4075" y="24622"/>
                  <a:pt x="1023" y="31632"/>
                  <a:pt x="4677" y="36439"/>
                </a:cubicBezTo>
                <a:cubicBezTo>
                  <a:pt x="6244" y="38503"/>
                  <a:pt x="8737" y="39299"/>
                  <a:pt x="11525" y="39299"/>
                </a:cubicBezTo>
                <a:cubicBezTo>
                  <a:pt x="16968" y="39299"/>
                  <a:pt x="23532" y="36262"/>
                  <a:pt x="26504" y="33688"/>
                </a:cubicBezTo>
                <a:cubicBezTo>
                  <a:pt x="32754" y="28304"/>
                  <a:pt x="36408" y="18295"/>
                  <a:pt x="31837" y="10906"/>
                </a:cubicBezTo>
                <a:cubicBezTo>
                  <a:pt x="29412" y="6988"/>
                  <a:pt x="25365" y="4289"/>
                  <a:pt x="21054" y="2678"/>
                </a:cubicBezTo>
                <a:cubicBezTo>
                  <a:pt x="17671" y="1421"/>
                  <a:pt x="13077" y="1"/>
                  <a:pt x="90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614;p62">
            <a:extLst>
              <a:ext uri="{FF2B5EF4-FFF2-40B4-BE49-F238E27FC236}">
                <a16:creationId xmlns:a16="http://schemas.microsoft.com/office/drawing/2014/main" id="{C7284A70-B314-8A8F-603E-EBF8886BA21D}"/>
              </a:ext>
            </a:extLst>
          </p:cNvPr>
          <p:cNvSpPr txBox="1"/>
          <p:nvPr/>
        </p:nvSpPr>
        <p:spPr>
          <a:xfrm>
            <a:off x="3596941" y="1662131"/>
            <a:ext cx="1797570" cy="909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2"/>
                </a:solidFill>
                <a:latin typeface="Kanit"/>
                <a:ea typeface="Kanit"/>
                <a:cs typeface="Kanit"/>
                <a:sym typeface="Kanit"/>
              </a:rPr>
              <a:t>TF-Model</a:t>
            </a:r>
            <a:endParaRPr sz="2400" b="1" dirty="0">
              <a:solidFill>
                <a:schemeClr val="dk2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6" name="Google Shape;8945;p85">
            <a:extLst>
              <a:ext uri="{FF2B5EF4-FFF2-40B4-BE49-F238E27FC236}">
                <a16:creationId xmlns:a16="http://schemas.microsoft.com/office/drawing/2014/main" id="{167B5D51-5F82-B9C8-2334-33F3F780E921}"/>
              </a:ext>
            </a:extLst>
          </p:cNvPr>
          <p:cNvSpPr/>
          <p:nvPr/>
        </p:nvSpPr>
        <p:spPr>
          <a:xfrm>
            <a:off x="4182644" y="2327226"/>
            <a:ext cx="369083" cy="369112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8945;p85">
            <a:extLst>
              <a:ext uri="{FF2B5EF4-FFF2-40B4-BE49-F238E27FC236}">
                <a16:creationId xmlns:a16="http://schemas.microsoft.com/office/drawing/2014/main" id="{B57132C1-AAA1-E903-8728-CF5FF7E91C62}"/>
              </a:ext>
            </a:extLst>
          </p:cNvPr>
          <p:cNvSpPr/>
          <p:nvPr/>
        </p:nvSpPr>
        <p:spPr>
          <a:xfrm>
            <a:off x="4535964" y="2344818"/>
            <a:ext cx="216683" cy="216700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8945;p85">
            <a:extLst>
              <a:ext uri="{FF2B5EF4-FFF2-40B4-BE49-F238E27FC236}">
                <a16:creationId xmlns:a16="http://schemas.microsoft.com/office/drawing/2014/main" id="{550D658B-8A2F-D73F-9B49-A9895C5FA06F}"/>
              </a:ext>
            </a:extLst>
          </p:cNvPr>
          <p:cNvSpPr/>
          <p:nvPr/>
        </p:nvSpPr>
        <p:spPr>
          <a:xfrm>
            <a:off x="4481653" y="2578422"/>
            <a:ext cx="270994" cy="271015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723;p43">
            <a:extLst>
              <a:ext uri="{FF2B5EF4-FFF2-40B4-BE49-F238E27FC236}">
                <a16:creationId xmlns:a16="http://schemas.microsoft.com/office/drawing/2014/main" id="{F03A7A87-3FD3-C2E6-6CD2-11732C59970A}"/>
              </a:ext>
            </a:extLst>
          </p:cNvPr>
          <p:cNvSpPr/>
          <p:nvPr/>
        </p:nvSpPr>
        <p:spPr>
          <a:xfrm>
            <a:off x="1892937" y="1781533"/>
            <a:ext cx="998411" cy="742880"/>
          </a:xfrm>
          <a:custGeom>
            <a:avLst/>
            <a:gdLst/>
            <a:ahLst/>
            <a:cxnLst/>
            <a:rect l="l" t="t" r="r" b="b"/>
            <a:pathLst>
              <a:path w="49852" h="37093" extrusionOk="0">
                <a:moveTo>
                  <a:pt x="27103" y="0"/>
                </a:moveTo>
                <a:cubicBezTo>
                  <a:pt x="22256" y="0"/>
                  <a:pt x="17336" y="1522"/>
                  <a:pt x="13404" y="4557"/>
                </a:cubicBezTo>
                <a:cubicBezTo>
                  <a:pt x="5622" y="10558"/>
                  <a:pt x="1" y="24707"/>
                  <a:pt x="8085" y="32711"/>
                </a:cubicBezTo>
                <a:cubicBezTo>
                  <a:pt x="11180" y="35777"/>
                  <a:pt x="15588" y="37092"/>
                  <a:pt x="19994" y="37092"/>
                </a:cubicBezTo>
                <a:cubicBezTo>
                  <a:pt x="21294" y="37092"/>
                  <a:pt x="22593" y="36978"/>
                  <a:pt x="23858" y="36760"/>
                </a:cubicBezTo>
                <a:cubicBezTo>
                  <a:pt x="35086" y="34807"/>
                  <a:pt x="49851" y="26829"/>
                  <a:pt x="45895" y="13243"/>
                </a:cubicBezTo>
                <a:cubicBezTo>
                  <a:pt x="43523" y="5108"/>
                  <a:pt x="36593" y="744"/>
                  <a:pt x="29125" y="89"/>
                </a:cubicBezTo>
                <a:cubicBezTo>
                  <a:pt x="28454" y="30"/>
                  <a:pt x="27779" y="0"/>
                  <a:pt x="271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" name="Google Shape;1614;p62">
            <a:extLst>
              <a:ext uri="{FF2B5EF4-FFF2-40B4-BE49-F238E27FC236}">
                <a16:creationId xmlns:a16="http://schemas.microsoft.com/office/drawing/2014/main" id="{23E9F61E-0A7F-FCF8-2AC5-4B4D25CB8F54}"/>
              </a:ext>
            </a:extLst>
          </p:cNvPr>
          <p:cNvSpPr txBox="1"/>
          <p:nvPr/>
        </p:nvSpPr>
        <p:spPr>
          <a:xfrm>
            <a:off x="1818308" y="1833899"/>
            <a:ext cx="1147668" cy="580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2"/>
                </a:solidFill>
                <a:latin typeface="Kanit"/>
                <a:ea typeface="Kanit"/>
                <a:cs typeface="Kanit"/>
                <a:sym typeface="Kanit"/>
              </a:rPr>
              <a:t>Input</a:t>
            </a:r>
            <a:endParaRPr sz="2400" b="1" dirty="0">
              <a:solidFill>
                <a:schemeClr val="dk2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15" name="Google Shape;723;p43">
            <a:extLst>
              <a:ext uri="{FF2B5EF4-FFF2-40B4-BE49-F238E27FC236}">
                <a16:creationId xmlns:a16="http://schemas.microsoft.com/office/drawing/2014/main" id="{FA98CEC0-B802-620A-31F0-BB6F4F285EB9}"/>
              </a:ext>
            </a:extLst>
          </p:cNvPr>
          <p:cNvSpPr/>
          <p:nvPr/>
        </p:nvSpPr>
        <p:spPr>
          <a:xfrm rot="1112052">
            <a:off x="6025477" y="1745501"/>
            <a:ext cx="998411" cy="742880"/>
          </a:xfrm>
          <a:custGeom>
            <a:avLst/>
            <a:gdLst/>
            <a:ahLst/>
            <a:cxnLst/>
            <a:rect l="l" t="t" r="r" b="b"/>
            <a:pathLst>
              <a:path w="49852" h="37093" extrusionOk="0">
                <a:moveTo>
                  <a:pt x="27103" y="0"/>
                </a:moveTo>
                <a:cubicBezTo>
                  <a:pt x="22256" y="0"/>
                  <a:pt x="17336" y="1522"/>
                  <a:pt x="13404" y="4557"/>
                </a:cubicBezTo>
                <a:cubicBezTo>
                  <a:pt x="5622" y="10558"/>
                  <a:pt x="1" y="24707"/>
                  <a:pt x="8085" y="32711"/>
                </a:cubicBezTo>
                <a:cubicBezTo>
                  <a:pt x="11180" y="35777"/>
                  <a:pt x="15588" y="37092"/>
                  <a:pt x="19994" y="37092"/>
                </a:cubicBezTo>
                <a:cubicBezTo>
                  <a:pt x="21294" y="37092"/>
                  <a:pt x="22593" y="36978"/>
                  <a:pt x="23858" y="36760"/>
                </a:cubicBezTo>
                <a:cubicBezTo>
                  <a:pt x="35086" y="34807"/>
                  <a:pt x="49851" y="26829"/>
                  <a:pt x="45895" y="13243"/>
                </a:cubicBezTo>
                <a:cubicBezTo>
                  <a:pt x="43523" y="5108"/>
                  <a:pt x="36593" y="744"/>
                  <a:pt x="29125" y="89"/>
                </a:cubicBezTo>
                <a:cubicBezTo>
                  <a:pt x="28454" y="30"/>
                  <a:pt x="27779" y="0"/>
                  <a:pt x="271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14;p62">
            <a:extLst>
              <a:ext uri="{FF2B5EF4-FFF2-40B4-BE49-F238E27FC236}">
                <a16:creationId xmlns:a16="http://schemas.microsoft.com/office/drawing/2014/main" id="{49CE2042-F9D6-DB57-382B-45685BF34880}"/>
              </a:ext>
            </a:extLst>
          </p:cNvPr>
          <p:cNvSpPr txBox="1"/>
          <p:nvPr/>
        </p:nvSpPr>
        <p:spPr>
          <a:xfrm>
            <a:off x="5950848" y="1826565"/>
            <a:ext cx="1147668" cy="580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2"/>
                </a:solidFill>
                <a:latin typeface="Kanit"/>
                <a:ea typeface="Kanit"/>
                <a:cs typeface="Kanit"/>
                <a:sym typeface="Kanit"/>
              </a:rPr>
              <a:t>Output</a:t>
            </a:r>
            <a:endParaRPr sz="2400" b="1" dirty="0">
              <a:solidFill>
                <a:schemeClr val="dk2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2DFDF628-4E54-557A-9ADA-29C443903AEC}"/>
              </a:ext>
            </a:extLst>
          </p:cNvPr>
          <p:cNvCxnSpPr>
            <a:cxnSpLocks/>
            <a:stCxn id="14" idx="3"/>
            <a:endCxn id="5" idx="1"/>
          </p:cNvCxnSpPr>
          <p:nvPr/>
        </p:nvCxnSpPr>
        <p:spPr>
          <a:xfrm flipV="1">
            <a:off x="2965976" y="2116941"/>
            <a:ext cx="630965" cy="7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DACF6D8F-1C6C-F946-5EAE-D0498C7C4958}"/>
              </a:ext>
            </a:extLst>
          </p:cNvPr>
          <p:cNvCxnSpPr>
            <a:stCxn id="5" idx="3"/>
            <a:endCxn id="16" idx="1"/>
          </p:cNvCxnSpPr>
          <p:nvPr/>
        </p:nvCxnSpPr>
        <p:spPr>
          <a:xfrm>
            <a:off x="5394511" y="2116941"/>
            <a:ext cx="5563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Google Shape;713;p43">
            <a:extLst>
              <a:ext uri="{FF2B5EF4-FFF2-40B4-BE49-F238E27FC236}">
                <a16:creationId xmlns:a16="http://schemas.microsoft.com/office/drawing/2014/main" id="{0434CC6D-9B26-18F9-C8E8-1708E7F0A34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613439" y="3213630"/>
            <a:ext cx="1800890" cy="4096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chemeClr val="accent2"/>
                </a:solidFill>
              </a:rPr>
              <a:t>Name</a:t>
            </a:r>
            <a:endParaRPr dirty="0">
              <a:solidFill>
                <a:schemeClr val="accent2"/>
              </a:solidFill>
            </a:endParaRPr>
          </a:p>
        </p:txBody>
      </p:sp>
      <p:pic>
        <p:nvPicPr>
          <p:cNvPr id="2" name="Grafik 1" descr="Ein Bild, das Grafiken, Schrift, Grafikdesign, Screenshot enthält.&#10;&#10;Automatisch generierte Beschreibung">
            <a:extLst>
              <a:ext uri="{FF2B5EF4-FFF2-40B4-BE49-F238E27FC236}">
                <a16:creationId xmlns:a16="http://schemas.microsoft.com/office/drawing/2014/main" id="{828A0205-2CF7-1E8A-252F-26B750514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3887" y="4724972"/>
            <a:ext cx="1340113" cy="41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71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5" grpId="0" animBg="1"/>
      <p:bldP spid="16" grpId="0"/>
      <p:bldP spid="2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20" name="Google Shape;1620;p62"/>
          <p:cNvCxnSpPr>
            <a:cxnSpLocks/>
          </p:cNvCxnSpPr>
          <p:nvPr/>
        </p:nvCxnSpPr>
        <p:spPr>
          <a:xfrm>
            <a:off x="5732774" y="2511245"/>
            <a:ext cx="1196700" cy="6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rgbClr val="0258A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19" name="Google Shape;1619;p62"/>
          <p:cNvCxnSpPr>
            <a:cxnSpLocks/>
          </p:cNvCxnSpPr>
          <p:nvPr/>
        </p:nvCxnSpPr>
        <p:spPr>
          <a:xfrm>
            <a:off x="4075429" y="2511222"/>
            <a:ext cx="1060800" cy="6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rgbClr val="0258A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18" name="Google Shape;1618;p62"/>
          <p:cNvCxnSpPr>
            <a:cxnSpLocks/>
          </p:cNvCxnSpPr>
          <p:nvPr/>
        </p:nvCxnSpPr>
        <p:spPr>
          <a:xfrm>
            <a:off x="2214425" y="2511239"/>
            <a:ext cx="993000" cy="6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rgbClr val="0258A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02" name="Google Shape;1602;p62"/>
          <p:cNvSpPr/>
          <p:nvPr/>
        </p:nvSpPr>
        <p:spPr>
          <a:xfrm rot="16200000">
            <a:off x="1363909" y="1991669"/>
            <a:ext cx="868901" cy="937895"/>
          </a:xfrm>
          <a:custGeom>
            <a:avLst/>
            <a:gdLst/>
            <a:ahLst/>
            <a:cxnLst/>
            <a:rect l="l" t="t" r="r" b="b"/>
            <a:pathLst>
              <a:path w="36409" h="39300" extrusionOk="0">
                <a:moveTo>
                  <a:pt x="9000" y="1"/>
                </a:moveTo>
                <a:cubicBezTo>
                  <a:pt x="7677" y="1"/>
                  <a:pt x="6409" y="150"/>
                  <a:pt x="5254" y="503"/>
                </a:cubicBezTo>
                <a:cubicBezTo>
                  <a:pt x="2607" y="1316"/>
                  <a:pt x="630" y="3255"/>
                  <a:pt x="328" y="7066"/>
                </a:cubicBezTo>
                <a:cubicBezTo>
                  <a:pt x="1" y="11089"/>
                  <a:pt x="1599" y="15334"/>
                  <a:pt x="2621" y="19159"/>
                </a:cubicBezTo>
                <a:cubicBezTo>
                  <a:pt x="4075" y="24622"/>
                  <a:pt x="1023" y="31632"/>
                  <a:pt x="4677" y="36439"/>
                </a:cubicBezTo>
                <a:cubicBezTo>
                  <a:pt x="6244" y="38503"/>
                  <a:pt x="8737" y="39299"/>
                  <a:pt x="11525" y="39299"/>
                </a:cubicBezTo>
                <a:cubicBezTo>
                  <a:pt x="16968" y="39299"/>
                  <a:pt x="23532" y="36262"/>
                  <a:pt x="26504" y="33688"/>
                </a:cubicBezTo>
                <a:cubicBezTo>
                  <a:pt x="32754" y="28304"/>
                  <a:pt x="36408" y="18295"/>
                  <a:pt x="31837" y="10906"/>
                </a:cubicBezTo>
                <a:cubicBezTo>
                  <a:pt x="29412" y="6988"/>
                  <a:pt x="25365" y="4289"/>
                  <a:pt x="21054" y="2678"/>
                </a:cubicBezTo>
                <a:cubicBezTo>
                  <a:pt x="17671" y="1421"/>
                  <a:pt x="13077" y="1"/>
                  <a:pt x="90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3" name="Google Shape;1603;p62"/>
          <p:cNvSpPr/>
          <p:nvPr/>
        </p:nvSpPr>
        <p:spPr>
          <a:xfrm>
            <a:off x="5015644" y="1991648"/>
            <a:ext cx="868901" cy="937895"/>
          </a:xfrm>
          <a:custGeom>
            <a:avLst/>
            <a:gdLst/>
            <a:ahLst/>
            <a:cxnLst/>
            <a:rect l="l" t="t" r="r" b="b"/>
            <a:pathLst>
              <a:path w="36409" h="39300" extrusionOk="0">
                <a:moveTo>
                  <a:pt x="9000" y="1"/>
                </a:moveTo>
                <a:cubicBezTo>
                  <a:pt x="7677" y="1"/>
                  <a:pt x="6409" y="150"/>
                  <a:pt x="5254" y="503"/>
                </a:cubicBezTo>
                <a:cubicBezTo>
                  <a:pt x="2607" y="1316"/>
                  <a:pt x="630" y="3255"/>
                  <a:pt x="328" y="7066"/>
                </a:cubicBezTo>
                <a:cubicBezTo>
                  <a:pt x="1" y="11089"/>
                  <a:pt x="1599" y="15334"/>
                  <a:pt x="2621" y="19159"/>
                </a:cubicBezTo>
                <a:cubicBezTo>
                  <a:pt x="4075" y="24622"/>
                  <a:pt x="1023" y="31632"/>
                  <a:pt x="4677" y="36439"/>
                </a:cubicBezTo>
                <a:cubicBezTo>
                  <a:pt x="6244" y="38503"/>
                  <a:pt x="8737" y="39299"/>
                  <a:pt x="11525" y="39299"/>
                </a:cubicBezTo>
                <a:cubicBezTo>
                  <a:pt x="16968" y="39299"/>
                  <a:pt x="23532" y="36262"/>
                  <a:pt x="26504" y="33688"/>
                </a:cubicBezTo>
                <a:cubicBezTo>
                  <a:pt x="32754" y="28304"/>
                  <a:pt x="36408" y="18295"/>
                  <a:pt x="31837" y="10906"/>
                </a:cubicBezTo>
                <a:cubicBezTo>
                  <a:pt x="29412" y="6988"/>
                  <a:pt x="25365" y="4289"/>
                  <a:pt x="21054" y="2678"/>
                </a:cubicBezTo>
                <a:cubicBezTo>
                  <a:pt x="17671" y="1421"/>
                  <a:pt x="13077" y="1"/>
                  <a:pt x="90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Google Shape;1604;p62"/>
          <p:cNvSpPr/>
          <p:nvPr/>
        </p:nvSpPr>
        <p:spPr>
          <a:xfrm>
            <a:off x="3071041" y="2036163"/>
            <a:ext cx="1140863" cy="848873"/>
          </a:xfrm>
          <a:custGeom>
            <a:avLst/>
            <a:gdLst/>
            <a:ahLst/>
            <a:cxnLst/>
            <a:rect l="l" t="t" r="r" b="b"/>
            <a:pathLst>
              <a:path w="49852" h="37093" extrusionOk="0">
                <a:moveTo>
                  <a:pt x="27103" y="0"/>
                </a:moveTo>
                <a:cubicBezTo>
                  <a:pt x="22256" y="0"/>
                  <a:pt x="17336" y="1522"/>
                  <a:pt x="13404" y="4557"/>
                </a:cubicBezTo>
                <a:cubicBezTo>
                  <a:pt x="5622" y="10558"/>
                  <a:pt x="1" y="24707"/>
                  <a:pt x="8085" y="32711"/>
                </a:cubicBezTo>
                <a:cubicBezTo>
                  <a:pt x="11180" y="35777"/>
                  <a:pt x="15588" y="37092"/>
                  <a:pt x="19994" y="37092"/>
                </a:cubicBezTo>
                <a:cubicBezTo>
                  <a:pt x="21294" y="37092"/>
                  <a:pt x="22593" y="36978"/>
                  <a:pt x="23858" y="36760"/>
                </a:cubicBezTo>
                <a:cubicBezTo>
                  <a:pt x="35086" y="34807"/>
                  <a:pt x="49851" y="26829"/>
                  <a:pt x="45895" y="13243"/>
                </a:cubicBezTo>
                <a:cubicBezTo>
                  <a:pt x="43523" y="5108"/>
                  <a:pt x="36593" y="744"/>
                  <a:pt x="29125" y="89"/>
                </a:cubicBezTo>
                <a:cubicBezTo>
                  <a:pt x="28454" y="30"/>
                  <a:pt x="27779" y="0"/>
                  <a:pt x="271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5" name="Google Shape;1605;p62"/>
          <p:cNvSpPr/>
          <p:nvPr/>
        </p:nvSpPr>
        <p:spPr>
          <a:xfrm rot="12599924">
            <a:off x="6793019" y="2036128"/>
            <a:ext cx="1140907" cy="848906"/>
          </a:xfrm>
          <a:custGeom>
            <a:avLst/>
            <a:gdLst/>
            <a:ahLst/>
            <a:cxnLst/>
            <a:rect l="l" t="t" r="r" b="b"/>
            <a:pathLst>
              <a:path w="49852" h="37093" extrusionOk="0">
                <a:moveTo>
                  <a:pt x="27103" y="0"/>
                </a:moveTo>
                <a:cubicBezTo>
                  <a:pt x="22256" y="0"/>
                  <a:pt x="17336" y="1522"/>
                  <a:pt x="13404" y="4557"/>
                </a:cubicBezTo>
                <a:cubicBezTo>
                  <a:pt x="5622" y="10558"/>
                  <a:pt x="1" y="24707"/>
                  <a:pt x="8085" y="32711"/>
                </a:cubicBezTo>
                <a:cubicBezTo>
                  <a:pt x="11180" y="35777"/>
                  <a:pt x="15588" y="37092"/>
                  <a:pt x="19994" y="37092"/>
                </a:cubicBezTo>
                <a:cubicBezTo>
                  <a:pt x="21294" y="37092"/>
                  <a:pt x="22593" y="36978"/>
                  <a:pt x="23858" y="36760"/>
                </a:cubicBezTo>
                <a:cubicBezTo>
                  <a:pt x="35086" y="34807"/>
                  <a:pt x="49851" y="26829"/>
                  <a:pt x="45895" y="13243"/>
                </a:cubicBezTo>
                <a:cubicBezTo>
                  <a:pt x="43523" y="5108"/>
                  <a:pt x="36593" y="744"/>
                  <a:pt x="29125" y="89"/>
                </a:cubicBezTo>
                <a:cubicBezTo>
                  <a:pt x="28454" y="30"/>
                  <a:pt x="27779" y="0"/>
                  <a:pt x="271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6" name="Google Shape;1606;p62"/>
          <p:cNvSpPr txBox="1"/>
          <p:nvPr/>
        </p:nvSpPr>
        <p:spPr>
          <a:xfrm>
            <a:off x="924575" y="3176944"/>
            <a:ext cx="17118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accent2"/>
                </a:solidFill>
                <a:latin typeface="Kanit"/>
                <a:ea typeface="Kanit"/>
                <a:cs typeface="Kanit"/>
                <a:sym typeface="Kanit"/>
              </a:rPr>
              <a:t>Wer</a:t>
            </a:r>
            <a:r>
              <a:rPr lang="en-US" sz="1800" b="1" dirty="0">
                <a:solidFill>
                  <a:schemeClr val="accent2"/>
                </a:solidFill>
                <a:latin typeface="Kanit"/>
                <a:ea typeface="Kanit"/>
                <a:cs typeface="Kanit"/>
                <a:sym typeface="Kanit"/>
              </a:rPr>
              <a:t> bin ich?</a:t>
            </a:r>
            <a:endParaRPr sz="1800" b="1" dirty="0">
              <a:solidFill>
                <a:schemeClr val="accent2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1608" name="Google Shape;1608;p62"/>
          <p:cNvSpPr txBox="1"/>
          <p:nvPr/>
        </p:nvSpPr>
        <p:spPr>
          <a:xfrm>
            <a:off x="2785575" y="3176938"/>
            <a:ext cx="17118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accent2"/>
                </a:solidFill>
                <a:latin typeface="Kanit"/>
                <a:ea typeface="Kanit"/>
                <a:cs typeface="Kanit"/>
                <a:sym typeface="Kanit"/>
              </a:rPr>
              <a:t>Wearables</a:t>
            </a:r>
            <a:endParaRPr sz="1800" b="1" dirty="0">
              <a:solidFill>
                <a:schemeClr val="accent2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1610" name="Google Shape;1610;p62"/>
          <p:cNvSpPr txBox="1"/>
          <p:nvPr/>
        </p:nvSpPr>
        <p:spPr>
          <a:xfrm>
            <a:off x="6122897" y="3179438"/>
            <a:ext cx="248115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accent2"/>
                </a:solidFill>
                <a:latin typeface="Kanit"/>
                <a:ea typeface="Kanit"/>
                <a:cs typeface="Kanit"/>
                <a:sym typeface="Kanit"/>
              </a:rPr>
              <a:t>Federated Learning</a:t>
            </a:r>
            <a:endParaRPr sz="1800" b="1" dirty="0">
              <a:solidFill>
                <a:schemeClr val="accent2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1612" name="Google Shape;1612;p62"/>
          <p:cNvSpPr txBox="1"/>
          <p:nvPr/>
        </p:nvSpPr>
        <p:spPr>
          <a:xfrm>
            <a:off x="4646575" y="3176946"/>
            <a:ext cx="17118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accent2"/>
                </a:solidFill>
                <a:latin typeface="Kanit"/>
                <a:ea typeface="Kanit"/>
                <a:cs typeface="Kanit"/>
                <a:sym typeface="Kanit"/>
              </a:rPr>
              <a:t>Tiny ML</a:t>
            </a:r>
            <a:endParaRPr sz="1800" b="1" dirty="0">
              <a:solidFill>
                <a:schemeClr val="accent2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1614" name="Google Shape;1614;p62"/>
          <p:cNvSpPr txBox="1"/>
          <p:nvPr/>
        </p:nvSpPr>
        <p:spPr>
          <a:xfrm>
            <a:off x="1346525" y="2239439"/>
            <a:ext cx="867900" cy="5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2"/>
                </a:solidFill>
                <a:latin typeface="Kanit"/>
                <a:ea typeface="Kanit"/>
                <a:cs typeface="Kanit"/>
                <a:sym typeface="Kanit"/>
              </a:rPr>
              <a:t>01</a:t>
            </a:r>
            <a:endParaRPr sz="2400" b="1" dirty="0">
              <a:solidFill>
                <a:schemeClr val="dk2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1615" name="Google Shape;1615;p62"/>
          <p:cNvSpPr txBox="1"/>
          <p:nvPr/>
        </p:nvSpPr>
        <p:spPr>
          <a:xfrm>
            <a:off x="3207529" y="2239422"/>
            <a:ext cx="867900" cy="5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2"/>
                </a:solidFill>
                <a:latin typeface="Kanit"/>
                <a:ea typeface="Kanit"/>
                <a:cs typeface="Kanit"/>
                <a:sym typeface="Kanit"/>
              </a:rPr>
              <a:t>02</a:t>
            </a:r>
            <a:endParaRPr sz="2400" b="1">
              <a:solidFill>
                <a:schemeClr val="dk2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1616" name="Google Shape;1616;p62"/>
          <p:cNvSpPr txBox="1"/>
          <p:nvPr/>
        </p:nvSpPr>
        <p:spPr>
          <a:xfrm>
            <a:off x="5136374" y="2239445"/>
            <a:ext cx="596400" cy="5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2"/>
                </a:solidFill>
                <a:latin typeface="Kanit"/>
                <a:ea typeface="Kanit"/>
                <a:cs typeface="Kanit"/>
                <a:sym typeface="Kanit"/>
              </a:rPr>
              <a:t>03</a:t>
            </a:r>
            <a:endParaRPr sz="2400" b="1">
              <a:solidFill>
                <a:schemeClr val="dk2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1617" name="Google Shape;1617;p62"/>
          <p:cNvSpPr txBox="1"/>
          <p:nvPr/>
        </p:nvSpPr>
        <p:spPr>
          <a:xfrm>
            <a:off x="6929525" y="2239422"/>
            <a:ext cx="867900" cy="5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2"/>
                </a:solidFill>
                <a:latin typeface="Kanit"/>
                <a:ea typeface="Kanit"/>
                <a:cs typeface="Kanit"/>
                <a:sym typeface="Kanit"/>
              </a:rPr>
              <a:t>04</a:t>
            </a:r>
            <a:endParaRPr sz="2400" b="1">
              <a:solidFill>
                <a:schemeClr val="dk2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pic>
        <p:nvPicPr>
          <p:cNvPr id="2" name="Grafik 1" descr="Ein Bild, das Grafiken, Schrift, Grafikdesign, Screenshot enthält.&#10;&#10;Automatisch generierte Beschreibung">
            <a:extLst>
              <a:ext uri="{FF2B5EF4-FFF2-40B4-BE49-F238E27FC236}">
                <a16:creationId xmlns:a16="http://schemas.microsoft.com/office/drawing/2014/main" id="{84EDED6F-BE9E-407E-6AFA-FBEE9950D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3887" y="4724972"/>
            <a:ext cx="1340113" cy="41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3025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4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dirty="0" err="1">
                <a:solidFill>
                  <a:schemeClr val="accent2"/>
                </a:solidFill>
              </a:rPr>
              <a:t>Signaturen</a:t>
            </a:r>
            <a:r>
              <a:rPr lang="en-US" dirty="0">
                <a:solidFill>
                  <a:schemeClr val="accent2"/>
                </a:solidFill>
              </a:rPr>
              <a:t> in </a:t>
            </a:r>
            <a:r>
              <a:rPr lang="en-US" dirty="0" err="1">
                <a:solidFill>
                  <a:schemeClr val="accent2"/>
                </a:solidFill>
              </a:rPr>
              <a:t>TFLite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3" name="Google Shape;1602;p62">
            <a:extLst>
              <a:ext uri="{FF2B5EF4-FFF2-40B4-BE49-F238E27FC236}">
                <a16:creationId xmlns:a16="http://schemas.microsoft.com/office/drawing/2014/main" id="{CBC3F2AF-A925-B116-C450-A6ACAEE07495}"/>
              </a:ext>
            </a:extLst>
          </p:cNvPr>
          <p:cNvSpPr/>
          <p:nvPr/>
        </p:nvSpPr>
        <p:spPr>
          <a:xfrm rot="-5400000">
            <a:off x="3591795" y="1713833"/>
            <a:ext cx="2174058" cy="2311508"/>
          </a:xfrm>
          <a:custGeom>
            <a:avLst/>
            <a:gdLst/>
            <a:ahLst/>
            <a:cxnLst/>
            <a:rect l="l" t="t" r="r" b="b"/>
            <a:pathLst>
              <a:path w="36409" h="39300" extrusionOk="0">
                <a:moveTo>
                  <a:pt x="9000" y="1"/>
                </a:moveTo>
                <a:cubicBezTo>
                  <a:pt x="7677" y="1"/>
                  <a:pt x="6409" y="150"/>
                  <a:pt x="5254" y="503"/>
                </a:cubicBezTo>
                <a:cubicBezTo>
                  <a:pt x="2607" y="1316"/>
                  <a:pt x="630" y="3255"/>
                  <a:pt x="328" y="7066"/>
                </a:cubicBezTo>
                <a:cubicBezTo>
                  <a:pt x="1" y="11089"/>
                  <a:pt x="1599" y="15334"/>
                  <a:pt x="2621" y="19159"/>
                </a:cubicBezTo>
                <a:cubicBezTo>
                  <a:pt x="4075" y="24622"/>
                  <a:pt x="1023" y="31632"/>
                  <a:pt x="4677" y="36439"/>
                </a:cubicBezTo>
                <a:cubicBezTo>
                  <a:pt x="6244" y="38503"/>
                  <a:pt x="8737" y="39299"/>
                  <a:pt x="11525" y="39299"/>
                </a:cubicBezTo>
                <a:cubicBezTo>
                  <a:pt x="16968" y="39299"/>
                  <a:pt x="23532" y="36262"/>
                  <a:pt x="26504" y="33688"/>
                </a:cubicBezTo>
                <a:cubicBezTo>
                  <a:pt x="32754" y="28304"/>
                  <a:pt x="36408" y="18295"/>
                  <a:pt x="31837" y="10906"/>
                </a:cubicBezTo>
                <a:cubicBezTo>
                  <a:pt x="29412" y="6988"/>
                  <a:pt x="25365" y="4289"/>
                  <a:pt x="21054" y="2678"/>
                </a:cubicBezTo>
                <a:cubicBezTo>
                  <a:pt x="17671" y="1421"/>
                  <a:pt x="13077" y="1"/>
                  <a:pt x="90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Google Shape;8945;p85">
            <a:extLst>
              <a:ext uri="{FF2B5EF4-FFF2-40B4-BE49-F238E27FC236}">
                <a16:creationId xmlns:a16="http://schemas.microsoft.com/office/drawing/2014/main" id="{167B5D51-5F82-B9C8-2334-33F3F780E921}"/>
              </a:ext>
            </a:extLst>
          </p:cNvPr>
          <p:cNvSpPr/>
          <p:nvPr/>
        </p:nvSpPr>
        <p:spPr>
          <a:xfrm>
            <a:off x="4419266" y="2087580"/>
            <a:ext cx="464368" cy="464404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723;p43">
            <a:extLst>
              <a:ext uri="{FF2B5EF4-FFF2-40B4-BE49-F238E27FC236}">
                <a16:creationId xmlns:a16="http://schemas.microsoft.com/office/drawing/2014/main" id="{F03A7A87-3FD3-C2E6-6CD2-11732C59970A}"/>
              </a:ext>
            </a:extLst>
          </p:cNvPr>
          <p:cNvSpPr/>
          <p:nvPr/>
        </p:nvSpPr>
        <p:spPr>
          <a:xfrm>
            <a:off x="2136552" y="1978769"/>
            <a:ext cx="998411" cy="742880"/>
          </a:xfrm>
          <a:custGeom>
            <a:avLst/>
            <a:gdLst/>
            <a:ahLst/>
            <a:cxnLst/>
            <a:rect l="l" t="t" r="r" b="b"/>
            <a:pathLst>
              <a:path w="49852" h="37093" extrusionOk="0">
                <a:moveTo>
                  <a:pt x="27103" y="0"/>
                </a:moveTo>
                <a:cubicBezTo>
                  <a:pt x="22256" y="0"/>
                  <a:pt x="17336" y="1522"/>
                  <a:pt x="13404" y="4557"/>
                </a:cubicBezTo>
                <a:cubicBezTo>
                  <a:pt x="5622" y="10558"/>
                  <a:pt x="1" y="24707"/>
                  <a:pt x="8085" y="32711"/>
                </a:cubicBezTo>
                <a:cubicBezTo>
                  <a:pt x="11180" y="35777"/>
                  <a:pt x="15588" y="37092"/>
                  <a:pt x="19994" y="37092"/>
                </a:cubicBezTo>
                <a:cubicBezTo>
                  <a:pt x="21294" y="37092"/>
                  <a:pt x="22593" y="36978"/>
                  <a:pt x="23858" y="36760"/>
                </a:cubicBezTo>
                <a:cubicBezTo>
                  <a:pt x="35086" y="34807"/>
                  <a:pt x="49851" y="26829"/>
                  <a:pt x="45895" y="13243"/>
                </a:cubicBezTo>
                <a:cubicBezTo>
                  <a:pt x="43523" y="5108"/>
                  <a:pt x="36593" y="744"/>
                  <a:pt x="29125" y="89"/>
                </a:cubicBezTo>
                <a:cubicBezTo>
                  <a:pt x="28454" y="30"/>
                  <a:pt x="27779" y="0"/>
                  <a:pt x="271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" name="Google Shape;1614;p62">
            <a:extLst>
              <a:ext uri="{FF2B5EF4-FFF2-40B4-BE49-F238E27FC236}">
                <a16:creationId xmlns:a16="http://schemas.microsoft.com/office/drawing/2014/main" id="{23E9F61E-0A7F-FCF8-2AC5-4B4D25CB8F54}"/>
              </a:ext>
            </a:extLst>
          </p:cNvPr>
          <p:cNvSpPr txBox="1"/>
          <p:nvPr/>
        </p:nvSpPr>
        <p:spPr>
          <a:xfrm>
            <a:off x="2061923" y="2031135"/>
            <a:ext cx="1147668" cy="580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2"/>
                </a:solidFill>
                <a:latin typeface="Kanit"/>
                <a:ea typeface="Kanit"/>
                <a:cs typeface="Kanit"/>
                <a:sym typeface="Kanit"/>
              </a:rPr>
              <a:t>Data</a:t>
            </a:r>
            <a:endParaRPr sz="2400" b="1" dirty="0">
              <a:solidFill>
                <a:schemeClr val="dk2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15" name="Google Shape;723;p43">
            <a:extLst>
              <a:ext uri="{FF2B5EF4-FFF2-40B4-BE49-F238E27FC236}">
                <a16:creationId xmlns:a16="http://schemas.microsoft.com/office/drawing/2014/main" id="{FA98CEC0-B802-620A-31F0-BB6F4F285EB9}"/>
              </a:ext>
            </a:extLst>
          </p:cNvPr>
          <p:cNvSpPr/>
          <p:nvPr/>
        </p:nvSpPr>
        <p:spPr>
          <a:xfrm>
            <a:off x="6151601" y="1979182"/>
            <a:ext cx="998411" cy="742880"/>
          </a:xfrm>
          <a:custGeom>
            <a:avLst/>
            <a:gdLst/>
            <a:ahLst/>
            <a:cxnLst/>
            <a:rect l="l" t="t" r="r" b="b"/>
            <a:pathLst>
              <a:path w="49852" h="37093" extrusionOk="0">
                <a:moveTo>
                  <a:pt x="27103" y="0"/>
                </a:moveTo>
                <a:cubicBezTo>
                  <a:pt x="22256" y="0"/>
                  <a:pt x="17336" y="1522"/>
                  <a:pt x="13404" y="4557"/>
                </a:cubicBezTo>
                <a:cubicBezTo>
                  <a:pt x="5622" y="10558"/>
                  <a:pt x="1" y="24707"/>
                  <a:pt x="8085" y="32711"/>
                </a:cubicBezTo>
                <a:cubicBezTo>
                  <a:pt x="11180" y="35777"/>
                  <a:pt x="15588" y="37092"/>
                  <a:pt x="19994" y="37092"/>
                </a:cubicBezTo>
                <a:cubicBezTo>
                  <a:pt x="21294" y="37092"/>
                  <a:pt x="22593" y="36978"/>
                  <a:pt x="23858" y="36760"/>
                </a:cubicBezTo>
                <a:cubicBezTo>
                  <a:pt x="35086" y="34807"/>
                  <a:pt x="49851" y="26829"/>
                  <a:pt x="45895" y="13243"/>
                </a:cubicBezTo>
                <a:cubicBezTo>
                  <a:pt x="43523" y="5108"/>
                  <a:pt x="36593" y="744"/>
                  <a:pt x="29125" y="89"/>
                </a:cubicBezTo>
                <a:cubicBezTo>
                  <a:pt x="28454" y="30"/>
                  <a:pt x="27779" y="0"/>
                  <a:pt x="271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14;p62">
            <a:extLst>
              <a:ext uri="{FF2B5EF4-FFF2-40B4-BE49-F238E27FC236}">
                <a16:creationId xmlns:a16="http://schemas.microsoft.com/office/drawing/2014/main" id="{49CE2042-F9D6-DB57-382B-45685BF34880}"/>
              </a:ext>
            </a:extLst>
          </p:cNvPr>
          <p:cNvSpPr txBox="1"/>
          <p:nvPr/>
        </p:nvSpPr>
        <p:spPr>
          <a:xfrm>
            <a:off x="6076972" y="2060246"/>
            <a:ext cx="1147668" cy="580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2"/>
                </a:solidFill>
                <a:latin typeface="Kanit"/>
                <a:ea typeface="Kanit"/>
                <a:cs typeface="Kanit"/>
                <a:sym typeface="Kanit"/>
              </a:rPr>
              <a:t>Label</a:t>
            </a:r>
            <a:endParaRPr sz="2400" b="1" dirty="0">
              <a:solidFill>
                <a:schemeClr val="dk2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28" name="Google Shape;713;p43">
            <a:extLst>
              <a:ext uri="{FF2B5EF4-FFF2-40B4-BE49-F238E27FC236}">
                <a16:creationId xmlns:a16="http://schemas.microsoft.com/office/drawing/2014/main" id="{0434CC6D-9B26-18F9-C8E8-1708E7F0A34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23282" y="2114967"/>
            <a:ext cx="1800890" cy="4096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chemeClr val="accent2"/>
                </a:solidFill>
              </a:rPr>
              <a:t>infer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2" name="Google Shape;723;p43">
            <a:extLst>
              <a:ext uri="{FF2B5EF4-FFF2-40B4-BE49-F238E27FC236}">
                <a16:creationId xmlns:a16="http://schemas.microsoft.com/office/drawing/2014/main" id="{A5A4AD6A-2E1F-3AAD-ABED-EF88CDDBF027}"/>
              </a:ext>
            </a:extLst>
          </p:cNvPr>
          <p:cNvSpPr/>
          <p:nvPr/>
        </p:nvSpPr>
        <p:spPr>
          <a:xfrm rot="928897">
            <a:off x="2106810" y="2981186"/>
            <a:ext cx="998411" cy="742880"/>
          </a:xfrm>
          <a:custGeom>
            <a:avLst/>
            <a:gdLst/>
            <a:ahLst/>
            <a:cxnLst/>
            <a:rect l="l" t="t" r="r" b="b"/>
            <a:pathLst>
              <a:path w="49852" h="37093" extrusionOk="0">
                <a:moveTo>
                  <a:pt x="27103" y="0"/>
                </a:moveTo>
                <a:cubicBezTo>
                  <a:pt x="22256" y="0"/>
                  <a:pt x="17336" y="1522"/>
                  <a:pt x="13404" y="4557"/>
                </a:cubicBezTo>
                <a:cubicBezTo>
                  <a:pt x="5622" y="10558"/>
                  <a:pt x="1" y="24707"/>
                  <a:pt x="8085" y="32711"/>
                </a:cubicBezTo>
                <a:cubicBezTo>
                  <a:pt x="11180" y="35777"/>
                  <a:pt x="15588" y="37092"/>
                  <a:pt x="19994" y="37092"/>
                </a:cubicBezTo>
                <a:cubicBezTo>
                  <a:pt x="21294" y="37092"/>
                  <a:pt x="22593" y="36978"/>
                  <a:pt x="23858" y="36760"/>
                </a:cubicBezTo>
                <a:cubicBezTo>
                  <a:pt x="35086" y="34807"/>
                  <a:pt x="49851" y="26829"/>
                  <a:pt x="45895" y="13243"/>
                </a:cubicBezTo>
                <a:cubicBezTo>
                  <a:pt x="43523" y="5108"/>
                  <a:pt x="36593" y="744"/>
                  <a:pt x="29125" y="89"/>
                </a:cubicBezTo>
                <a:cubicBezTo>
                  <a:pt x="28454" y="30"/>
                  <a:pt x="27779" y="0"/>
                  <a:pt x="271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" name="Google Shape;1614;p62">
            <a:extLst>
              <a:ext uri="{FF2B5EF4-FFF2-40B4-BE49-F238E27FC236}">
                <a16:creationId xmlns:a16="http://schemas.microsoft.com/office/drawing/2014/main" id="{82AA5D6D-9C01-88B8-C333-1A0D6EC4ED5F}"/>
              </a:ext>
            </a:extLst>
          </p:cNvPr>
          <p:cNvSpPr txBox="1"/>
          <p:nvPr/>
        </p:nvSpPr>
        <p:spPr>
          <a:xfrm>
            <a:off x="2032181" y="3033552"/>
            <a:ext cx="1147668" cy="580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2"/>
                </a:solidFill>
                <a:latin typeface="Kanit"/>
                <a:ea typeface="Kanit"/>
                <a:cs typeface="Kanit"/>
                <a:sym typeface="Kanit"/>
              </a:rPr>
              <a:t>Data</a:t>
            </a:r>
            <a:endParaRPr sz="2400" b="1" dirty="0">
              <a:solidFill>
                <a:schemeClr val="dk2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8" name="Google Shape;723;p43">
            <a:extLst>
              <a:ext uri="{FF2B5EF4-FFF2-40B4-BE49-F238E27FC236}">
                <a16:creationId xmlns:a16="http://schemas.microsoft.com/office/drawing/2014/main" id="{07FD0E61-E53E-19AF-27C2-8F938F73C274}"/>
              </a:ext>
            </a:extLst>
          </p:cNvPr>
          <p:cNvSpPr/>
          <p:nvPr/>
        </p:nvSpPr>
        <p:spPr>
          <a:xfrm rot="2083733">
            <a:off x="6151601" y="3210338"/>
            <a:ext cx="998411" cy="742880"/>
          </a:xfrm>
          <a:custGeom>
            <a:avLst/>
            <a:gdLst/>
            <a:ahLst/>
            <a:cxnLst/>
            <a:rect l="l" t="t" r="r" b="b"/>
            <a:pathLst>
              <a:path w="49852" h="37093" extrusionOk="0">
                <a:moveTo>
                  <a:pt x="27103" y="0"/>
                </a:moveTo>
                <a:cubicBezTo>
                  <a:pt x="22256" y="0"/>
                  <a:pt x="17336" y="1522"/>
                  <a:pt x="13404" y="4557"/>
                </a:cubicBezTo>
                <a:cubicBezTo>
                  <a:pt x="5622" y="10558"/>
                  <a:pt x="1" y="24707"/>
                  <a:pt x="8085" y="32711"/>
                </a:cubicBezTo>
                <a:cubicBezTo>
                  <a:pt x="11180" y="35777"/>
                  <a:pt x="15588" y="37092"/>
                  <a:pt x="19994" y="37092"/>
                </a:cubicBezTo>
                <a:cubicBezTo>
                  <a:pt x="21294" y="37092"/>
                  <a:pt x="22593" y="36978"/>
                  <a:pt x="23858" y="36760"/>
                </a:cubicBezTo>
                <a:cubicBezTo>
                  <a:pt x="35086" y="34807"/>
                  <a:pt x="49851" y="26829"/>
                  <a:pt x="45895" y="13243"/>
                </a:cubicBezTo>
                <a:cubicBezTo>
                  <a:pt x="43523" y="5108"/>
                  <a:pt x="36593" y="744"/>
                  <a:pt x="29125" y="89"/>
                </a:cubicBezTo>
                <a:cubicBezTo>
                  <a:pt x="28454" y="30"/>
                  <a:pt x="27779" y="0"/>
                  <a:pt x="271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Google Shape;1614;p62">
            <a:extLst>
              <a:ext uri="{FF2B5EF4-FFF2-40B4-BE49-F238E27FC236}">
                <a16:creationId xmlns:a16="http://schemas.microsoft.com/office/drawing/2014/main" id="{62130A48-A765-8A06-5A4C-590B2A637785}"/>
              </a:ext>
            </a:extLst>
          </p:cNvPr>
          <p:cNvSpPr txBox="1"/>
          <p:nvPr/>
        </p:nvSpPr>
        <p:spPr>
          <a:xfrm>
            <a:off x="6076972" y="3291402"/>
            <a:ext cx="1147668" cy="580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2"/>
                </a:solidFill>
                <a:latin typeface="Kanit"/>
                <a:cs typeface="Kanit"/>
                <a:sym typeface="Kanit"/>
              </a:rPr>
              <a:t>Loss</a:t>
            </a:r>
            <a:endParaRPr sz="1800" b="1" dirty="0">
              <a:solidFill>
                <a:schemeClr val="dk2"/>
              </a:solidFill>
              <a:latin typeface="Kanit"/>
              <a:cs typeface="Kanit"/>
              <a:sym typeface="Kanit"/>
            </a:endParaRPr>
          </a:p>
        </p:txBody>
      </p:sp>
      <p:sp>
        <p:nvSpPr>
          <p:cNvPr id="25" name="Google Shape;713;p43">
            <a:extLst>
              <a:ext uri="{FF2B5EF4-FFF2-40B4-BE49-F238E27FC236}">
                <a16:creationId xmlns:a16="http://schemas.microsoft.com/office/drawing/2014/main" id="{039EA997-5BF6-93E4-0B4E-2CE254D8F4B4}"/>
              </a:ext>
            </a:extLst>
          </p:cNvPr>
          <p:cNvSpPr txBox="1">
            <a:spLocks/>
          </p:cNvSpPr>
          <p:nvPr/>
        </p:nvSpPr>
        <p:spPr>
          <a:xfrm>
            <a:off x="523282" y="3335209"/>
            <a:ext cx="1800890" cy="409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pPr marL="0" indent="0">
              <a:spcAft>
                <a:spcPts val="1200"/>
              </a:spcAft>
            </a:pPr>
            <a:r>
              <a:rPr lang="en-US" dirty="0">
                <a:solidFill>
                  <a:schemeClr val="accent2"/>
                </a:solidFill>
              </a:rPr>
              <a:t>train</a:t>
            </a:r>
          </a:p>
        </p:txBody>
      </p: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D3CBC0D3-6729-B396-A57F-4346C216B6D6}"/>
              </a:ext>
            </a:extLst>
          </p:cNvPr>
          <p:cNvCxnSpPr>
            <a:stCxn id="14" idx="3"/>
          </p:cNvCxnSpPr>
          <p:nvPr/>
        </p:nvCxnSpPr>
        <p:spPr>
          <a:xfrm flipV="1">
            <a:off x="3209591" y="2319783"/>
            <a:ext cx="551611" cy="1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FDD643CB-890F-704C-0099-CCA822521A35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3179849" y="3323928"/>
            <a:ext cx="333297" cy="1451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E7B59591-9F45-04EA-C5B0-EB24B52E7FF6}"/>
              </a:ext>
            </a:extLst>
          </p:cNvPr>
          <p:cNvCxnSpPr>
            <a:cxnSpLocks/>
          </p:cNvCxnSpPr>
          <p:nvPr/>
        </p:nvCxnSpPr>
        <p:spPr>
          <a:xfrm flipV="1">
            <a:off x="5508922" y="2350209"/>
            <a:ext cx="568050" cy="4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>
            <a:extLst>
              <a:ext uri="{FF2B5EF4-FFF2-40B4-BE49-F238E27FC236}">
                <a16:creationId xmlns:a16="http://schemas.microsoft.com/office/drawing/2014/main" id="{7B83568C-6E3F-0DC3-2501-3831CB8946AA}"/>
              </a:ext>
            </a:extLst>
          </p:cNvPr>
          <p:cNvCxnSpPr>
            <a:cxnSpLocks/>
          </p:cNvCxnSpPr>
          <p:nvPr/>
        </p:nvCxnSpPr>
        <p:spPr>
          <a:xfrm flipV="1">
            <a:off x="5792947" y="3581365"/>
            <a:ext cx="284025" cy="4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Google Shape;723;p43">
            <a:extLst>
              <a:ext uri="{FF2B5EF4-FFF2-40B4-BE49-F238E27FC236}">
                <a16:creationId xmlns:a16="http://schemas.microsoft.com/office/drawing/2014/main" id="{82F606E0-DF30-950B-8617-73739F95D96B}"/>
              </a:ext>
            </a:extLst>
          </p:cNvPr>
          <p:cNvSpPr/>
          <p:nvPr/>
        </p:nvSpPr>
        <p:spPr>
          <a:xfrm rot="1552716">
            <a:off x="2106810" y="3753019"/>
            <a:ext cx="998411" cy="742880"/>
          </a:xfrm>
          <a:custGeom>
            <a:avLst/>
            <a:gdLst/>
            <a:ahLst/>
            <a:cxnLst/>
            <a:rect l="l" t="t" r="r" b="b"/>
            <a:pathLst>
              <a:path w="49852" h="37093" extrusionOk="0">
                <a:moveTo>
                  <a:pt x="27103" y="0"/>
                </a:moveTo>
                <a:cubicBezTo>
                  <a:pt x="22256" y="0"/>
                  <a:pt x="17336" y="1522"/>
                  <a:pt x="13404" y="4557"/>
                </a:cubicBezTo>
                <a:cubicBezTo>
                  <a:pt x="5622" y="10558"/>
                  <a:pt x="1" y="24707"/>
                  <a:pt x="8085" y="32711"/>
                </a:cubicBezTo>
                <a:cubicBezTo>
                  <a:pt x="11180" y="35777"/>
                  <a:pt x="15588" y="37092"/>
                  <a:pt x="19994" y="37092"/>
                </a:cubicBezTo>
                <a:cubicBezTo>
                  <a:pt x="21294" y="37092"/>
                  <a:pt x="22593" y="36978"/>
                  <a:pt x="23858" y="36760"/>
                </a:cubicBezTo>
                <a:cubicBezTo>
                  <a:pt x="35086" y="34807"/>
                  <a:pt x="49851" y="26829"/>
                  <a:pt x="45895" y="13243"/>
                </a:cubicBezTo>
                <a:cubicBezTo>
                  <a:pt x="43523" y="5108"/>
                  <a:pt x="36593" y="744"/>
                  <a:pt x="29125" y="89"/>
                </a:cubicBezTo>
                <a:cubicBezTo>
                  <a:pt x="28454" y="30"/>
                  <a:pt x="27779" y="0"/>
                  <a:pt x="271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" name="Google Shape;1614;p62">
            <a:extLst>
              <a:ext uri="{FF2B5EF4-FFF2-40B4-BE49-F238E27FC236}">
                <a16:creationId xmlns:a16="http://schemas.microsoft.com/office/drawing/2014/main" id="{BF815A52-1B29-82FA-1458-3B579DFD5959}"/>
              </a:ext>
            </a:extLst>
          </p:cNvPr>
          <p:cNvSpPr txBox="1"/>
          <p:nvPr/>
        </p:nvSpPr>
        <p:spPr>
          <a:xfrm>
            <a:off x="2032181" y="3805385"/>
            <a:ext cx="1147668" cy="580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2"/>
                </a:solidFill>
                <a:latin typeface="Kanit"/>
                <a:ea typeface="Kanit"/>
                <a:cs typeface="Kanit"/>
                <a:sym typeface="Kanit"/>
              </a:rPr>
              <a:t>Label</a:t>
            </a:r>
            <a:endParaRPr sz="2400" b="1" dirty="0">
              <a:solidFill>
                <a:schemeClr val="dk2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id="{E3061F25-2BC1-BEC9-09FB-E8297BDC8EA3}"/>
              </a:ext>
            </a:extLst>
          </p:cNvPr>
          <p:cNvCxnSpPr>
            <a:cxnSpLocks/>
          </p:cNvCxnSpPr>
          <p:nvPr/>
        </p:nvCxnSpPr>
        <p:spPr>
          <a:xfrm flipV="1">
            <a:off x="3105221" y="3581365"/>
            <a:ext cx="407925" cy="3718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Google Shape;8945;p85">
            <a:extLst>
              <a:ext uri="{FF2B5EF4-FFF2-40B4-BE49-F238E27FC236}">
                <a16:creationId xmlns:a16="http://schemas.microsoft.com/office/drawing/2014/main" id="{E3A56800-A7D4-9091-7412-F53016CCFD0F}"/>
              </a:ext>
            </a:extLst>
          </p:cNvPr>
          <p:cNvSpPr/>
          <p:nvPr/>
        </p:nvSpPr>
        <p:spPr>
          <a:xfrm>
            <a:off x="4419266" y="2981186"/>
            <a:ext cx="464368" cy="464404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1614;p62">
            <a:extLst>
              <a:ext uri="{FF2B5EF4-FFF2-40B4-BE49-F238E27FC236}">
                <a16:creationId xmlns:a16="http://schemas.microsoft.com/office/drawing/2014/main" id="{16637966-8515-4CBA-7E7B-467C3B60E723}"/>
              </a:ext>
            </a:extLst>
          </p:cNvPr>
          <p:cNvSpPr txBox="1"/>
          <p:nvPr/>
        </p:nvSpPr>
        <p:spPr>
          <a:xfrm>
            <a:off x="4112201" y="2519428"/>
            <a:ext cx="1078497" cy="404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err="1">
                <a:solidFill>
                  <a:schemeClr val="dk2"/>
                </a:solidFill>
                <a:latin typeface="Kanit"/>
                <a:ea typeface="Kanit"/>
                <a:cs typeface="Kanit"/>
                <a:sym typeface="Kanit"/>
              </a:rPr>
              <a:t>Inferenz</a:t>
            </a:r>
            <a:endParaRPr sz="2400" b="1" dirty="0">
              <a:solidFill>
                <a:schemeClr val="dk2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50" name="Google Shape;1614;p62">
            <a:extLst>
              <a:ext uri="{FF2B5EF4-FFF2-40B4-BE49-F238E27FC236}">
                <a16:creationId xmlns:a16="http://schemas.microsoft.com/office/drawing/2014/main" id="{CC0FC605-2436-FC78-0F75-2CD7CCBFBE09}"/>
              </a:ext>
            </a:extLst>
          </p:cNvPr>
          <p:cNvSpPr txBox="1"/>
          <p:nvPr/>
        </p:nvSpPr>
        <p:spPr>
          <a:xfrm>
            <a:off x="4112200" y="3370486"/>
            <a:ext cx="1078497" cy="404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2"/>
                </a:solidFill>
                <a:latin typeface="Kanit"/>
                <a:ea typeface="Kanit"/>
                <a:cs typeface="Kanit"/>
                <a:sym typeface="Kanit"/>
              </a:rPr>
              <a:t>Training</a:t>
            </a:r>
            <a:endParaRPr sz="2400" b="1" dirty="0">
              <a:solidFill>
                <a:schemeClr val="dk2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pic>
        <p:nvPicPr>
          <p:cNvPr id="12" name="Grafik 11" descr="Ein Bild, das Grafiken, Schrift, Grafikdesign, Screenshot enthält.&#10;&#10;Automatisch generierte Beschreibung">
            <a:extLst>
              <a:ext uri="{FF2B5EF4-FFF2-40B4-BE49-F238E27FC236}">
                <a16:creationId xmlns:a16="http://schemas.microsoft.com/office/drawing/2014/main" id="{94F50C48-01CB-EEBD-A16F-D88323CE8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3887" y="4724972"/>
            <a:ext cx="1340113" cy="41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3160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Grafiken, Schrift, Grafikdesign, Screenshot enthält.&#10;&#10;Automatisch generierte Beschreibung">
            <a:extLst>
              <a:ext uri="{FF2B5EF4-FFF2-40B4-BE49-F238E27FC236}">
                <a16:creationId xmlns:a16="http://schemas.microsoft.com/office/drawing/2014/main" id="{4EDFCC06-20B2-914E-C987-DD638C6E4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3887" y="4724972"/>
            <a:ext cx="1340113" cy="413888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391EC7C8-92AE-ED5E-1A77-3D1CA70B905C}"/>
              </a:ext>
            </a:extLst>
          </p:cNvPr>
          <p:cNvSpPr txBox="1"/>
          <p:nvPr/>
        </p:nvSpPr>
        <p:spPr>
          <a:xfrm>
            <a:off x="1180100" y="1540698"/>
            <a:ext cx="783740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i="1" dirty="0">
                <a:solidFill>
                  <a:srgbClr val="8C8C8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de-DE" sz="1600" dirty="0">
                <a:solidFill>
                  <a:srgbClr val="9E880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lang="de-DE" sz="1600" dirty="0" err="1">
                <a:solidFill>
                  <a:srgbClr val="9E880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tf.function</a:t>
            </a:r>
            <a:r>
              <a:rPr lang="de-DE" sz="1600" dirty="0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sz="1600" dirty="0" err="1">
                <a:solidFill>
                  <a:srgbClr val="6600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input_signature</a:t>
            </a:r>
            <a:r>
              <a:rPr lang="de-DE" sz="1600" dirty="0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=[</a:t>
            </a:r>
            <a:br>
              <a:rPr lang="de-DE" sz="1600" dirty="0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600" dirty="0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de-DE" sz="1600" dirty="0" err="1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tf.TensorSpec</a:t>
            </a:r>
            <a:r>
              <a:rPr lang="de-DE" sz="1600" dirty="0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([</a:t>
            </a:r>
            <a:r>
              <a:rPr lang="de-DE" sz="1600" dirty="0">
                <a:solidFill>
                  <a:srgbClr val="0033B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None</a:t>
            </a:r>
            <a:r>
              <a:rPr lang="de-DE" sz="1600" dirty="0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IMG_SIZE, IMG_SIZE], tf.float32),</a:t>
            </a:r>
            <a:br>
              <a:rPr lang="de-DE" sz="1600" dirty="0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600" dirty="0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de-DE" sz="1600" dirty="0" err="1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tf.TensorSpec</a:t>
            </a:r>
            <a:r>
              <a:rPr lang="de-DE" sz="1600" dirty="0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([</a:t>
            </a:r>
            <a:r>
              <a:rPr lang="de-DE" sz="1600" dirty="0">
                <a:solidFill>
                  <a:srgbClr val="0033B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None</a:t>
            </a:r>
            <a:r>
              <a:rPr lang="de-DE" sz="1600" dirty="0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1600" dirty="0">
                <a:solidFill>
                  <a:srgbClr val="1750E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de-DE" sz="1600" dirty="0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], tf.float32)])</a:t>
            </a:r>
            <a:br>
              <a:rPr lang="de-DE" sz="1600" dirty="0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600" dirty="0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de-DE" sz="1600" dirty="0" err="1">
                <a:solidFill>
                  <a:srgbClr val="0033B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de-DE" sz="1600" dirty="0">
                <a:solidFill>
                  <a:srgbClr val="0033B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600" dirty="0" err="1">
                <a:solidFill>
                  <a:srgbClr val="0062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train</a:t>
            </a:r>
            <a:r>
              <a:rPr lang="de-DE" sz="1600" dirty="0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(x, </a:t>
            </a:r>
            <a:r>
              <a:rPr lang="de-DE" sz="1600" dirty="0" err="1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de-DE" sz="1600" dirty="0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endParaRPr lang="de-DE" sz="1600" dirty="0">
              <a:solidFill>
                <a:srgbClr val="080808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1600" dirty="0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&lt;TENSORFLOW CODE&gt;</a:t>
            </a:r>
          </a:p>
          <a:p>
            <a:br>
              <a:rPr lang="de-DE" sz="1600" dirty="0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600" dirty="0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de-DE" sz="1600" dirty="0" err="1">
                <a:solidFill>
                  <a:srgbClr val="0033B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de-DE" sz="1600" dirty="0">
                <a:solidFill>
                  <a:srgbClr val="0033B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600" dirty="0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de-DE" sz="1600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de-DE" sz="1600" dirty="0" err="1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loss</a:t>
            </a:r>
            <a:r>
              <a:rPr lang="de-DE" sz="1600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de-DE" sz="1600" dirty="0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de-DE" sz="16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loss</a:t>
            </a:r>
            <a:r>
              <a:rPr lang="de-DE" sz="1600" dirty="0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1" name="Google Shape;713;p43">
            <a:extLst>
              <a:ext uri="{FF2B5EF4-FFF2-40B4-BE49-F238E27FC236}">
                <a16:creationId xmlns:a16="http://schemas.microsoft.com/office/drawing/2014/main" id="{3E9F9741-E610-1BBF-7A01-0528617E4C92}"/>
              </a:ext>
            </a:extLst>
          </p:cNvPr>
          <p:cNvSpPr txBox="1">
            <a:spLocks/>
          </p:cNvSpPr>
          <p:nvPr/>
        </p:nvSpPr>
        <p:spPr>
          <a:xfrm>
            <a:off x="875457" y="1809125"/>
            <a:ext cx="933753" cy="409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pPr marL="0" indent="0">
              <a:spcAft>
                <a:spcPts val="1200"/>
              </a:spcAft>
            </a:pPr>
            <a:r>
              <a:rPr lang="en-US" dirty="0">
                <a:solidFill>
                  <a:schemeClr val="accent2"/>
                </a:solidFill>
              </a:rPr>
              <a:t>Inputs</a:t>
            </a:r>
          </a:p>
        </p:txBody>
      </p:sp>
      <p:sp>
        <p:nvSpPr>
          <p:cNvPr id="12" name="Google Shape;713;p43">
            <a:extLst>
              <a:ext uri="{FF2B5EF4-FFF2-40B4-BE49-F238E27FC236}">
                <a16:creationId xmlns:a16="http://schemas.microsoft.com/office/drawing/2014/main" id="{2984DDB1-0CA9-4D09-6E5A-BFF68AE81823}"/>
              </a:ext>
            </a:extLst>
          </p:cNvPr>
          <p:cNvSpPr txBox="1">
            <a:spLocks/>
          </p:cNvSpPr>
          <p:nvPr/>
        </p:nvSpPr>
        <p:spPr>
          <a:xfrm>
            <a:off x="875457" y="3169198"/>
            <a:ext cx="933753" cy="409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pPr marL="0" indent="0"/>
            <a:r>
              <a:rPr lang="en-US" dirty="0">
                <a:solidFill>
                  <a:schemeClr val="accent2"/>
                </a:solidFill>
              </a:rPr>
              <a:t>Output</a:t>
            </a:r>
          </a:p>
        </p:txBody>
      </p:sp>
      <p:sp>
        <p:nvSpPr>
          <p:cNvPr id="13" name="Google Shape;714;p43">
            <a:extLst>
              <a:ext uri="{FF2B5EF4-FFF2-40B4-BE49-F238E27FC236}">
                <a16:creationId xmlns:a16="http://schemas.microsoft.com/office/drawing/2014/main" id="{9725C367-F303-29C6-7C91-898C67394F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dirty="0" err="1">
                <a:solidFill>
                  <a:schemeClr val="accent2"/>
                </a:solidFill>
              </a:rPr>
              <a:t>Signaturen</a:t>
            </a:r>
            <a:r>
              <a:rPr lang="en-US" dirty="0">
                <a:solidFill>
                  <a:schemeClr val="accent2"/>
                </a:solidFill>
              </a:rPr>
              <a:t> in </a:t>
            </a:r>
            <a:r>
              <a:rPr lang="en-US" dirty="0" err="1">
                <a:solidFill>
                  <a:schemeClr val="accent2"/>
                </a:solidFill>
              </a:rPr>
              <a:t>TFLite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4" name="Geschweifte Klammer links 3">
            <a:extLst>
              <a:ext uri="{FF2B5EF4-FFF2-40B4-BE49-F238E27FC236}">
                <a16:creationId xmlns:a16="http://schemas.microsoft.com/office/drawing/2014/main" id="{6E6100E5-BDE9-8A45-0018-142646CD1362}"/>
              </a:ext>
            </a:extLst>
          </p:cNvPr>
          <p:cNvSpPr/>
          <p:nvPr/>
        </p:nvSpPr>
        <p:spPr>
          <a:xfrm>
            <a:off x="1766693" y="1876692"/>
            <a:ext cx="396390" cy="409631"/>
          </a:xfrm>
          <a:prstGeom prst="leftBrace">
            <a:avLst>
              <a:gd name="adj1" fmla="val 8333"/>
              <a:gd name="adj2" fmla="val 51075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CFDC15F4-ED3B-620E-6C0A-45E25F9312AB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1809210" y="3374014"/>
            <a:ext cx="392209" cy="4394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04355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Grafiken, Schrift, Grafikdesign, Screenshot enthält.&#10;&#10;Automatisch generierte Beschreibung">
            <a:extLst>
              <a:ext uri="{FF2B5EF4-FFF2-40B4-BE49-F238E27FC236}">
                <a16:creationId xmlns:a16="http://schemas.microsoft.com/office/drawing/2014/main" id="{4EDFCC06-20B2-914E-C987-DD638C6E4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3887" y="4724972"/>
            <a:ext cx="1340113" cy="413888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391EC7C8-92AE-ED5E-1A77-3D1CA70B905C}"/>
              </a:ext>
            </a:extLst>
          </p:cNvPr>
          <p:cNvSpPr txBox="1"/>
          <p:nvPr/>
        </p:nvSpPr>
        <p:spPr>
          <a:xfrm>
            <a:off x="1178902" y="1727507"/>
            <a:ext cx="76656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err="1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tf.saved_model.save</a:t>
            </a:r>
            <a:r>
              <a:rPr lang="de-DE" sz="1800" dirty="0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lang="de-DE" sz="1800" dirty="0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800" dirty="0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e-DE" sz="1800" dirty="0" err="1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model</a:t>
            </a:r>
            <a:r>
              <a:rPr lang="de-DE" sz="1800" dirty="0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de-DE" sz="1800" dirty="0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800" dirty="0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e-DE" sz="1800" dirty="0" err="1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de-DE" sz="1800" dirty="0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de-DE" sz="1800" dirty="0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800" dirty="0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e-DE" sz="1800" dirty="0" err="1">
                <a:solidFill>
                  <a:srgbClr val="6600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signatures</a:t>
            </a:r>
            <a:r>
              <a:rPr lang="de-DE" sz="1800" dirty="0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={</a:t>
            </a:r>
            <a:br>
              <a:rPr lang="de-DE" sz="1800" dirty="0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800" dirty="0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de-DE" sz="1800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de-DE" sz="1800" dirty="0" err="1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train</a:t>
            </a:r>
            <a:r>
              <a:rPr lang="de-DE" sz="1800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de-DE" sz="1800" dirty="0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de-DE" sz="1800" dirty="0" err="1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model.train.get_concrete_function</a:t>
            </a:r>
            <a:r>
              <a:rPr lang="de-DE" sz="1800" dirty="0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(),</a:t>
            </a:r>
            <a:br>
              <a:rPr lang="de-DE" sz="1800" dirty="0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800" dirty="0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de-DE" sz="1800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de-DE" sz="1800" dirty="0" err="1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infer</a:t>
            </a:r>
            <a:r>
              <a:rPr lang="de-DE" sz="1800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de-DE" sz="1800" dirty="0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de-DE" sz="1800" dirty="0" err="1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model.infer.get_concrete_function</a:t>
            </a:r>
            <a:r>
              <a:rPr lang="de-DE" sz="1800" dirty="0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(),</a:t>
            </a:r>
            <a:br>
              <a:rPr lang="de-DE" sz="1800" dirty="0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800" dirty="0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})</a:t>
            </a:r>
          </a:p>
        </p:txBody>
      </p:sp>
      <p:sp>
        <p:nvSpPr>
          <p:cNvPr id="4" name="Google Shape;713;p43">
            <a:extLst>
              <a:ext uri="{FF2B5EF4-FFF2-40B4-BE49-F238E27FC236}">
                <a16:creationId xmlns:a16="http://schemas.microsoft.com/office/drawing/2014/main" id="{EF2002BF-3109-B319-8E98-4A7062CF9CBB}"/>
              </a:ext>
            </a:extLst>
          </p:cNvPr>
          <p:cNvSpPr txBox="1">
            <a:spLocks/>
          </p:cNvSpPr>
          <p:nvPr/>
        </p:nvSpPr>
        <p:spPr>
          <a:xfrm>
            <a:off x="461709" y="2868947"/>
            <a:ext cx="1800890" cy="409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pPr marL="0" indent="0">
              <a:spcAft>
                <a:spcPts val="1200"/>
              </a:spcAft>
            </a:pPr>
            <a:r>
              <a:rPr lang="en-US" dirty="0">
                <a:solidFill>
                  <a:schemeClr val="accent2"/>
                </a:solidFill>
              </a:rPr>
              <a:t>Name</a:t>
            </a:r>
          </a:p>
        </p:txBody>
      </p:sp>
      <p:sp>
        <p:nvSpPr>
          <p:cNvPr id="7" name="Google Shape;714;p43">
            <a:extLst>
              <a:ext uri="{FF2B5EF4-FFF2-40B4-BE49-F238E27FC236}">
                <a16:creationId xmlns:a16="http://schemas.microsoft.com/office/drawing/2014/main" id="{2A1C4752-3CD7-A3A5-51F0-0BD412F4761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dirty="0" err="1">
                <a:solidFill>
                  <a:schemeClr val="accent2"/>
                </a:solidFill>
              </a:rPr>
              <a:t>Signaturen</a:t>
            </a:r>
            <a:r>
              <a:rPr lang="en-US" dirty="0">
                <a:solidFill>
                  <a:schemeClr val="accent2"/>
                </a:solidFill>
              </a:rPr>
              <a:t> in </a:t>
            </a:r>
            <a:r>
              <a:rPr lang="en-US" dirty="0" err="1">
                <a:solidFill>
                  <a:schemeClr val="accent2"/>
                </a:solidFill>
              </a:rPr>
              <a:t>TFLite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5" name="Geschweifte Klammer links 4">
            <a:extLst>
              <a:ext uri="{FF2B5EF4-FFF2-40B4-BE49-F238E27FC236}">
                <a16:creationId xmlns:a16="http://schemas.microsoft.com/office/drawing/2014/main" id="{BDAD82E1-047E-1AEC-CD29-1F5249030521}"/>
              </a:ext>
            </a:extLst>
          </p:cNvPr>
          <p:cNvSpPr/>
          <p:nvPr/>
        </p:nvSpPr>
        <p:spPr>
          <a:xfrm>
            <a:off x="1775902" y="2910318"/>
            <a:ext cx="396390" cy="409631"/>
          </a:xfrm>
          <a:prstGeom prst="leftBrace">
            <a:avLst>
              <a:gd name="adj1" fmla="val 8333"/>
              <a:gd name="adj2" fmla="val 51075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58699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Diagramm, Screenshot, Text, Reihe enthält.&#10;&#10;Automatisch generierte Beschreibung">
            <a:extLst>
              <a:ext uri="{FF2B5EF4-FFF2-40B4-BE49-F238E27FC236}">
                <a16:creationId xmlns:a16="http://schemas.microsoft.com/office/drawing/2014/main" id="{8724F156-615C-AAF0-7A84-5B55D3D21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804" y="0"/>
            <a:ext cx="507839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3718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Diagramm, Reihe, Zeichnung, Entwurf enthält.&#10;&#10;Automatisch generierte Beschreibung">
            <a:extLst>
              <a:ext uri="{FF2B5EF4-FFF2-40B4-BE49-F238E27FC236}">
                <a16:creationId xmlns:a16="http://schemas.microsoft.com/office/drawing/2014/main" id="{A293CF7B-631A-79BF-4151-E10405849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479" y="0"/>
            <a:ext cx="754904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2861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Diagramm, Reihe, Zeichnung, Entwurf enthält.&#10;&#10;Automatisch generierte Beschreibung">
            <a:extLst>
              <a:ext uri="{FF2B5EF4-FFF2-40B4-BE49-F238E27FC236}">
                <a16:creationId xmlns:a16="http://schemas.microsoft.com/office/drawing/2014/main" id="{B358735E-A36F-893B-23B7-BF6D5F400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93409" y="373516"/>
            <a:ext cx="25968062" cy="1769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2664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Diagramm, Reihe, Zeichnung, Entwurf enthält.&#10;&#10;Automatisch generierte Beschreibung">
            <a:extLst>
              <a:ext uri="{FF2B5EF4-FFF2-40B4-BE49-F238E27FC236}">
                <a16:creationId xmlns:a16="http://schemas.microsoft.com/office/drawing/2014/main" id="{B358735E-A36F-893B-23B7-BF6D5F400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80977" y="-2273382"/>
            <a:ext cx="35783027" cy="2438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781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Diagramm, Reihe, Zeichnung, Entwurf enthält.&#10;&#10;Automatisch generierte Beschreibung">
            <a:extLst>
              <a:ext uri="{FF2B5EF4-FFF2-40B4-BE49-F238E27FC236}">
                <a16:creationId xmlns:a16="http://schemas.microsoft.com/office/drawing/2014/main" id="{B358735E-A36F-893B-23B7-BF6D5F400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41376" y="-6648544"/>
            <a:ext cx="23633833" cy="1610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3772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9BC0222E-4C00-81A7-24F5-C93E441BB851}"/>
              </a:ext>
            </a:extLst>
          </p:cNvPr>
          <p:cNvSpPr txBox="1"/>
          <p:nvPr/>
        </p:nvSpPr>
        <p:spPr>
          <a:xfrm>
            <a:off x="713224" y="1263445"/>
            <a:ext cx="81849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  <a:r>
              <a:rPr lang="de-DE" sz="2000" dirty="0">
                <a:solidFill>
                  <a:srgbClr val="3399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2000" dirty="0">
                <a:solidFill>
                  <a:srgbClr val="0033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Object</a:t>
            </a:r>
            <a:r>
              <a:rPr lang="de-DE" sz="2000" dirty="0">
                <a:solidFill>
                  <a:srgbClr val="3399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inputs</a:t>
            </a: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000" dirty="0">
                <a:solidFill>
                  <a:srgbClr val="3399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HashMap</a:t>
            </a:r>
            <a:r>
              <a:rPr lang="de-DE" sz="2000" dirty="0">
                <a:solidFill>
                  <a:srgbClr val="3399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&lt;&gt;</a:t>
            </a:r>
            <a:r>
              <a:rPr lang="de-DE" sz="2000" dirty="0">
                <a:solidFill>
                  <a:srgbClr val="0099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de-DE" sz="2000" dirty="0">
                <a:solidFill>
                  <a:srgbClr val="3399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inputs.</a:t>
            </a:r>
            <a:r>
              <a:rPr lang="de-DE" sz="2000" dirty="0" err="1">
                <a:solidFill>
                  <a:srgbClr val="0066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put</a:t>
            </a:r>
            <a:r>
              <a:rPr lang="de-DE" sz="2000" dirty="0">
                <a:solidFill>
                  <a:srgbClr val="0099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sz="2000" dirty="0"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"x"</a:t>
            </a: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2000" dirty="0">
                <a:solidFill>
                  <a:srgbClr val="3399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de-DE" sz="2000" dirty="0">
                <a:solidFill>
                  <a:srgbClr val="3399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de-DE" sz="2000" dirty="0">
                <a:solidFill>
                  <a:srgbClr val="0099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de-DE" sz="2000" dirty="0">
                <a:solidFill>
                  <a:srgbClr val="3399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de-D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inputs.</a:t>
            </a:r>
            <a:r>
              <a:rPr lang="de-DE" sz="2000" dirty="0" err="1">
                <a:solidFill>
                  <a:srgbClr val="0066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put</a:t>
            </a:r>
            <a:r>
              <a:rPr lang="de-DE" sz="2000" dirty="0">
                <a:solidFill>
                  <a:srgbClr val="0099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sz="2000" dirty="0"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de-DE" sz="200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de-DE" sz="2000" dirty="0"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2000" dirty="0">
                <a:solidFill>
                  <a:srgbClr val="3399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LABEL</a:t>
            </a:r>
            <a:r>
              <a:rPr lang="de-DE" sz="2000" dirty="0">
                <a:solidFill>
                  <a:srgbClr val="3399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de-DE" sz="2000" dirty="0">
                <a:solidFill>
                  <a:srgbClr val="0099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de-DE" sz="2000" dirty="0">
                <a:solidFill>
                  <a:srgbClr val="3399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  </a:t>
            </a:r>
          </a:p>
          <a:p>
            <a:endParaRPr lang="de-DE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  <a:r>
              <a:rPr lang="de-DE" sz="2000" dirty="0">
                <a:solidFill>
                  <a:srgbClr val="3399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2000" dirty="0">
                <a:solidFill>
                  <a:srgbClr val="0033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Object</a:t>
            </a:r>
            <a:r>
              <a:rPr lang="de-DE" sz="2000" dirty="0">
                <a:solidFill>
                  <a:srgbClr val="3399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outputs</a:t>
            </a: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000" dirty="0">
                <a:solidFill>
                  <a:srgbClr val="3399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HashMap</a:t>
            </a:r>
            <a:r>
              <a:rPr lang="de-DE" sz="2000" dirty="0">
                <a:solidFill>
                  <a:srgbClr val="3399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&lt;&gt;</a:t>
            </a:r>
            <a:r>
              <a:rPr lang="de-DE" sz="2000" dirty="0">
                <a:solidFill>
                  <a:srgbClr val="0099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de-DE" sz="2000" dirty="0">
                <a:solidFill>
                  <a:srgbClr val="3399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FloatBuffer</a:t>
            </a: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loss</a:t>
            </a: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000" dirty="0">
                <a:solidFill>
                  <a:srgbClr val="3399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FloatBuffer.</a:t>
            </a:r>
            <a:r>
              <a:rPr lang="de-DE" sz="2000" dirty="0" err="1">
                <a:solidFill>
                  <a:srgbClr val="0066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allocate</a:t>
            </a:r>
            <a:r>
              <a:rPr lang="de-DE" sz="2000" dirty="0">
                <a:solidFill>
                  <a:srgbClr val="0099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sz="2000" dirty="0">
                <a:solidFill>
                  <a:srgbClr val="CC66C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de-DE" sz="2000" dirty="0">
                <a:solidFill>
                  <a:srgbClr val="0099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de-DE" sz="2000" dirty="0">
                <a:solidFill>
                  <a:srgbClr val="3399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outputs.</a:t>
            </a:r>
            <a:r>
              <a:rPr lang="de-DE" sz="2000" dirty="0" err="1">
                <a:solidFill>
                  <a:srgbClr val="0066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put</a:t>
            </a:r>
            <a:r>
              <a:rPr lang="de-DE" sz="2000" dirty="0">
                <a:solidFill>
                  <a:srgbClr val="0099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sz="2000" dirty="0"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de-DE" sz="200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loss</a:t>
            </a:r>
            <a:r>
              <a:rPr lang="de-DE" sz="2000" dirty="0"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loss</a:t>
            </a:r>
            <a:r>
              <a:rPr lang="de-DE" sz="2000" dirty="0">
                <a:solidFill>
                  <a:srgbClr val="0099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de-DE" sz="2000" dirty="0">
                <a:solidFill>
                  <a:srgbClr val="3399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  </a:t>
            </a:r>
          </a:p>
          <a:p>
            <a:endParaRPr lang="de-DE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interpreter.</a:t>
            </a:r>
            <a:r>
              <a:rPr lang="de-DE" sz="2000" dirty="0" err="1">
                <a:solidFill>
                  <a:srgbClr val="0066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runSignature</a:t>
            </a:r>
            <a:r>
              <a:rPr lang="de-DE" sz="2000" dirty="0">
                <a:solidFill>
                  <a:srgbClr val="0099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inputs</a:t>
            </a: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outputs</a:t>
            </a: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2000" dirty="0"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de-DE" sz="200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train</a:t>
            </a:r>
            <a:r>
              <a:rPr lang="de-DE" sz="2000" dirty="0"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de-DE" sz="2000" dirty="0">
                <a:solidFill>
                  <a:srgbClr val="0099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de-DE" sz="2000" dirty="0">
                <a:solidFill>
                  <a:srgbClr val="33993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de-DE" sz="2000" dirty="0">
              <a:solidFill>
                <a:srgbClr val="080808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Google Shape;714;p43">
            <a:extLst>
              <a:ext uri="{FF2B5EF4-FFF2-40B4-BE49-F238E27FC236}">
                <a16:creationId xmlns:a16="http://schemas.microsoft.com/office/drawing/2014/main" id="{273745CE-40B8-2191-2816-7DB36AD9CD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dirty="0" err="1">
                <a:solidFill>
                  <a:schemeClr val="accent2"/>
                </a:solidFill>
              </a:rPr>
              <a:t>Signaturen</a:t>
            </a:r>
            <a:r>
              <a:rPr lang="en-US" dirty="0">
                <a:solidFill>
                  <a:schemeClr val="accent2"/>
                </a:solidFill>
              </a:rPr>
              <a:t> in </a:t>
            </a:r>
            <a:r>
              <a:rPr lang="en-US" dirty="0" err="1">
                <a:solidFill>
                  <a:schemeClr val="accent2"/>
                </a:solidFill>
              </a:rPr>
              <a:t>TFLite</a:t>
            </a:r>
            <a:endParaRPr dirty="0">
              <a:solidFill>
                <a:schemeClr val="accent2"/>
              </a:solidFill>
            </a:endParaRPr>
          </a:p>
        </p:txBody>
      </p:sp>
      <p:pic>
        <p:nvPicPr>
          <p:cNvPr id="4" name="Grafik 3" descr="Ein Bild, das Grafiken, Schrift, Grafikdesign, Screenshot enthält.&#10;&#10;Automatisch generierte Beschreibung">
            <a:extLst>
              <a:ext uri="{FF2B5EF4-FFF2-40B4-BE49-F238E27FC236}">
                <a16:creationId xmlns:a16="http://schemas.microsoft.com/office/drawing/2014/main" id="{14EF0DCB-334F-7EB3-ADE2-B0A3CD82F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3887" y="4724972"/>
            <a:ext cx="1340113" cy="41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433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Google Shape;1430;p57"/>
          <p:cNvSpPr/>
          <p:nvPr/>
        </p:nvSpPr>
        <p:spPr>
          <a:xfrm>
            <a:off x="1135550" y="4307375"/>
            <a:ext cx="1771200" cy="301200"/>
          </a:xfrm>
          <a:prstGeom prst="ellipse">
            <a:avLst/>
          </a:prstGeom>
          <a:solidFill>
            <a:srgbClr val="D4EB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1" name="Google Shape;1431;p57"/>
          <p:cNvGrpSpPr/>
          <p:nvPr/>
        </p:nvGrpSpPr>
        <p:grpSpPr>
          <a:xfrm>
            <a:off x="1540471" y="463309"/>
            <a:ext cx="2824705" cy="3376034"/>
            <a:chOff x="3429550" y="1348000"/>
            <a:chExt cx="1547275" cy="1849375"/>
          </a:xfrm>
        </p:grpSpPr>
        <p:sp>
          <p:nvSpPr>
            <p:cNvPr id="1432" name="Google Shape;1432;p57"/>
            <p:cNvSpPr/>
            <p:nvPr/>
          </p:nvSpPr>
          <p:spPr>
            <a:xfrm>
              <a:off x="4015350" y="179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1C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57"/>
            <p:cNvSpPr/>
            <p:nvPr/>
          </p:nvSpPr>
          <p:spPr>
            <a:xfrm>
              <a:off x="4248300" y="2119425"/>
              <a:ext cx="64225" cy="167200"/>
            </a:xfrm>
            <a:custGeom>
              <a:avLst/>
              <a:gdLst/>
              <a:ahLst/>
              <a:cxnLst/>
              <a:rect l="l" t="t" r="r" b="b"/>
              <a:pathLst>
                <a:path w="2569" h="6688" extrusionOk="0">
                  <a:moveTo>
                    <a:pt x="1" y="0"/>
                  </a:moveTo>
                  <a:lnTo>
                    <a:pt x="2201" y="6688"/>
                  </a:lnTo>
                  <a:cubicBezTo>
                    <a:pt x="2569" y="5289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2E7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57"/>
            <p:cNvSpPr/>
            <p:nvPr/>
          </p:nvSpPr>
          <p:spPr>
            <a:xfrm>
              <a:off x="3429550" y="1789800"/>
              <a:ext cx="934800" cy="102375"/>
            </a:xfrm>
            <a:custGeom>
              <a:avLst/>
              <a:gdLst/>
              <a:ahLst/>
              <a:cxnLst/>
              <a:rect l="l" t="t" r="r" b="b"/>
              <a:pathLst>
                <a:path w="37392" h="4095" extrusionOk="0">
                  <a:moveTo>
                    <a:pt x="778" y="1"/>
                  </a:moveTo>
                  <a:cubicBezTo>
                    <a:pt x="344" y="1"/>
                    <a:pt x="0" y="327"/>
                    <a:pt x="0" y="738"/>
                  </a:cubicBezTo>
                  <a:lnTo>
                    <a:pt x="0" y="3357"/>
                  </a:lnTo>
                  <a:cubicBezTo>
                    <a:pt x="0" y="3764"/>
                    <a:pt x="356" y="4095"/>
                    <a:pt x="789" y="4095"/>
                  </a:cubicBezTo>
                  <a:lnTo>
                    <a:pt x="36590" y="4095"/>
                  </a:lnTo>
                  <a:cubicBezTo>
                    <a:pt x="37036" y="4095"/>
                    <a:pt x="37392" y="3752"/>
                    <a:pt x="37366" y="3332"/>
                  </a:cubicBezTo>
                  <a:lnTo>
                    <a:pt x="37264" y="1221"/>
                  </a:lnTo>
                  <a:cubicBezTo>
                    <a:pt x="37239" y="840"/>
                    <a:pt x="36908" y="523"/>
                    <a:pt x="36488" y="523"/>
                  </a:cubicBezTo>
                  <a:lnTo>
                    <a:pt x="802" y="1"/>
                  </a:lnTo>
                  <a:cubicBezTo>
                    <a:pt x="794" y="1"/>
                    <a:pt x="786" y="1"/>
                    <a:pt x="7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57"/>
            <p:cNvSpPr/>
            <p:nvPr/>
          </p:nvSpPr>
          <p:spPr>
            <a:xfrm>
              <a:off x="3429550" y="1954450"/>
              <a:ext cx="935100" cy="102700"/>
            </a:xfrm>
            <a:custGeom>
              <a:avLst/>
              <a:gdLst/>
              <a:ahLst/>
              <a:cxnLst/>
              <a:rect l="l" t="t" r="r" b="b"/>
              <a:pathLst>
                <a:path w="37404" h="4108" extrusionOk="0">
                  <a:moveTo>
                    <a:pt x="39" y="1"/>
                  </a:moveTo>
                  <a:cubicBezTo>
                    <a:pt x="14" y="1"/>
                    <a:pt x="0" y="14"/>
                    <a:pt x="0" y="26"/>
                  </a:cubicBezTo>
                  <a:lnTo>
                    <a:pt x="0" y="4082"/>
                  </a:lnTo>
                  <a:cubicBezTo>
                    <a:pt x="0" y="4094"/>
                    <a:pt x="14" y="4108"/>
                    <a:pt x="39" y="4108"/>
                  </a:cubicBezTo>
                  <a:lnTo>
                    <a:pt x="37378" y="4108"/>
                  </a:lnTo>
                  <a:cubicBezTo>
                    <a:pt x="37392" y="4108"/>
                    <a:pt x="37404" y="4094"/>
                    <a:pt x="37404" y="4082"/>
                  </a:cubicBezTo>
                  <a:lnTo>
                    <a:pt x="37404" y="26"/>
                  </a:lnTo>
                  <a:cubicBezTo>
                    <a:pt x="37404" y="14"/>
                    <a:pt x="37392" y="1"/>
                    <a:pt x="37378" y="1"/>
                  </a:cubicBezTo>
                  <a:close/>
                </a:path>
              </a:pathLst>
            </a:custGeom>
            <a:solidFill>
              <a:srgbClr val="E94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57"/>
            <p:cNvSpPr/>
            <p:nvPr/>
          </p:nvSpPr>
          <p:spPr>
            <a:xfrm>
              <a:off x="4679925" y="1911850"/>
              <a:ext cx="228575" cy="149125"/>
            </a:xfrm>
            <a:custGeom>
              <a:avLst/>
              <a:gdLst/>
              <a:ahLst/>
              <a:cxnLst/>
              <a:rect l="l" t="t" r="r" b="b"/>
              <a:pathLst>
                <a:path w="9143" h="5965" extrusionOk="0">
                  <a:moveTo>
                    <a:pt x="8061" y="1"/>
                  </a:moveTo>
                  <a:lnTo>
                    <a:pt x="1" y="3472"/>
                  </a:lnTo>
                  <a:lnTo>
                    <a:pt x="1069" y="5964"/>
                  </a:lnTo>
                  <a:lnTo>
                    <a:pt x="9142" y="2481"/>
                  </a:lnTo>
                  <a:lnTo>
                    <a:pt x="8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57"/>
            <p:cNvSpPr/>
            <p:nvPr/>
          </p:nvSpPr>
          <p:spPr>
            <a:xfrm>
              <a:off x="4750825" y="2046950"/>
              <a:ext cx="226000" cy="91875"/>
            </a:xfrm>
            <a:custGeom>
              <a:avLst/>
              <a:gdLst/>
              <a:ahLst/>
              <a:cxnLst/>
              <a:rect l="l" t="t" r="r" b="b"/>
              <a:pathLst>
                <a:path w="9040" h="3675" extrusionOk="0">
                  <a:moveTo>
                    <a:pt x="8734" y="1"/>
                  </a:moveTo>
                  <a:lnTo>
                    <a:pt x="0" y="979"/>
                  </a:lnTo>
                  <a:lnTo>
                    <a:pt x="305" y="3674"/>
                  </a:lnTo>
                  <a:lnTo>
                    <a:pt x="9039" y="2696"/>
                  </a:lnTo>
                  <a:lnTo>
                    <a:pt x="873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57"/>
            <p:cNvSpPr/>
            <p:nvPr/>
          </p:nvSpPr>
          <p:spPr>
            <a:xfrm>
              <a:off x="3569400" y="1839725"/>
              <a:ext cx="2250" cy="3850"/>
            </a:xfrm>
            <a:custGeom>
              <a:avLst/>
              <a:gdLst/>
              <a:ahLst/>
              <a:cxnLst/>
              <a:rect l="l" t="t" r="r" b="b"/>
              <a:pathLst>
                <a:path w="90" h="154" extrusionOk="0">
                  <a:moveTo>
                    <a:pt x="14" y="0"/>
                  </a:moveTo>
                  <a:lnTo>
                    <a:pt x="0" y="13"/>
                  </a:lnTo>
                  <a:lnTo>
                    <a:pt x="64" y="77"/>
                  </a:lnTo>
                  <a:lnTo>
                    <a:pt x="0" y="140"/>
                  </a:lnTo>
                  <a:lnTo>
                    <a:pt x="14" y="153"/>
                  </a:lnTo>
                  <a:lnTo>
                    <a:pt x="90" y="7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57"/>
            <p:cNvSpPr/>
            <p:nvPr/>
          </p:nvSpPr>
          <p:spPr>
            <a:xfrm>
              <a:off x="3569400" y="2003725"/>
              <a:ext cx="2250" cy="4150"/>
            </a:xfrm>
            <a:custGeom>
              <a:avLst/>
              <a:gdLst/>
              <a:ahLst/>
              <a:cxnLst/>
              <a:rect l="l" t="t" r="r" b="b"/>
              <a:pathLst>
                <a:path w="90" h="166" extrusionOk="0">
                  <a:moveTo>
                    <a:pt x="14" y="1"/>
                  </a:moveTo>
                  <a:lnTo>
                    <a:pt x="0" y="13"/>
                  </a:lnTo>
                  <a:lnTo>
                    <a:pt x="64" y="77"/>
                  </a:lnTo>
                  <a:lnTo>
                    <a:pt x="0" y="153"/>
                  </a:lnTo>
                  <a:lnTo>
                    <a:pt x="14" y="165"/>
                  </a:lnTo>
                  <a:lnTo>
                    <a:pt x="90" y="77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57"/>
            <p:cNvSpPr/>
            <p:nvPr/>
          </p:nvSpPr>
          <p:spPr>
            <a:xfrm>
              <a:off x="4095750" y="2894000"/>
              <a:ext cx="174825" cy="303375"/>
            </a:xfrm>
            <a:custGeom>
              <a:avLst/>
              <a:gdLst/>
              <a:ahLst/>
              <a:cxnLst/>
              <a:rect l="l" t="t" r="r" b="b"/>
              <a:pathLst>
                <a:path w="6993" h="12135" extrusionOk="0">
                  <a:moveTo>
                    <a:pt x="0" y="0"/>
                  </a:moveTo>
                  <a:lnTo>
                    <a:pt x="0" y="11264"/>
                  </a:lnTo>
                  <a:cubicBezTo>
                    <a:pt x="0" y="11264"/>
                    <a:pt x="1328" y="12134"/>
                    <a:pt x="3400" y="12134"/>
                  </a:cubicBezTo>
                  <a:cubicBezTo>
                    <a:pt x="4436" y="12134"/>
                    <a:pt x="5658" y="11917"/>
                    <a:pt x="6993" y="11264"/>
                  </a:cubicBezTo>
                  <a:lnTo>
                    <a:pt x="6993" y="0"/>
                  </a:lnTo>
                  <a:close/>
                </a:path>
              </a:pathLst>
            </a:custGeom>
            <a:solidFill>
              <a:srgbClr val="025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57"/>
            <p:cNvSpPr/>
            <p:nvPr/>
          </p:nvSpPr>
          <p:spPr>
            <a:xfrm>
              <a:off x="4403100" y="2894000"/>
              <a:ext cx="174850" cy="303375"/>
            </a:xfrm>
            <a:custGeom>
              <a:avLst/>
              <a:gdLst/>
              <a:ahLst/>
              <a:cxnLst/>
              <a:rect l="l" t="t" r="r" b="b"/>
              <a:pathLst>
                <a:path w="6994" h="12135" extrusionOk="0">
                  <a:moveTo>
                    <a:pt x="1" y="0"/>
                  </a:moveTo>
                  <a:lnTo>
                    <a:pt x="1" y="11264"/>
                  </a:lnTo>
                  <a:cubicBezTo>
                    <a:pt x="1" y="11264"/>
                    <a:pt x="1328" y="12134"/>
                    <a:pt x="3400" y="12134"/>
                  </a:cubicBezTo>
                  <a:cubicBezTo>
                    <a:pt x="4436" y="12134"/>
                    <a:pt x="5658" y="11917"/>
                    <a:pt x="6993" y="11264"/>
                  </a:cubicBezTo>
                  <a:lnTo>
                    <a:pt x="69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57"/>
            <p:cNvSpPr/>
            <p:nvPr/>
          </p:nvSpPr>
          <p:spPr>
            <a:xfrm>
              <a:off x="3693675" y="1772350"/>
              <a:ext cx="347125" cy="366475"/>
            </a:xfrm>
            <a:custGeom>
              <a:avLst/>
              <a:gdLst/>
              <a:ahLst/>
              <a:cxnLst/>
              <a:rect l="l" t="t" r="r" b="b"/>
              <a:pathLst>
                <a:path w="13885" h="14659" extrusionOk="0">
                  <a:moveTo>
                    <a:pt x="13884" y="0"/>
                  </a:moveTo>
                  <a:lnTo>
                    <a:pt x="13884" y="0"/>
                  </a:lnTo>
                  <a:cubicBezTo>
                    <a:pt x="815" y="458"/>
                    <a:pt x="1" y="11976"/>
                    <a:pt x="191" y="14658"/>
                  </a:cubicBezTo>
                  <a:cubicBezTo>
                    <a:pt x="2632" y="11570"/>
                    <a:pt x="7641" y="9522"/>
                    <a:pt x="13884" y="7844"/>
                  </a:cubicBezTo>
                  <a:cubicBezTo>
                    <a:pt x="13757" y="5874"/>
                    <a:pt x="13591" y="2148"/>
                    <a:pt x="138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57"/>
            <p:cNvSpPr/>
            <p:nvPr/>
          </p:nvSpPr>
          <p:spPr>
            <a:xfrm>
              <a:off x="3588475" y="1957000"/>
              <a:ext cx="1096575" cy="1113025"/>
            </a:xfrm>
            <a:custGeom>
              <a:avLst/>
              <a:gdLst/>
              <a:ahLst/>
              <a:cxnLst/>
              <a:rect l="l" t="t" r="r" b="b"/>
              <a:pathLst>
                <a:path w="43863" h="44521" extrusionOk="0">
                  <a:moveTo>
                    <a:pt x="22338" y="0"/>
                  </a:moveTo>
                  <a:cubicBezTo>
                    <a:pt x="20813" y="0"/>
                    <a:pt x="19389" y="64"/>
                    <a:pt x="18067" y="191"/>
                  </a:cubicBezTo>
                  <a:cubicBezTo>
                    <a:pt x="17355" y="242"/>
                    <a:pt x="16643" y="319"/>
                    <a:pt x="15982" y="407"/>
                  </a:cubicBezTo>
                  <a:cubicBezTo>
                    <a:pt x="10832" y="1183"/>
                    <a:pt x="7336" y="2861"/>
                    <a:pt x="5086" y="5111"/>
                  </a:cubicBezTo>
                  <a:lnTo>
                    <a:pt x="4972" y="5226"/>
                  </a:lnTo>
                  <a:cubicBezTo>
                    <a:pt x="4768" y="5430"/>
                    <a:pt x="4577" y="5645"/>
                    <a:pt x="4399" y="5862"/>
                  </a:cubicBezTo>
                  <a:cubicBezTo>
                    <a:pt x="0" y="11061"/>
                    <a:pt x="1590" y="18689"/>
                    <a:pt x="4984" y="24309"/>
                  </a:cubicBezTo>
                  <a:cubicBezTo>
                    <a:pt x="7514" y="28479"/>
                    <a:pt x="12905" y="33043"/>
                    <a:pt x="18677" y="36768"/>
                  </a:cubicBezTo>
                  <a:cubicBezTo>
                    <a:pt x="25548" y="41235"/>
                    <a:pt x="32952" y="44520"/>
                    <a:pt x="36639" y="44520"/>
                  </a:cubicBezTo>
                  <a:cubicBezTo>
                    <a:pt x="36814" y="44520"/>
                    <a:pt x="36980" y="44513"/>
                    <a:pt x="37137" y="44498"/>
                  </a:cubicBezTo>
                  <a:cubicBezTo>
                    <a:pt x="39641" y="44295"/>
                    <a:pt x="41955" y="42096"/>
                    <a:pt x="43862" y="38510"/>
                  </a:cubicBezTo>
                  <a:cubicBezTo>
                    <a:pt x="43862" y="38510"/>
                    <a:pt x="40633" y="35662"/>
                    <a:pt x="37188" y="31327"/>
                  </a:cubicBezTo>
                  <a:cubicBezTo>
                    <a:pt x="33844" y="27157"/>
                    <a:pt x="30284" y="21576"/>
                    <a:pt x="29165" y="15791"/>
                  </a:cubicBezTo>
                  <a:cubicBezTo>
                    <a:pt x="26890" y="4031"/>
                    <a:pt x="22338" y="0"/>
                    <a:pt x="22338" y="0"/>
                  </a:cubicBezTo>
                  <a:close/>
                </a:path>
              </a:pathLst>
            </a:custGeom>
            <a:solidFill>
              <a:srgbClr val="025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57"/>
            <p:cNvSpPr/>
            <p:nvPr/>
          </p:nvSpPr>
          <p:spPr>
            <a:xfrm>
              <a:off x="4146925" y="1789475"/>
              <a:ext cx="688125" cy="1130300"/>
            </a:xfrm>
            <a:custGeom>
              <a:avLst/>
              <a:gdLst/>
              <a:ahLst/>
              <a:cxnLst/>
              <a:rect l="l" t="t" r="r" b="b"/>
              <a:pathLst>
                <a:path w="27525" h="45212" extrusionOk="0">
                  <a:moveTo>
                    <a:pt x="12221" y="0"/>
                  </a:moveTo>
                  <a:cubicBezTo>
                    <a:pt x="11944" y="0"/>
                    <a:pt x="11668" y="5"/>
                    <a:pt x="11392" y="14"/>
                  </a:cubicBezTo>
                  <a:cubicBezTo>
                    <a:pt x="8022" y="129"/>
                    <a:pt x="5340" y="1553"/>
                    <a:pt x="3420" y="3065"/>
                  </a:cubicBezTo>
                  <a:lnTo>
                    <a:pt x="3420" y="3078"/>
                  </a:lnTo>
                  <a:cubicBezTo>
                    <a:pt x="3394" y="3104"/>
                    <a:pt x="3382" y="3116"/>
                    <a:pt x="3369" y="3116"/>
                  </a:cubicBezTo>
                  <a:lnTo>
                    <a:pt x="3369" y="3155"/>
                  </a:lnTo>
                  <a:cubicBezTo>
                    <a:pt x="1157" y="4871"/>
                    <a:pt x="0" y="6701"/>
                    <a:pt x="0" y="6701"/>
                  </a:cubicBezTo>
                  <a:cubicBezTo>
                    <a:pt x="0" y="6701"/>
                    <a:pt x="4552" y="10732"/>
                    <a:pt x="6827" y="22492"/>
                  </a:cubicBezTo>
                  <a:cubicBezTo>
                    <a:pt x="7946" y="28277"/>
                    <a:pt x="11506" y="33858"/>
                    <a:pt x="14850" y="38028"/>
                  </a:cubicBezTo>
                  <a:cubicBezTo>
                    <a:pt x="18295" y="42363"/>
                    <a:pt x="21524" y="45211"/>
                    <a:pt x="21524" y="45211"/>
                  </a:cubicBezTo>
                  <a:cubicBezTo>
                    <a:pt x="24461" y="39858"/>
                    <a:pt x="26546" y="31430"/>
                    <a:pt x="27321" y="21907"/>
                  </a:cubicBezTo>
                  <a:cubicBezTo>
                    <a:pt x="27525" y="19211"/>
                    <a:pt x="27525" y="16847"/>
                    <a:pt x="27321" y="14762"/>
                  </a:cubicBezTo>
                  <a:cubicBezTo>
                    <a:pt x="26220" y="3087"/>
                    <a:pt x="19312" y="0"/>
                    <a:pt x="122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57"/>
            <p:cNvSpPr/>
            <p:nvPr/>
          </p:nvSpPr>
          <p:spPr>
            <a:xfrm>
              <a:off x="3988000" y="1348000"/>
              <a:ext cx="547650" cy="619525"/>
            </a:xfrm>
            <a:custGeom>
              <a:avLst/>
              <a:gdLst/>
              <a:ahLst/>
              <a:cxnLst/>
              <a:rect l="l" t="t" r="r" b="b"/>
              <a:pathLst>
                <a:path w="21906" h="24781" extrusionOk="0">
                  <a:moveTo>
                    <a:pt x="9688" y="1"/>
                  </a:moveTo>
                  <a:lnTo>
                    <a:pt x="6713" y="1286"/>
                  </a:lnTo>
                  <a:lnTo>
                    <a:pt x="7476" y="2506"/>
                  </a:lnTo>
                  <a:cubicBezTo>
                    <a:pt x="8200" y="3688"/>
                    <a:pt x="8824" y="7553"/>
                    <a:pt x="8862" y="7833"/>
                  </a:cubicBezTo>
                  <a:cubicBezTo>
                    <a:pt x="8150" y="8341"/>
                    <a:pt x="7463" y="8888"/>
                    <a:pt x="6802" y="9473"/>
                  </a:cubicBezTo>
                  <a:lnTo>
                    <a:pt x="6802" y="9460"/>
                  </a:lnTo>
                  <a:cubicBezTo>
                    <a:pt x="6853" y="7171"/>
                    <a:pt x="5124" y="4083"/>
                    <a:pt x="5124" y="4083"/>
                  </a:cubicBezTo>
                  <a:lnTo>
                    <a:pt x="2696" y="5493"/>
                  </a:lnTo>
                  <a:cubicBezTo>
                    <a:pt x="4094" y="7846"/>
                    <a:pt x="3700" y="13045"/>
                    <a:pt x="3700" y="13045"/>
                  </a:cubicBezTo>
                  <a:lnTo>
                    <a:pt x="3713" y="13045"/>
                  </a:lnTo>
                  <a:cubicBezTo>
                    <a:pt x="2416" y="15016"/>
                    <a:pt x="1411" y="17393"/>
                    <a:pt x="776" y="19797"/>
                  </a:cubicBezTo>
                  <a:cubicBezTo>
                    <a:pt x="343" y="21475"/>
                    <a:pt x="77" y="23191"/>
                    <a:pt x="1" y="24780"/>
                  </a:cubicBezTo>
                  <a:cubicBezTo>
                    <a:pt x="1894" y="24501"/>
                    <a:pt x="3993" y="24360"/>
                    <a:pt x="6357" y="24360"/>
                  </a:cubicBezTo>
                  <a:cubicBezTo>
                    <a:pt x="6357" y="24360"/>
                    <a:pt x="7514" y="22530"/>
                    <a:pt x="9714" y="20800"/>
                  </a:cubicBezTo>
                  <a:lnTo>
                    <a:pt x="9714" y="20775"/>
                  </a:lnTo>
                  <a:cubicBezTo>
                    <a:pt x="9943" y="19834"/>
                    <a:pt x="10324" y="18932"/>
                    <a:pt x="10807" y="18068"/>
                  </a:cubicBezTo>
                  <a:cubicBezTo>
                    <a:pt x="12082" y="18705"/>
                    <a:pt x="16292" y="20680"/>
                    <a:pt x="19083" y="20680"/>
                  </a:cubicBezTo>
                  <a:cubicBezTo>
                    <a:pt x="20746" y="20680"/>
                    <a:pt x="21905" y="19979"/>
                    <a:pt x="21639" y="17876"/>
                  </a:cubicBezTo>
                  <a:cubicBezTo>
                    <a:pt x="20990" y="12715"/>
                    <a:pt x="19617" y="10604"/>
                    <a:pt x="19147" y="10007"/>
                  </a:cubicBezTo>
                  <a:cubicBezTo>
                    <a:pt x="19147" y="9994"/>
                    <a:pt x="19160" y="9994"/>
                    <a:pt x="19160" y="9994"/>
                  </a:cubicBezTo>
                  <a:lnTo>
                    <a:pt x="16325" y="4578"/>
                  </a:lnTo>
                  <a:cubicBezTo>
                    <a:pt x="15588" y="3167"/>
                    <a:pt x="16732" y="1108"/>
                    <a:pt x="16732" y="1108"/>
                  </a:cubicBezTo>
                  <a:lnTo>
                    <a:pt x="14316" y="497"/>
                  </a:lnTo>
                  <a:cubicBezTo>
                    <a:pt x="12663" y="1908"/>
                    <a:pt x="13680" y="5341"/>
                    <a:pt x="13680" y="5341"/>
                  </a:cubicBezTo>
                  <a:lnTo>
                    <a:pt x="13693" y="5341"/>
                  </a:lnTo>
                  <a:cubicBezTo>
                    <a:pt x="13082" y="5557"/>
                    <a:pt x="12485" y="5812"/>
                    <a:pt x="11901" y="6091"/>
                  </a:cubicBezTo>
                  <a:cubicBezTo>
                    <a:pt x="12129" y="3243"/>
                    <a:pt x="9688" y="1"/>
                    <a:pt x="9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57"/>
            <p:cNvSpPr/>
            <p:nvPr/>
          </p:nvSpPr>
          <p:spPr>
            <a:xfrm>
              <a:off x="4138025" y="1803175"/>
              <a:ext cx="82975" cy="97725"/>
            </a:xfrm>
            <a:custGeom>
              <a:avLst/>
              <a:gdLst/>
              <a:ahLst/>
              <a:cxnLst/>
              <a:rect l="l" t="t" r="r" b="b"/>
              <a:pathLst>
                <a:path w="3319" h="3909" extrusionOk="0">
                  <a:moveTo>
                    <a:pt x="2576" y="0"/>
                  </a:moveTo>
                  <a:cubicBezTo>
                    <a:pt x="2383" y="0"/>
                    <a:pt x="2183" y="70"/>
                    <a:pt x="2021" y="178"/>
                  </a:cubicBezTo>
                  <a:cubicBezTo>
                    <a:pt x="1793" y="330"/>
                    <a:pt x="1628" y="559"/>
                    <a:pt x="1450" y="776"/>
                  </a:cubicBezTo>
                  <a:cubicBezTo>
                    <a:pt x="1182" y="1132"/>
                    <a:pt x="916" y="1475"/>
                    <a:pt x="648" y="1831"/>
                  </a:cubicBezTo>
                  <a:cubicBezTo>
                    <a:pt x="356" y="2212"/>
                    <a:pt x="13" y="2644"/>
                    <a:pt x="0" y="3141"/>
                  </a:cubicBezTo>
                  <a:cubicBezTo>
                    <a:pt x="0" y="3458"/>
                    <a:pt x="140" y="3776"/>
                    <a:pt x="458" y="3878"/>
                  </a:cubicBezTo>
                  <a:cubicBezTo>
                    <a:pt x="524" y="3899"/>
                    <a:pt x="589" y="3908"/>
                    <a:pt x="652" y="3908"/>
                  </a:cubicBezTo>
                  <a:cubicBezTo>
                    <a:pt x="934" y="3908"/>
                    <a:pt x="1196" y="3726"/>
                    <a:pt x="1424" y="3560"/>
                  </a:cubicBezTo>
                  <a:cubicBezTo>
                    <a:pt x="2072" y="3102"/>
                    <a:pt x="2632" y="2492"/>
                    <a:pt x="3013" y="1805"/>
                  </a:cubicBezTo>
                  <a:cubicBezTo>
                    <a:pt x="3179" y="1500"/>
                    <a:pt x="3318" y="1183"/>
                    <a:pt x="3318" y="852"/>
                  </a:cubicBezTo>
                  <a:cubicBezTo>
                    <a:pt x="3318" y="508"/>
                    <a:pt x="3128" y="152"/>
                    <a:pt x="2810" y="39"/>
                  </a:cubicBezTo>
                  <a:cubicBezTo>
                    <a:pt x="2735" y="12"/>
                    <a:pt x="2656" y="0"/>
                    <a:pt x="25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57"/>
            <p:cNvSpPr/>
            <p:nvPr/>
          </p:nvSpPr>
          <p:spPr>
            <a:xfrm>
              <a:off x="4146925" y="1686200"/>
              <a:ext cx="653500" cy="600425"/>
            </a:xfrm>
            <a:custGeom>
              <a:avLst/>
              <a:gdLst/>
              <a:ahLst/>
              <a:cxnLst/>
              <a:rect l="l" t="t" r="r" b="b"/>
              <a:pathLst>
                <a:path w="26140" h="24017" extrusionOk="0">
                  <a:moveTo>
                    <a:pt x="21524" y="0"/>
                  </a:moveTo>
                  <a:cubicBezTo>
                    <a:pt x="21524" y="0"/>
                    <a:pt x="14234" y="8263"/>
                    <a:pt x="9054" y="8263"/>
                  </a:cubicBezTo>
                  <a:cubicBezTo>
                    <a:pt x="8677" y="8263"/>
                    <a:pt x="8310" y="8219"/>
                    <a:pt x="7959" y="8125"/>
                  </a:cubicBezTo>
                  <a:cubicBezTo>
                    <a:pt x="2797" y="6738"/>
                    <a:pt x="2391" y="4908"/>
                    <a:pt x="2391" y="4908"/>
                  </a:cubicBezTo>
                  <a:lnTo>
                    <a:pt x="0" y="7743"/>
                  </a:lnTo>
                  <a:cubicBezTo>
                    <a:pt x="0" y="7743"/>
                    <a:pt x="3216" y="10769"/>
                    <a:pt x="4272" y="13324"/>
                  </a:cubicBezTo>
                  <a:cubicBezTo>
                    <a:pt x="5315" y="15867"/>
                    <a:pt x="4056" y="17329"/>
                    <a:pt x="4056" y="17329"/>
                  </a:cubicBezTo>
                  <a:lnTo>
                    <a:pt x="6256" y="24017"/>
                  </a:lnTo>
                  <a:cubicBezTo>
                    <a:pt x="6256" y="24017"/>
                    <a:pt x="12485" y="8582"/>
                    <a:pt x="25084" y="6396"/>
                  </a:cubicBezTo>
                  <a:cubicBezTo>
                    <a:pt x="25835" y="6269"/>
                    <a:pt x="26140" y="5353"/>
                    <a:pt x="25643" y="4781"/>
                  </a:cubicBezTo>
                  <a:lnTo>
                    <a:pt x="215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57"/>
            <p:cNvSpPr/>
            <p:nvPr/>
          </p:nvSpPr>
          <p:spPr>
            <a:xfrm>
              <a:off x="3604350" y="1861000"/>
              <a:ext cx="331550" cy="106825"/>
            </a:xfrm>
            <a:custGeom>
              <a:avLst/>
              <a:gdLst/>
              <a:ahLst/>
              <a:cxnLst/>
              <a:rect l="l" t="t" r="r" b="b"/>
              <a:pathLst>
                <a:path w="13262" h="4273" extrusionOk="0">
                  <a:moveTo>
                    <a:pt x="26" y="1"/>
                  </a:moveTo>
                  <a:cubicBezTo>
                    <a:pt x="14" y="1"/>
                    <a:pt x="1" y="14"/>
                    <a:pt x="1" y="14"/>
                  </a:cubicBezTo>
                  <a:lnTo>
                    <a:pt x="1" y="4260"/>
                  </a:lnTo>
                  <a:cubicBezTo>
                    <a:pt x="1" y="4260"/>
                    <a:pt x="14" y="4273"/>
                    <a:pt x="26" y="4273"/>
                  </a:cubicBezTo>
                  <a:lnTo>
                    <a:pt x="13236" y="4273"/>
                  </a:lnTo>
                  <a:cubicBezTo>
                    <a:pt x="13248" y="4273"/>
                    <a:pt x="13262" y="4260"/>
                    <a:pt x="13262" y="4260"/>
                  </a:cubicBezTo>
                  <a:lnTo>
                    <a:pt x="13262" y="14"/>
                  </a:lnTo>
                  <a:cubicBezTo>
                    <a:pt x="13262" y="14"/>
                    <a:pt x="13248" y="1"/>
                    <a:pt x="13236" y="1"/>
                  </a:cubicBezTo>
                  <a:close/>
                </a:path>
              </a:pathLst>
            </a:custGeom>
            <a:solidFill>
              <a:srgbClr val="025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57"/>
            <p:cNvSpPr/>
            <p:nvPr/>
          </p:nvSpPr>
          <p:spPr>
            <a:xfrm>
              <a:off x="3658725" y="1485325"/>
              <a:ext cx="301650" cy="712700"/>
            </a:xfrm>
            <a:custGeom>
              <a:avLst/>
              <a:gdLst/>
              <a:ahLst/>
              <a:cxnLst/>
              <a:rect l="l" t="t" r="r" b="b"/>
              <a:pathLst>
                <a:path w="12066" h="28508" extrusionOk="0">
                  <a:moveTo>
                    <a:pt x="10298" y="0"/>
                  </a:moveTo>
                  <a:lnTo>
                    <a:pt x="4132" y="1387"/>
                  </a:lnTo>
                  <a:lnTo>
                    <a:pt x="5073" y="7616"/>
                  </a:lnTo>
                  <a:cubicBezTo>
                    <a:pt x="6013" y="13858"/>
                    <a:pt x="0" y="27233"/>
                    <a:pt x="0" y="27233"/>
                  </a:cubicBezTo>
                  <a:lnTo>
                    <a:pt x="77" y="27131"/>
                  </a:lnTo>
                  <a:cubicBezTo>
                    <a:pt x="2354" y="28065"/>
                    <a:pt x="4020" y="28507"/>
                    <a:pt x="5279" y="28507"/>
                  </a:cubicBezTo>
                  <a:cubicBezTo>
                    <a:pt x="8428" y="28507"/>
                    <a:pt x="9036" y="25739"/>
                    <a:pt x="10298" y="20952"/>
                  </a:cubicBezTo>
                  <a:cubicBezTo>
                    <a:pt x="12065" y="14253"/>
                    <a:pt x="10298" y="0"/>
                    <a:pt x="10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57"/>
            <p:cNvSpPr/>
            <p:nvPr/>
          </p:nvSpPr>
          <p:spPr>
            <a:xfrm>
              <a:off x="3841800" y="1898200"/>
              <a:ext cx="4150" cy="2875"/>
            </a:xfrm>
            <a:custGeom>
              <a:avLst/>
              <a:gdLst/>
              <a:ahLst/>
              <a:cxnLst/>
              <a:rect l="l" t="t" r="r" b="b"/>
              <a:pathLst>
                <a:path w="166" h="115" extrusionOk="0">
                  <a:moveTo>
                    <a:pt x="26" y="1"/>
                  </a:moveTo>
                  <a:lnTo>
                    <a:pt x="0" y="13"/>
                  </a:lnTo>
                  <a:lnTo>
                    <a:pt x="63" y="115"/>
                  </a:lnTo>
                  <a:lnTo>
                    <a:pt x="165" y="38"/>
                  </a:lnTo>
                  <a:lnTo>
                    <a:pt x="153" y="26"/>
                  </a:lnTo>
                  <a:lnTo>
                    <a:pt x="77" y="77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57"/>
            <p:cNvSpPr/>
            <p:nvPr/>
          </p:nvSpPr>
          <p:spPr>
            <a:xfrm>
              <a:off x="3629150" y="1916300"/>
              <a:ext cx="2250" cy="4175"/>
            </a:xfrm>
            <a:custGeom>
              <a:avLst/>
              <a:gdLst/>
              <a:ahLst/>
              <a:cxnLst/>
              <a:rect l="l" t="t" r="r" b="b"/>
              <a:pathLst>
                <a:path w="90" h="167" extrusionOk="0">
                  <a:moveTo>
                    <a:pt x="77" y="1"/>
                  </a:moveTo>
                  <a:lnTo>
                    <a:pt x="0" y="77"/>
                  </a:lnTo>
                  <a:lnTo>
                    <a:pt x="77" y="167"/>
                  </a:lnTo>
                  <a:lnTo>
                    <a:pt x="90" y="153"/>
                  </a:lnTo>
                  <a:lnTo>
                    <a:pt x="26" y="77"/>
                  </a:lnTo>
                  <a:lnTo>
                    <a:pt x="90" y="14"/>
                  </a:lnTo>
                  <a:lnTo>
                    <a:pt x="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57"/>
            <p:cNvSpPr/>
            <p:nvPr/>
          </p:nvSpPr>
          <p:spPr>
            <a:xfrm>
              <a:off x="3932700" y="2485875"/>
              <a:ext cx="3200" cy="3550"/>
            </a:xfrm>
            <a:custGeom>
              <a:avLst/>
              <a:gdLst/>
              <a:ahLst/>
              <a:cxnLst/>
              <a:rect l="l" t="t" r="r" b="b"/>
              <a:pathLst>
                <a:path w="128" h="142" extrusionOk="0">
                  <a:moveTo>
                    <a:pt x="89" y="1"/>
                  </a:moveTo>
                  <a:lnTo>
                    <a:pt x="64" y="14"/>
                  </a:lnTo>
                  <a:lnTo>
                    <a:pt x="102" y="102"/>
                  </a:lnTo>
                  <a:lnTo>
                    <a:pt x="0" y="128"/>
                  </a:lnTo>
                  <a:lnTo>
                    <a:pt x="13" y="141"/>
                  </a:lnTo>
                  <a:lnTo>
                    <a:pt x="128" y="116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57"/>
            <p:cNvSpPr/>
            <p:nvPr/>
          </p:nvSpPr>
          <p:spPr>
            <a:xfrm>
              <a:off x="3631375" y="2268800"/>
              <a:ext cx="93775" cy="47375"/>
            </a:xfrm>
            <a:custGeom>
              <a:avLst/>
              <a:gdLst/>
              <a:ahLst/>
              <a:cxnLst/>
              <a:rect l="l" t="t" r="r" b="b"/>
              <a:pathLst>
                <a:path w="3751" h="1895" extrusionOk="0">
                  <a:moveTo>
                    <a:pt x="1" y="1"/>
                  </a:moveTo>
                  <a:cubicBezTo>
                    <a:pt x="1" y="1"/>
                    <a:pt x="1" y="13"/>
                    <a:pt x="13" y="13"/>
                  </a:cubicBezTo>
                  <a:cubicBezTo>
                    <a:pt x="1018" y="1018"/>
                    <a:pt x="2340" y="1679"/>
                    <a:pt x="3739" y="1895"/>
                  </a:cubicBezTo>
                  <a:cubicBezTo>
                    <a:pt x="3751" y="1895"/>
                    <a:pt x="3751" y="1882"/>
                    <a:pt x="3751" y="1882"/>
                  </a:cubicBezTo>
                  <a:lnTo>
                    <a:pt x="3751" y="1869"/>
                  </a:lnTo>
                  <a:cubicBezTo>
                    <a:pt x="2352" y="1666"/>
                    <a:pt x="1018" y="993"/>
                    <a:pt x="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57"/>
            <p:cNvSpPr/>
            <p:nvPr/>
          </p:nvSpPr>
          <p:spPr>
            <a:xfrm>
              <a:off x="4098600" y="1498375"/>
              <a:ext cx="3850" cy="2850"/>
            </a:xfrm>
            <a:custGeom>
              <a:avLst/>
              <a:gdLst/>
              <a:ahLst/>
              <a:cxnLst/>
              <a:rect l="l" t="t" r="r" b="b"/>
              <a:pathLst>
                <a:path w="154" h="114" extrusionOk="0">
                  <a:moveTo>
                    <a:pt x="39" y="0"/>
                  </a:moveTo>
                  <a:lnTo>
                    <a:pt x="1" y="114"/>
                  </a:lnTo>
                  <a:lnTo>
                    <a:pt x="13" y="114"/>
                  </a:lnTo>
                  <a:lnTo>
                    <a:pt x="52" y="25"/>
                  </a:lnTo>
                  <a:lnTo>
                    <a:pt x="140" y="76"/>
                  </a:lnTo>
                  <a:lnTo>
                    <a:pt x="154" y="5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57"/>
            <p:cNvSpPr/>
            <p:nvPr/>
          </p:nvSpPr>
          <p:spPr>
            <a:xfrm>
              <a:off x="4215875" y="1396025"/>
              <a:ext cx="3850" cy="2875"/>
            </a:xfrm>
            <a:custGeom>
              <a:avLst/>
              <a:gdLst/>
              <a:ahLst/>
              <a:cxnLst/>
              <a:rect l="l" t="t" r="r" b="b"/>
              <a:pathLst>
                <a:path w="154" h="115" extrusionOk="0">
                  <a:moveTo>
                    <a:pt x="39" y="0"/>
                  </a:moveTo>
                  <a:lnTo>
                    <a:pt x="1" y="102"/>
                  </a:lnTo>
                  <a:lnTo>
                    <a:pt x="14" y="114"/>
                  </a:lnTo>
                  <a:lnTo>
                    <a:pt x="52" y="26"/>
                  </a:lnTo>
                  <a:lnTo>
                    <a:pt x="141" y="63"/>
                  </a:lnTo>
                  <a:lnTo>
                    <a:pt x="153" y="5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57"/>
            <p:cNvSpPr/>
            <p:nvPr/>
          </p:nvSpPr>
          <p:spPr>
            <a:xfrm>
              <a:off x="4357325" y="1388700"/>
              <a:ext cx="4150" cy="2575"/>
            </a:xfrm>
            <a:custGeom>
              <a:avLst/>
              <a:gdLst/>
              <a:ahLst/>
              <a:cxnLst/>
              <a:rect l="l" t="t" r="r" b="b"/>
              <a:pathLst>
                <a:path w="166" h="103" extrusionOk="0">
                  <a:moveTo>
                    <a:pt x="89" y="0"/>
                  </a:moveTo>
                  <a:lnTo>
                    <a:pt x="1" y="77"/>
                  </a:lnTo>
                  <a:lnTo>
                    <a:pt x="13" y="90"/>
                  </a:lnTo>
                  <a:lnTo>
                    <a:pt x="89" y="26"/>
                  </a:lnTo>
                  <a:lnTo>
                    <a:pt x="153" y="102"/>
                  </a:lnTo>
                  <a:lnTo>
                    <a:pt x="166" y="9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57"/>
            <p:cNvSpPr/>
            <p:nvPr/>
          </p:nvSpPr>
          <p:spPr>
            <a:xfrm>
              <a:off x="4288350" y="2178550"/>
              <a:ext cx="2900" cy="3200"/>
            </a:xfrm>
            <a:custGeom>
              <a:avLst/>
              <a:gdLst/>
              <a:ahLst/>
              <a:cxnLst/>
              <a:rect l="l" t="t" r="r" b="b"/>
              <a:pathLst>
                <a:path w="116" h="128" extrusionOk="0">
                  <a:moveTo>
                    <a:pt x="1" y="0"/>
                  </a:moveTo>
                  <a:lnTo>
                    <a:pt x="1" y="26"/>
                  </a:lnTo>
                  <a:lnTo>
                    <a:pt x="102" y="26"/>
                  </a:lnTo>
                  <a:lnTo>
                    <a:pt x="90" y="127"/>
                  </a:lnTo>
                  <a:lnTo>
                    <a:pt x="102" y="127"/>
                  </a:lnTo>
                  <a:lnTo>
                    <a:pt x="115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57"/>
            <p:cNvSpPr/>
            <p:nvPr/>
          </p:nvSpPr>
          <p:spPr>
            <a:xfrm>
              <a:off x="4658325" y="1795525"/>
              <a:ext cx="3200" cy="3200"/>
            </a:xfrm>
            <a:custGeom>
              <a:avLst/>
              <a:gdLst/>
              <a:ahLst/>
              <a:cxnLst/>
              <a:rect l="l" t="t" r="r" b="b"/>
              <a:pathLst>
                <a:path w="128" h="128" extrusionOk="0">
                  <a:moveTo>
                    <a:pt x="0" y="1"/>
                  </a:moveTo>
                  <a:lnTo>
                    <a:pt x="0" y="26"/>
                  </a:lnTo>
                  <a:lnTo>
                    <a:pt x="102" y="26"/>
                  </a:lnTo>
                  <a:lnTo>
                    <a:pt x="76" y="128"/>
                  </a:lnTo>
                  <a:lnTo>
                    <a:pt x="102" y="128"/>
                  </a:lnTo>
                  <a:lnTo>
                    <a:pt x="127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57"/>
            <p:cNvSpPr/>
            <p:nvPr/>
          </p:nvSpPr>
          <p:spPr>
            <a:xfrm>
              <a:off x="4758125" y="1999275"/>
              <a:ext cx="2900" cy="3850"/>
            </a:xfrm>
            <a:custGeom>
              <a:avLst/>
              <a:gdLst/>
              <a:ahLst/>
              <a:cxnLst/>
              <a:rect l="l" t="t" r="r" b="b"/>
              <a:pathLst>
                <a:path w="116" h="154" extrusionOk="0">
                  <a:moveTo>
                    <a:pt x="51" y="1"/>
                  </a:moveTo>
                  <a:lnTo>
                    <a:pt x="0" y="115"/>
                  </a:lnTo>
                  <a:lnTo>
                    <a:pt x="115" y="153"/>
                  </a:lnTo>
                  <a:lnTo>
                    <a:pt x="115" y="140"/>
                  </a:lnTo>
                  <a:lnTo>
                    <a:pt x="26" y="102"/>
                  </a:lnTo>
                  <a:lnTo>
                    <a:pt x="64" y="13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57"/>
            <p:cNvSpPr/>
            <p:nvPr/>
          </p:nvSpPr>
          <p:spPr>
            <a:xfrm>
              <a:off x="4795000" y="2097475"/>
              <a:ext cx="2550" cy="4175"/>
            </a:xfrm>
            <a:custGeom>
              <a:avLst/>
              <a:gdLst/>
              <a:ahLst/>
              <a:cxnLst/>
              <a:rect l="l" t="t" r="r" b="b"/>
              <a:pathLst>
                <a:path w="102" h="167" extrusionOk="0">
                  <a:moveTo>
                    <a:pt x="76" y="1"/>
                  </a:moveTo>
                  <a:lnTo>
                    <a:pt x="0" y="90"/>
                  </a:lnTo>
                  <a:lnTo>
                    <a:pt x="90" y="166"/>
                  </a:lnTo>
                  <a:lnTo>
                    <a:pt x="102" y="153"/>
                  </a:lnTo>
                  <a:lnTo>
                    <a:pt x="25" y="90"/>
                  </a:lnTo>
                  <a:lnTo>
                    <a:pt x="90" y="14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7"/>
            <p:cNvSpPr/>
            <p:nvPr/>
          </p:nvSpPr>
          <p:spPr>
            <a:xfrm>
              <a:off x="4596350" y="2296450"/>
              <a:ext cx="4150" cy="2900"/>
            </a:xfrm>
            <a:custGeom>
              <a:avLst/>
              <a:gdLst/>
              <a:ahLst/>
              <a:cxnLst/>
              <a:rect l="l" t="t" r="r" b="b"/>
              <a:pathLst>
                <a:path w="166" h="116" extrusionOk="0">
                  <a:moveTo>
                    <a:pt x="13" y="0"/>
                  </a:moveTo>
                  <a:lnTo>
                    <a:pt x="1" y="14"/>
                  </a:lnTo>
                  <a:lnTo>
                    <a:pt x="77" y="115"/>
                  </a:lnTo>
                  <a:lnTo>
                    <a:pt x="165" y="39"/>
                  </a:lnTo>
                  <a:lnTo>
                    <a:pt x="153" y="26"/>
                  </a:lnTo>
                  <a:lnTo>
                    <a:pt x="77" y="9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7"/>
            <p:cNvSpPr/>
            <p:nvPr/>
          </p:nvSpPr>
          <p:spPr>
            <a:xfrm>
              <a:off x="4379575" y="2275175"/>
              <a:ext cx="2875" cy="3200"/>
            </a:xfrm>
            <a:custGeom>
              <a:avLst/>
              <a:gdLst/>
              <a:ahLst/>
              <a:cxnLst/>
              <a:rect l="l" t="t" r="r" b="b"/>
              <a:pathLst>
                <a:path w="115" h="128" extrusionOk="0">
                  <a:moveTo>
                    <a:pt x="115" y="0"/>
                  </a:moveTo>
                  <a:lnTo>
                    <a:pt x="1" y="12"/>
                  </a:lnTo>
                  <a:lnTo>
                    <a:pt x="13" y="127"/>
                  </a:lnTo>
                  <a:lnTo>
                    <a:pt x="26" y="127"/>
                  </a:lnTo>
                  <a:lnTo>
                    <a:pt x="26" y="26"/>
                  </a:lnTo>
                  <a:lnTo>
                    <a:pt x="115" y="26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3" name="Google Shape;1463;p57"/>
          <p:cNvSpPr txBox="1">
            <a:spLocks noGrp="1"/>
          </p:cNvSpPr>
          <p:nvPr>
            <p:ph type="title"/>
          </p:nvPr>
        </p:nvSpPr>
        <p:spPr>
          <a:xfrm>
            <a:off x="4244490" y="1808939"/>
            <a:ext cx="4890411" cy="8688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2"/>
                </a:solidFill>
              </a:rPr>
              <a:t>Federated Learning</a:t>
            </a:r>
            <a:endParaRPr sz="4000" dirty="0">
              <a:solidFill>
                <a:schemeClr val="accent2"/>
              </a:solidFill>
            </a:endParaRPr>
          </a:p>
        </p:txBody>
      </p:sp>
      <p:grpSp>
        <p:nvGrpSpPr>
          <p:cNvPr id="1465" name="Google Shape;1465;p57"/>
          <p:cNvGrpSpPr/>
          <p:nvPr/>
        </p:nvGrpSpPr>
        <p:grpSpPr>
          <a:xfrm>
            <a:off x="1388078" y="727900"/>
            <a:ext cx="1265258" cy="3804468"/>
            <a:chOff x="2932600" y="237875"/>
            <a:chExt cx="1742300" cy="5238150"/>
          </a:xfrm>
        </p:grpSpPr>
        <p:sp>
          <p:nvSpPr>
            <p:cNvPr id="1466" name="Google Shape;1466;p57"/>
            <p:cNvSpPr/>
            <p:nvPr/>
          </p:nvSpPr>
          <p:spPr>
            <a:xfrm>
              <a:off x="3412625" y="2670075"/>
              <a:ext cx="321000" cy="321500"/>
            </a:xfrm>
            <a:custGeom>
              <a:avLst/>
              <a:gdLst/>
              <a:ahLst/>
              <a:cxnLst/>
              <a:rect l="l" t="t" r="r" b="b"/>
              <a:pathLst>
                <a:path w="12840" h="12860" extrusionOk="0">
                  <a:moveTo>
                    <a:pt x="0" y="12859"/>
                  </a:moveTo>
                  <a:lnTo>
                    <a:pt x="12839" y="12859"/>
                  </a:lnTo>
                  <a:lnTo>
                    <a:pt x="128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57"/>
            <p:cNvSpPr/>
            <p:nvPr/>
          </p:nvSpPr>
          <p:spPr>
            <a:xfrm>
              <a:off x="3970725" y="1592400"/>
              <a:ext cx="611125" cy="645850"/>
            </a:xfrm>
            <a:custGeom>
              <a:avLst/>
              <a:gdLst/>
              <a:ahLst/>
              <a:cxnLst/>
              <a:rect l="l" t="t" r="r" b="b"/>
              <a:pathLst>
                <a:path w="24445" h="25834" extrusionOk="0">
                  <a:moveTo>
                    <a:pt x="7750" y="1"/>
                  </a:moveTo>
                  <a:lnTo>
                    <a:pt x="0" y="6864"/>
                  </a:lnTo>
                  <a:lnTo>
                    <a:pt x="8675" y="20880"/>
                  </a:lnTo>
                  <a:lnTo>
                    <a:pt x="21939" y="25834"/>
                  </a:lnTo>
                  <a:lnTo>
                    <a:pt x="24445" y="19376"/>
                  </a:lnTo>
                  <a:lnTo>
                    <a:pt x="14671" y="14287"/>
                  </a:lnTo>
                  <a:lnTo>
                    <a:pt x="77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57"/>
            <p:cNvSpPr/>
            <p:nvPr/>
          </p:nvSpPr>
          <p:spPr>
            <a:xfrm>
              <a:off x="3901325" y="1195275"/>
              <a:ext cx="321000" cy="568725"/>
            </a:xfrm>
            <a:custGeom>
              <a:avLst/>
              <a:gdLst/>
              <a:ahLst/>
              <a:cxnLst/>
              <a:rect l="l" t="t" r="r" b="b"/>
              <a:pathLst>
                <a:path w="12840" h="22749" extrusionOk="0">
                  <a:moveTo>
                    <a:pt x="1023" y="1"/>
                  </a:moveTo>
                  <a:lnTo>
                    <a:pt x="0" y="15058"/>
                  </a:lnTo>
                  <a:lnTo>
                    <a:pt x="2776" y="22749"/>
                  </a:lnTo>
                  <a:lnTo>
                    <a:pt x="12839" y="16986"/>
                  </a:lnTo>
                  <a:cubicBezTo>
                    <a:pt x="12839" y="16986"/>
                    <a:pt x="7693" y="6555"/>
                    <a:pt x="4357" y="2565"/>
                  </a:cubicBezTo>
                  <a:cubicBezTo>
                    <a:pt x="3760" y="1620"/>
                    <a:pt x="1023" y="1"/>
                    <a:pt x="1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57"/>
            <p:cNvSpPr/>
            <p:nvPr/>
          </p:nvSpPr>
          <p:spPr>
            <a:xfrm>
              <a:off x="4137000" y="1649275"/>
              <a:ext cx="48225" cy="144150"/>
            </a:xfrm>
            <a:custGeom>
              <a:avLst/>
              <a:gdLst/>
              <a:ahLst/>
              <a:cxnLst/>
              <a:rect l="l" t="t" r="r" b="b"/>
              <a:pathLst>
                <a:path w="1929" h="5766" extrusionOk="0">
                  <a:moveTo>
                    <a:pt x="1350" y="1"/>
                  </a:moveTo>
                  <a:lnTo>
                    <a:pt x="116" y="715"/>
                  </a:lnTo>
                  <a:cubicBezTo>
                    <a:pt x="116" y="849"/>
                    <a:pt x="135" y="1003"/>
                    <a:pt x="135" y="1157"/>
                  </a:cubicBezTo>
                  <a:cubicBezTo>
                    <a:pt x="212" y="2623"/>
                    <a:pt x="135" y="4281"/>
                    <a:pt x="1" y="5746"/>
                  </a:cubicBezTo>
                  <a:lnTo>
                    <a:pt x="19" y="5746"/>
                  </a:lnTo>
                  <a:lnTo>
                    <a:pt x="1505" y="5766"/>
                  </a:lnTo>
                  <a:cubicBezTo>
                    <a:pt x="1754" y="3992"/>
                    <a:pt x="1929" y="1949"/>
                    <a:pt x="1582" y="733"/>
                  </a:cubicBezTo>
                  <a:cubicBezTo>
                    <a:pt x="1505" y="502"/>
                    <a:pt x="1427" y="252"/>
                    <a:pt x="1350" y="1"/>
                  </a:cubicBezTo>
                  <a:close/>
                </a:path>
              </a:pathLst>
            </a:custGeom>
            <a:solidFill>
              <a:srgbClr val="109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57"/>
            <p:cNvSpPr/>
            <p:nvPr/>
          </p:nvSpPr>
          <p:spPr>
            <a:xfrm>
              <a:off x="3983250" y="1291200"/>
              <a:ext cx="187525" cy="375950"/>
            </a:xfrm>
            <a:custGeom>
              <a:avLst/>
              <a:gdLst/>
              <a:ahLst/>
              <a:cxnLst/>
              <a:rect l="l" t="t" r="r" b="b"/>
              <a:pathLst>
                <a:path w="7501" h="15038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13" y="444"/>
                    <a:pt x="560" y="1157"/>
                  </a:cubicBezTo>
                  <a:cubicBezTo>
                    <a:pt x="3008" y="5591"/>
                    <a:pt x="6169" y="11779"/>
                    <a:pt x="6208" y="14074"/>
                  </a:cubicBezTo>
                  <a:cubicBezTo>
                    <a:pt x="6246" y="14401"/>
                    <a:pt x="6266" y="14709"/>
                    <a:pt x="6266" y="15038"/>
                  </a:cubicBezTo>
                  <a:lnTo>
                    <a:pt x="7500" y="14324"/>
                  </a:lnTo>
                  <a:cubicBezTo>
                    <a:pt x="5303" y="7327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414042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57"/>
            <p:cNvSpPr/>
            <p:nvPr/>
          </p:nvSpPr>
          <p:spPr>
            <a:xfrm>
              <a:off x="3170225" y="1085900"/>
              <a:ext cx="965350" cy="1658150"/>
            </a:xfrm>
            <a:custGeom>
              <a:avLst/>
              <a:gdLst/>
              <a:ahLst/>
              <a:cxnLst/>
              <a:rect l="l" t="t" r="r" b="b"/>
              <a:pathLst>
                <a:path w="38614" h="66326" extrusionOk="0">
                  <a:moveTo>
                    <a:pt x="16328" y="0"/>
                  </a:moveTo>
                  <a:cubicBezTo>
                    <a:pt x="3470" y="3720"/>
                    <a:pt x="0" y="7846"/>
                    <a:pt x="0" y="7846"/>
                  </a:cubicBezTo>
                  <a:lnTo>
                    <a:pt x="9272" y="31694"/>
                  </a:lnTo>
                  <a:cubicBezTo>
                    <a:pt x="9272" y="31694"/>
                    <a:pt x="11258" y="40947"/>
                    <a:pt x="8868" y="45420"/>
                  </a:cubicBezTo>
                  <a:cubicBezTo>
                    <a:pt x="231" y="52995"/>
                    <a:pt x="7383" y="64948"/>
                    <a:pt x="7383" y="64948"/>
                  </a:cubicBezTo>
                  <a:cubicBezTo>
                    <a:pt x="8873" y="65950"/>
                    <a:pt x="10779" y="66326"/>
                    <a:pt x="12802" y="66326"/>
                  </a:cubicBezTo>
                  <a:cubicBezTo>
                    <a:pt x="18918" y="66326"/>
                    <a:pt x="26103" y="62886"/>
                    <a:pt x="26103" y="62886"/>
                  </a:cubicBezTo>
                  <a:cubicBezTo>
                    <a:pt x="26103" y="62886"/>
                    <a:pt x="32310" y="61015"/>
                    <a:pt x="36667" y="55270"/>
                  </a:cubicBezTo>
                  <a:cubicBezTo>
                    <a:pt x="36667" y="55270"/>
                    <a:pt x="34045" y="46017"/>
                    <a:pt x="35413" y="39559"/>
                  </a:cubicBezTo>
                  <a:cubicBezTo>
                    <a:pt x="38266" y="30421"/>
                    <a:pt x="38613" y="22729"/>
                    <a:pt x="36338" y="16135"/>
                  </a:cubicBezTo>
                  <a:cubicBezTo>
                    <a:pt x="33814" y="11683"/>
                    <a:pt x="28185" y="96"/>
                    <a:pt x="16328" y="0"/>
                  </a:cubicBezTo>
                  <a:close/>
                </a:path>
              </a:pathLst>
            </a:custGeom>
            <a:solidFill>
              <a:srgbClr val="F4B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57"/>
            <p:cNvSpPr/>
            <p:nvPr/>
          </p:nvSpPr>
          <p:spPr>
            <a:xfrm>
              <a:off x="3204925" y="783900"/>
              <a:ext cx="315200" cy="257700"/>
            </a:xfrm>
            <a:custGeom>
              <a:avLst/>
              <a:gdLst/>
              <a:ahLst/>
              <a:cxnLst/>
              <a:rect l="l" t="t" r="r" b="b"/>
              <a:pathLst>
                <a:path w="12608" h="10308" extrusionOk="0">
                  <a:moveTo>
                    <a:pt x="7254" y="1"/>
                  </a:moveTo>
                  <a:cubicBezTo>
                    <a:pt x="6071" y="1"/>
                    <a:pt x="4815" y="363"/>
                    <a:pt x="3681" y="1110"/>
                  </a:cubicBezTo>
                  <a:lnTo>
                    <a:pt x="3624" y="1149"/>
                  </a:lnTo>
                  <a:cubicBezTo>
                    <a:pt x="964" y="2942"/>
                    <a:pt x="0" y="6181"/>
                    <a:pt x="1484" y="8397"/>
                  </a:cubicBezTo>
                  <a:cubicBezTo>
                    <a:pt x="2317" y="9658"/>
                    <a:pt x="3767" y="10308"/>
                    <a:pt x="5355" y="10308"/>
                  </a:cubicBezTo>
                  <a:cubicBezTo>
                    <a:pt x="6561" y="10308"/>
                    <a:pt x="7846" y="9934"/>
                    <a:pt x="9002" y="9168"/>
                  </a:cubicBezTo>
                  <a:cubicBezTo>
                    <a:pt x="9041" y="9130"/>
                    <a:pt x="9099" y="9091"/>
                    <a:pt x="9138" y="9053"/>
                  </a:cubicBezTo>
                  <a:cubicBezTo>
                    <a:pt x="11701" y="7261"/>
                    <a:pt x="12608" y="4079"/>
                    <a:pt x="11161" y="1920"/>
                  </a:cubicBezTo>
                  <a:cubicBezTo>
                    <a:pt x="10310" y="658"/>
                    <a:pt x="8848" y="1"/>
                    <a:pt x="7254" y="1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57"/>
            <p:cNvSpPr/>
            <p:nvPr/>
          </p:nvSpPr>
          <p:spPr>
            <a:xfrm>
              <a:off x="3288775" y="775050"/>
              <a:ext cx="231350" cy="235175"/>
            </a:xfrm>
            <a:custGeom>
              <a:avLst/>
              <a:gdLst/>
              <a:ahLst/>
              <a:cxnLst/>
              <a:rect l="l" t="t" r="r" b="b"/>
              <a:pathLst>
                <a:path w="9254" h="9407" extrusionOk="0">
                  <a:moveTo>
                    <a:pt x="4065" y="0"/>
                  </a:moveTo>
                  <a:cubicBezTo>
                    <a:pt x="3206" y="0"/>
                    <a:pt x="2279" y="286"/>
                    <a:pt x="1311" y="924"/>
                  </a:cubicBezTo>
                  <a:cubicBezTo>
                    <a:pt x="0" y="4703"/>
                    <a:pt x="636" y="7787"/>
                    <a:pt x="5784" y="9407"/>
                  </a:cubicBezTo>
                  <a:cubicBezTo>
                    <a:pt x="8347" y="7615"/>
                    <a:pt x="9254" y="4433"/>
                    <a:pt x="7807" y="2274"/>
                  </a:cubicBezTo>
                  <a:cubicBezTo>
                    <a:pt x="6863" y="876"/>
                    <a:pt x="5568" y="0"/>
                    <a:pt x="40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57"/>
            <p:cNvSpPr/>
            <p:nvPr/>
          </p:nvSpPr>
          <p:spPr>
            <a:xfrm>
              <a:off x="3417425" y="839125"/>
              <a:ext cx="348975" cy="343175"/>
            </a:xfrm>
            <a:custGeom>
              <a:avLst/>
              <a:gdLst/>
              <a:ahLst/>
              <a:cxnLst/>
              <a:rect l="l" t="t" r="r" b="b"/>
              <a:pathLst>
                <a:path w="13959" h="13727" extrusionOk="0">
                  <a:moveTo>
                    <a:pt x="9968" y="1"/>
                  </a:moveTo>
                  <a:lnTo>
                    <a:pt x="579" y="1157"/>
                  </a:lnTo>
                  <a:lnTo>
                    <a:pt x="1" y="12974"/>
                  </a:lnTo>
                  <a:lnTo>
                    <a:pt x="13958" y="13727"/>
                  </a:lnTo>
                  <a:lnTo>
                    <a:pt x="13573" y="8964"/>
                  </a:lnTo>
                  <a:lnTo>
                    <a:pt x="13264" y="5070"/>
                  </a:lnTo>
                  <a:lnTo>
                    <a:pt x="13187" y="4877"/>
                  </a:lnTo>
                  <a:lnTo>
                    <a:pt x="9968" y="1"/>
                  </a:lnTo>
                  <a:close/>
                </a:path>
              </a:pathLst>
            </a:custGeom>
            <a:solidFill>
              <a:srgbClr val="F4B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57"/>
            <p:cNvSpPr/>
            <p:nvPr/>
          </p:nvSpPr>
          <p:spPr>
            <a:xfrm>
              <a:off x="3423225" y="1016500"/>
              <a:ext cx="1475" cy="30350"/>
            </a:xfrm>
            <a:custGeom>
              <a:avLst/>
              <a:gdLst/>
              <a:ahLst/>
              <a:cxnLst/>
              <a:rect l="l" t="t" r="r" b="b"/>
              <a:pathLst>
                <a:path w="59" h="1214" extrusionOk="0">
                  <a:moveTo>
                    <a:pt x="59" y="0"/>
                  </a:moveTo>
                  <a:lnTo>
                    <a:pt x="59" y="0"/>
                  </a:lnTo>
                  <a:lnTo>
                    <a:pt x="0" y="1214"/>
                  </a:lnTo>
                  <a:lnTo>
                    <a:pt x="0" y="1214"/>
                  </a:lnTo>
                  <a:close/>
                </a:path>
              </a:pathLst>
            </a:custGeom>
            <a:solidFill>
              <a:srgbClr val="EF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57"/>
            <p:cNvSpPr/>
            <p:nvPr/>
          </p:nvSpPr>
          <p:spPr>
            <a:xfrm>
              <a:off x="3424675" y="1007825"/>
              <a:ext cx="500" cy="8700"/>
            </a:xfrm>
            <a:custGeom>
              <a:avLst/>
              <a:gdLst/>
              <a:ahLst/>
              <a:cxnLst/>
              <a:rect l="l" t="t" r="r" b="b"/>
              <a:pathLst>
                <a:path w="20" h="348" extrusionOk="0">
                  <a:moveTo>
                    <a:pt x="19" y="0"/>
                  </a:moveTo>
                  <a:lnTo>
                    <a:pt x="1" y="347"/>
                  </a:lnTo>
                  <a:lnTo>
                    <a:pt x="1" y="347"/>
                  </a:lnTo>
                  <a:close/>
                </a:path>
              </a:pathLst>
            </a:custGeom>
            <a:solidFill>
              <a:srgbClr val="9160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57"/>
            <p:cNvSpPr/>
            <p:nvPr/>
          </p:nvSpPr>
          <p:spPr>
            <a:xfrm>
              <a:off x="3425150" y="859825"/>
              <a:ext cx="71850" cy="148025"/>
            </a:xfrm>
            <a:custGeom>
              <a:avLst/>
              <a:gdLst/>
              <a:ahLst/>
              <a:cxnLst/>
              <a:rect l="l" t="t" r="r" b="b"/>
              <a:pathLst>
                <a:path w="2874" h="5921" extrusionOk="0">
                  <a:moveTo>
                    <a:pt x="2874" y="1"/>
                  </a:moveTo>
                  <a:lnTo>
                    <a:pt x="270" y="329"/>
                  </a:lnTo>
                  <a:lnTo>
                    <a:pt x="0" y="5920"/>
                  </a:lnTo>
                  <a:lnTo>
                    <a:pt x="0" y="5920"/>
                  </a:lnTo>
                  <a:lnTo>
                    <a:pt x="270" y="329"/>
                  </a:lnTo>
                  <a:close/>
                </a:path>
              </a:pathLst>
            </a:custGeom>
            <a:solidFill>
              <a:srgbClr val="79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57"/>
            <p:cNvSpPr/>
            <p:nvPr/>
          </p:nvSpPr>
          <p:spPr>
            <a:xfrm>
              <a:off x="3759150" y="1091175"/>
              <a:ext cx="25" cy="1000"/>
            </a:xfrm>
            <a:custGeom>
              <a:avLst/>
              <a:gdLst/>
              <a:ahLst/>
              <a:cxnLst/>
              <a:rect l="l" t="t" r="r" b="b"/>
              <a:pathLst>
                <a:path w="1" h="40" extrusionOk="0">
                  <a:moveTo>
                    <a:pt x="1" y="1"/>
                  </a:moveTo>
                  <a:lnTo>
                    <a:pt x="1" y="39"/>
                  </a:lnTo>
                  <a:lnTo>
                    <a:pt x="1" y="39"/>
                  </a:lnTo>
                  <a:close/>
                </a:path>
              </a:pathLst>
            </a:custGeom>
            <a:solidFill>
              <a:srgbClr val="EF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57"/>
            <p:cNvSpPr/>
            <p:nvPr/>
          </p:nvSpPr>
          <p:spPr>
            <a:xfrm>
              <a:off x="3423225" y="839125"/>
              <a:ext cx="335950" cy="305100"/>
            </a:xfrm>
            <a:custGeom>
              <a:avLst/>
              <a:gdLst/>
              <a:ahLst/>
              <a:cxnLst/>
              <a:rect l="l" t="t" r="r" b="b"/>
              <a:pathLst>
                <a:path w="13438" h="12204" extrusionOk="0">
                  <a:moveTo>
                    <a:pt x="9736" y="1"/>
                  </a:moveTo>
                  <a:lnTo>
                    <a:pt x="2951" y="829"/>
                  </a:lnTo>
                  <a:lnTo>
                    <a:pt x="347" y="1157"/>
                  </a:lnTo>
                  <a:lnTo>
                    <a:pt x="77" y="6748"/>
                  </a:lnTo>
                  <a:lnTo>
                    <a:pt x="59" y="7095"/>
                  </a:lnTo>
                  <a:lnTo>
                    <a:pt x="0" y="8309"/>
                  </a:lnTo>
                  <a:cubicBezTo>
                    <a:pt x="2102" y="10738"/>
                    <a:pt x="4743" y="12203"/>
                    <a:pt x="7616" y="12203"/>
                  </a:cubicBezTo>
                  <a:cubicBezTo>
                    <a:pt x="9505" y="12203"/>
                    <a:pt x="11471" y="11568"/>
                    <a:pt x="13438" y="10121"/>
                  </a:cubicBezTo>
                  <a:lnTo>
                    <a:pt x="13438" y="10083"/>
                  </a:lnTo>
                  <a:lnTo>
                    <a:pt x="13032" y="5070"/>
                  </a:lnTo>
                  <a:lnTo>
                    <a:pt x="12955" y="4877"/>
                  </a:lnTo>
                  <a:lnTo>
                    <a:pt x="9736" y="1"/>
                  </a:lnTo>
                  <a:close/>
                </a:path>
              </a:pathLst>
            </a:custGeom>
            <a:solidFill>
              <a:srgbClr val="EA9B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7"/>
            <p:cNvSpPr/>
            <p:nvPr/>
          </p:nvSpPr>
          <p:spPr>
            <a:xfrm>
              <a:off x="3693625" y="2591525"/>
              <a:ext cx="304600" cy="2510650"/>
            </a:xfrm>
            <a:custGeom>
              <a:avLst/>
              <a:gdLst/>
              <a:ahLst/>
              <a:cxnLst/>
              <a:rect l="l" t="t" r="r" b="b"/>
              <a:pathLst>
                <a:path w="12184" h="100426" extrusionOk="0">
                  <a:moveTo>
                    <a:pt x="4722" y="0"/>
                  </a:moveTo>
                  <a:cubicBezTo>
                    <a:pt x="4915" y="1466"/>
                    <a:pt x="4858" y="3008"/>
                    <a:pt x="4491" y="4569"/>
                  </a:cubicBezTo>
                  <a:cubicBezTo>
                    <a:pt x="3411" y="9041"/>
                    <a:pt x="3085" y="13629"/>
                    <a:pt x="2313" y="18141"/>
                  </a:cubicBezTo>
                  <a:cubicBezTo>
                    <a:pt x="1792" y="21225"/>
                    <a:pt x="1234" y="24310"/>
                    <a:pt x="674" y="27394"/>
                  </a:cubicBezTo>
                  <a:cubicBezTo>
                    <a:pt x="2255" y="29419"/>
                    <a:pt x="3257" y="31964"/>
                    <a:pt x="3509" y="34778"/>
                  </a:cubicBezTo>
                  <a:cubicBezTo>
                    <a:pt x="3971" y="39675"/>
                    <a:pt x="2987" y="44649"/>
                    <a:pt x="2178" y="49487"/>
                  </a:cubicBezTo>
                  <a:cubicBezTo>
                    <a:pt x="1889" y="51183"/>
                    <a:pt x="1098" y="52764"/>
                    <a:pt x="0" y="54095"/>
                  </a:cubicBezTo>
                  <a:lnTo>
                    <a:pt x="424" y="83051"/>
                  </a:lnTo>
                  <a:lnTo>
                    <a:pt x="540" y="92362"/>
                  </a:lnTo>
                  <a:lnTo>
                    <a:pt x="655" y="100420"/>
                  </a:lnTo>
                  <a:cubicBezTo>
                    <a:pt x="1349" y="100372"/>
                    <a:pt x="1937" y="100358"/>
                    <a:pt x="2463" y="100358"/>
                  </a:cubicBezTo>
                  <a:cubicBezTo>
                    <a:pt x="2988" y="100358"/>
                    <a:pt x="3451" y="100372"/>
                    <a:pt x="3894" y="100382"/>
                  </a:cubicBezTo>
                  <a:cubicBezTo>
                    <a:pt x="4361" y="100405"/>
                    <a:pt x="4814" y="100425"/>
                    <a:pt x="5304" y="100425"/>
                  </a:cubicBezTo>
                  <a:cubicBezTo>
                    <a:pt x="6047" y="100425"/>
                    <a:pt x="6877" y="100379"/>
                    <a:pt x="7981" y="100227"/>
                  </a:cubicBezTo>
                  <a:lnTo>
                    <a:pt x="8694" y="92169"/>
                  </a:lnTo>
                  <a:lnTo>
                    <a:pt x="12184" y="52919"/>
                  </a:lnTo>
                  <a:lnTo>
                    <a:pt x="8077" y="9023"/>
                  </a:lnTo>
                  <a:lnTo>
                    <a:pt x="7943" y="7519"/>
                  </a:lnTo>
                  <a:lnTo>
                    <a:pt x="4722" y="0"/>
                  </a:lnTo>
                  <a:close/>
                </a:path>
              </a:pathLst>
            </a:custGeom>
            <a:solidFill>
              <a:srgbClr val="F4B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57"/>
            <p:cNvSpPr/>
            <p:nvPr/>
          </p:nvSpPr>
          <p:spPr>
            <a:xfrm>
              <a:off x="3663225" y="4999850"/>
              <a:ext cx="667550" cy="234250"/>
            </a:xfrm>
            <a:custGeom>
              <a:avLst/>
              <a:gdLst/>
              <a:ahLst/>
              <a:cxnLst/>
              <a:rect l="l" t="t" r="r" b="b"/>
              <a:pathLst>
                <a:path w="26702" h="9370" extrusionOk="0">
                  <a:moveTo>
                    <a:pt x="10102" y="0"/>
                  </a:moveTo>
                  <a:cubicBezTo>
                    <a:pt x="10102" y="0"/>
                    <a:pt x="8927" y="2256"/>
                    <a:pt x="6730" y="2989"/>
                  </a:cubicBezTo>
                  <a:cubicBezTo>
                    <a:pt x="6425" y="3127"/>
                    <a:pt x="6107" y="3186"/>
                    <a:pt x="5787" y="3186"/>
                  </a:cubicBezTo>
                  <a:cubicBezTo>
                    <a:pt x="3781" y="3186"/>
                    <a:pt x="1659" y="848"/>
                    <a:pt x="1659" y="848"/>
                  </a:cubicBezTo>
                  <a:lnTo>
                    <a:pt x="1" y="9158"/>
                  </a:lnTo>
                  <a:lnTo>
                    <a:pt x="25872" y="9369"/>
                  </a:lnTo>
                  <a:cubicBezTo>
                    <a:pt x="26702" y="6729"/>
                    <a:pt x="22402" y="5282"/>
                    <a:pt x="18546" y="3683"/>
                  </a:cubicBezTo>
                  <a:lnTo>
                    <a:pt x="18546" y="3663"/>
                  </a:lnTo>
                  <a:lnTo>
                    <a:pt x="18528" y="3663"/>
                  </a:lnTo>
                  <a:cubicBezTo>
                    <a:pt x="14344" y="1909"/>
                    <a:pt x="10102" y="0"/>
                    <a:pt x="101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57"/>
            <p:cNvSpPr/>
            <p:nvPr/>
          </p:nvSpPr>
          <p:spPr>
            <a:xfrm>
              <a:off x="3662775" y="5220125"/>
              <a:ext cx="649175" cy="64100"/>
            </a:xfrm>
            <a:custGeom>
              <a:avLst/>
              <a:gdLst/>
              <a:ahLst/>
              <a:cxnLst/>
              <a:rect l="l" t="t" r="r" b="b"/>
              <a:pathLst>
                <a:path w="25967" h="2564" extrusionOk="0">
                  <a:moveTo>
                    <a:pt x="19" y="0"/>
                  </a:moveTo>
                  <a:lnTo>
                    <a:pt x="0" y="2352"/>
                  </a:lnTo>
                  <a:lnTo>
                    <a:pt x="25948" y="2563"/>
                  </a:lnTo>
                  <a:lnTo>
                    <a:pt x="25967" y="23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57"/>
            <p:cNvSpPr/>
            <p:nvPr/>
          </p:nvSpPr>
          <p:spPr>
            <a:xfrm>
              <a:off x="3209225" y="2680200"/>
              <a:ext cx="304625" cy="2510650"/>
            </a:xfrm>
            <a:custGeom>
              <a:avLst/>
              <a:gdLst/>
              <a:ahLst/>
              <a:cxnLst/>
              <a:rect l="l" t="t" r="r" b="b"/>
              <a:pathLst>
                <a:path w="12185" h="100426" extrusionOk="0">
                  <a:moveTo>
                    <a:pt x="4725" y="1"/>
                  </a:moveTo>
                  <a:lnTo>
                    <a:pt x="4725" y="1"/>
                  </a:lnTo>
                  <a:cubicBezTo>
                    <a:pt x="4917" y="1466"/>
                    <a:pt x="4859" y="3008"/>
                    <a:pt x="4493" y="4569"/>
                  </a:cubicBezTo>
                  <a:cubicBezTo>
                    <a:pt x="3414" y="9041"/>
                    <a:pt x="3085" y="13611"/>
                    <a:pt x="2314" y="18141"/>
                  </a:cubicBezTo>
                  <a:cubicBezTo>
                    <a:pt x="1794" y="21225"/>
                    <a:pt x="1235" y="24310"/>
                    <a:pt x="676" y="27394"/>
                  </a:cubicBezTo>
                  <a:cubicBezTo>
                    <a:pt x="2257" y="29419"/>
                    <a:pt x="3260" y="31964"/>
                    <a:pt x="3509" y="34779"/>
                  </a:cubicBezTo>
                  <a:cubicBezTo>
                    <a:pt x="3954" y="39675"/>
                    <a:pt x="2990" y="44649"/>
                    <a:pt x="2180" y="49487"/>
                  </a:cubicBezTo>
                  <a:cubicBezTo>
                    <a:pt x="1890" y="51184"/>
                    <a:pt x="1100" y="52765"/>
                    <a:pt x="1" y="54095"/>
                  </a:cubicBezTo>
                  <a:lnTo>
                    <a:pt x="406" y="83051"/>
                  </a:lnTo>
                  <a:lnTo>
                    <a:pt x="541" y="92344"/>
                  </a:lnTo>
                  <a:lnTo>
                    <a:pt x="656" y="100402"/>
                  </a:lnTo>
                  <a:cubicBezTo>
                    <a:pt x="1355" y="100363"/>
                    <a:pt x="1946" y="100348"/>
                    <a:pt x="2474" y="100348"/>
                  </a:cubicBezTo>
                  <a:cubicBezTo>
                    <a:pt x="2995" y="100348"/>
                    <a:pt x="3455" y="100363"/>
                    <a:pt x="3895" y="100382"/>
                  </a:cubicBezTo>
                  <a:cubicBezTo>
                    <a:pt x="4363" y="100405"/>
                    <a:pt x="4812" y="100425"/>
                    <a:pt x="5300" y="100425"/>
                  </a:cubicBezTo>
                  <a:cubicBezTo>
                    <a:pt x="6039" y="100425"/>
                    <a:pt x="6867" y="100379"/>
                    <a:pt x="7982" y="100228"/>
                  </a:cubicBezTo>
                  <a:lnTo>
                    <a:pt x="8696" y="92151"/>
                  </a:lnTo>
                  <a:lnTo>
                    <a:pt x="12185" y="52919"/>
                  </a:lnTo>
                  <a:lnTo>
                    <a:pt x="8079" y="9023"/>
                  </a:lnTo>
                  <a:lnTo>
                    <a:pt x="7925" y="7519"/>
                  </a:lnTo>
                  <a:lnTo>
                    <a:pt x="4725" y="1"/>
                  </a:lnTo>
                  <a:close/>
                </a:path>
              </a:pathLst>
            </a:custGeom>
            <a:solidFill>
              <a:srgbClr val="F4B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57"/>
            <p:cNvSpPr/>
            <p:nvPr/>
          </p:nvSpPr>
          <p:spPr>
            <a:xfrm>
              <a:off x="3117200" y="5116475"/>
              <a:ext cx="403400" cy="343675"/>
            </a:xfrm>
            <a:custGeom>
              <a:avLst/>
              <a:gdLst/>
              <a:ahLst/>
              <a:cxnLst/>
              <a:rect l="l" t="t" r="r" b="b"/>
              <a:pathLst>
                <a:path w="16136" h="13747" extrusionOk="0">
                  <a:moveTo>
                    <a:pt x="4183" y="1"/>
                  </a:moveTo>
                  <a:cubicBezTo>
                    <a:pt x="1715" y="2720"/>
                    <a:pt x="289" y="6825"/>
                    <a:pt x="0" y="9023"/>
                  </a:cubicBezTo>
                  <a:lnTo>
                    <a:pt x="7730" y="13747"/>
                  </a:lnTo>
                  <a:lnTo>
                    <a:pt x="16135" y="9158"/>
                  </a:lnTo>
                  <a:cubicBezTo>
                    <a:pt x="15808" y="7423"/>
                    <a:pt x="11837" y="78"/>
                    <a:pt x="11837" y="78"/>
                  </a:cubicBezTo>
                  <a:cubicBezTo>
                    <a:pt x="11837" y="78"/>
                    <a:pt x="9640" y="2064"/>
                    <a:pt x="8753" y="2180"/>
                  </a:cubicBezTo>
                  <a:cubicBezTo>
                    <a:pt x="8548" y="2207"/>
                    <a:pt x="8349" y="2219"/>
                    <a:pt x="8157" y="2219"/>
                  </a:cubicBezTo>
                  <a:cubicBezTo>
                    <a:pt x="5601" y="2219"/>
                    <a:pt x="4183" y="1"/>
                    <a:pt x="41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57"/>
            <p:cNvSpPr/>
            <p:nvPr/>
          </p:nvSpPr>
          <p:spPr>
            <a:xfrm>
              <a:off x="3111425" y="5342025"/>
              <a:ext cx="411600" cy="134000"/>
            </a:xfrm>
            <a:custGeom>
              <a:avLst/>
              <a:gdLst/>
              <a:ahLst/>
              <a:cxnLst/>
              <a:rect l="l" t="t" r="r" b="b"/>
              <a:pathLst>
                <a:path w="16464" h="5360" extrusionOk="0">
                  <a:moveTo>
                    <a:pt x="231" y="1"/>
                  </a:moveTo>
                  <a:cubicBezTo>
                    <a:pt x="0" y="1659"/>
                    <a:pt x="96" y="2777"/>
                    <a:pt x="96" y="2777"/>
                  </a:cubicBezTo>
                  <a:cubicBezTo>
                    <a:pt x="2078" y="4737"/>
                    <a:pt x="4800" y="5359"/>
                    <a:pt x="7456" y="5359"/>
                  </a:cubicBezTo>
                  <a:cubicBezTo>
                    <a:pt x="12060" y="5359"/>
                    <a:pt x="16464" y="3491"/>
                    <a:pt x="16464" y="3491"/>
                  </a:cubicBezTo>
                  <a:cubicBezTo>
                    <a:pt x="16464" y="3491"/>
                    <a:pt x="16425" y="1486"/>
                    <a:pt x="16405" y="368"/>
                  </a:cubicBezTo>
                  <a:cubicBezTo>
                    <a:pt x="16386" y="309"/>
                    <a:pt x="16386" y="232"/>
                    <a:pt x="16366" y="136"/>
                  </a:cubicBezTo>
                  <a:cubicBezTo>
                    <a:pt x="16054" y="299"/>
                    <a:pt x="12482" y="2083"/>
                    <a:pt x="7971" y="2083"/>
                  </a:cubicBezTo>
                  <a:cubicBezTo>
                    <a:pt x="5542" y="2083"/>
                    <a:pt x="2842" y="1566"/>
                    <a:pt x="2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57"/>
            <p:cNvSpPr/>
            <p:nvPr/>
          </p:nvSpPr>
          <p:spPr>
            <a:xfrm>
              <a:off x="3189950" y="2489350"/>
              <a:ext cx="891175" cy="2535575"/>
            </a:xfrm>
            <a:custGeom>
              <a:avLst/>
              <a:gdLst/>
              <a:ahLst/>
              <a:cxnLst/>
              <a:rect l="l" t="t" r="r" b="b"/>
              <a:pathLst>
                <a:path w="35647" h="101423" extrusionOk="0">
                  <a:moveTo>
                    <a:pt x="35647" y="1"/>
                  </a:moveTo>
                  <a:lnTo>
                    <a:pt x="849" y="6844"/>
                  </a:lnTo>
                  <a:lnTo>
                    <a:pt x="638" y="28648"/>
                  </a:lnTo>
                  <a:lnTo>
                    <a:pt x="1" y="101076"/>
                  </a:lnTo>
                  <a:lnTo>
                    <a:pt x="11837" y="101423"/>
                  </a:lnTo>
                  <a:lnTo>
                    <a:pt x="19317" y="34334"/>
                  </a:lnTo>
                  <a:lnTo>
                    <a:pt x="19723" y="99592"/>
                  </a:lnTo>
                  <a:lnTo>
                    <a:pt x="32678" y="98667"/>
                  </a:lnTo>
                  <a:lnTo>
                    <a:pt x="356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57"/>
            <p:cNvSpPr/>
            <p:nvPr/>
          </p:nvSpPr>
          <p:spPr>
            <a:xfrm>
              <a:off x="3189950" y="3308175"/>
              <a:ext cx="482950" cy="1708075"/>
            </a:xfrm>
            <a:custGeom>
              <a:avLst/>
              <a:gdLst/>
              <a:ahLst/>
              <a:cxnLst/>
              <a:rect l="l" t="t" r="r" b="b"/>
              <a:pathLst>
                <a:path w="19318" h="68323" extrusionOk="0">
                  <a:moveTo>
                    <a:pt x="19317" y="1581"/>
                  </a:moveTo>
                  <a:lnTo>
                    <a:pt x="19125" y="3298"/>
                  </a:lnTo>
                  <a:cubicBezTo>
                    <a:pt x="19183" y="3298"/>
                    <a:pt x="19260" y="3278"/>
                    <a:pt x="19317" y="3278"/>
                  </a:cubicBezTo>
                  <a:lnTo>
                    <a:pt x="19317" y="1581"/>
                  </a:lnTo>
                  <a:close/>
                  <a:moveTo>
                    <a:pt x="561" y="0"/>
                  </a:moveTo>
                  <a:lnTo>
                    <a:pt x="1" y="68323"/>
                  </a:lnTo>
                  <a:lnTo>
                    <a:pt x="618" y="21"/>
                  </a:lnTo>
                  <a:cubicBezTo>
                    <a:pt x="599" y="21"/>
                    <a:pt x="579" y="21"/>
                    <a:pt x="561" y="0"/>
                  </a:cubicBezTo>
                  <a:close/>
                </a:path>
              </a:pathLst>
            </a:custGeom>
            <a:solidFill>
              <a:srgbClr val="E6E6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57"/>
            <p:cNvSpPr/>
            <p:nvPr/>
          </p:nvSpPr>
          <p:spPr>
            <a:xfrm>
              <a:off x="3189950" y="3308675"/>
              <a:ext cx="852625" cy="1707575"/>
            </a:xfrm>
            <a:custGeom>
              <a:avLst/>
              <a:gdLst/>
              <a:ahLst/>
              <a:cxnLst/>
              <a:rect l="l" t="t" r="r" b="b"/>
              <a:pathLst>
                <a:path w="34105" h="68303" extrusionOk="0">
                  <a:moveTo>
                    <a:pt x="618" y="1"/>
                  </a:moveTo>
                  <a:lnTo>
                    <a:pt x="1" y="68303"/>
                  </a:lnTo>
                  <a:lnTo>
                    <a:pt x="3085" y="68091"/>
                  </a:lnTo>
                  <a:cubicBezTo>
                    <a:pt x="2661" y="50181"/>
                    <a:pt x="5110" y="4280"/>
                    <a:pt x="8734" y="4088"/>
                  </a:cubicBezTo>
                  <a:cubicBezTo>
                    <a:pt x="12801" y="3875"/>
                    <a:pt x="16233" y="3586"/>
                    <a:pt x="19125" y="3278"/>
                  </a:cubicBezTo>
                  <a:lnTo>
                    <a:pt x="19317" y="1561"/>
                  </a:lnTo>
                  <a:lnTo>
                    <a:pt x="19317" y="3258"/>
                  </a:lnTo>
                  <a:cubicBezTo>
                    <a:pt x="31483" y="1947"/>
                    <a:pt x="33989" y="96"/>
                    <a:pt x="34104" y="1"/>
                  </a:cubicBezTo>
                  <a:lnTo>
                    <a:pt x="34104" y="1"/>
                  </a:lnTo>
                  <a:cubicBezTo>
                    <a:pt x="33699" y="58"/>
                    <a:pt x="33313" y="96"/>
                    <a:pt x="33197" y="116"/>
                  </a:cubicBezTo>
                  <a:cubicBezTo>
                    <a:pt x="33159" y="116"/>
                    <a:pt x="33120" y="116"/>
                    <a:pt x="33102" y="135"/>
                  </a:cubicBezTo>
                  <a:cubicBezTo>
                    <a:pt x="32177" y="250"/>
                    <a:pt x="31251" y="366"/>
                    <a:pt x="30326" y="463"/>
                  </a:cubicBezTo>
                  <a:cubicBezTo>
                    <a:pt x="26026" y="906"/>
                    <a:pt x="21708" y="1137"/>
                    <a:pt x="17389" y="1137"/>
                  </a:cubicBezTo>
                  <a:cubicBezTo>
                    <a:pt x="14518" y="1137"/>
                    <a:pt x="11665" y="1042"/>
                    <a:pt x="8812" y="849"/>
                  </a:cubicBezTo>
                  <a:cubicBezTo>
                    <a:pt x="7403" y="752"/>
                    <a:pt x="5958" y="713"/>
                    <a:pt x="4532" y="540"/>
                  </a:cubicBezTo>
                  <a:cubicBezTo>
                    <a:pt x="4280" y="502"/>
                    <a:pt x="4069" y="482"/>
                    <a:pt x="3915" y="463"/>
                  </a:cubicBezTo>
                  <a:cubicBezTo>
                    <a:pt x="3856" y="463"/>
                    <a:pt x="3818" y="443"/>
                    <a:pt x="3761" y="443"/>
                  </a:cubicBezTo>
                  <a:cubicBezTo>
                    <a:pt x="3741" y="443"/>
                    <a:pt x="3722" y="443"/>
                    <a:pt x="3684" y="425"/>
                  </a:cubicBezTo>
                  <a:lnTo>
                    <a:pt x="3625" y="425"/>
                  </a:lnTo>
                  <a:cubicBezTo>
                    <a:pt x="3606" y="425"/>
                    <a:pt x="3586" y="405"/>
                    <a:pt x="3568" y="405"/>
                  </a:cubicBezTo>
                  <a:cubicBezTo>
                    <a:pt x="3298" y="366"/>
                    <a:pt x="3047" y="327"/>
                    <a:pt x="2912" y="309"/>
                  </a:cubicBezTo>
                  <a:cubicBezTo>
                    <a:pt x="2141" y="212"/>
                    <a:pt x="1370" y="116"/>
                    <a:pt x="618" y="1"/>
                  </a:cubicBezTo>
                  <a:close/>
                </a:path>
              </a:pathLst>
            </a:custGeom>
            <a:solidFill>
              <a:srgbClr val="414042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57"/>
            <p:cNvSpPr/>
            <p:nvPr/>
          </p:nvSpPr>
          <p:spPr>
            <a:xfrm>
              <a:off x="3170675" y="2447575"/>
              <a:ext cx="968750" cy="889350"/>
            </a:xfrm>
            <a:custGeom>
              <a:avLst/>
              <a:gdLst/>
              <a:ahLst/>
              <a:cxnLst/>
              <a:rect l="l" t="t" r="r" b="b"/>
              <a:pathLst>
                <a:path w="38750" h="35574" extrusionOk="0">
                  <a:moveTo>
                    <a:pt x="27200" y="1"/>
                  </a:moveTo>
                  <a:cubicBezTo>
                    <a:pt x="22459" y="1"/>
                    <a:pt x="16802" y="571"/>
                    <a:pt x="12243" y="1150"/>
                  </a:cubicBezTo>
                  <a:cubicBezTo>
                    <a:pt x="11857" y="1209"/>
                    <a:pt x="11490" y="1266"/>
                    <a:pt x="11125" y="1304"/>
                  </a:cubicBezTo>
                  <a:cubicBezTo>
                    <a:pt x="10546" y="1382"/>
                    <a:pt x="10007" y="1459"/>
                    <a:pt x="9485" y="1536"/>
                  </a:cubicBezTo>
                  <a:cubicBezTo>
                    <a:pt x="6151" y="2019"/>
                    <a:pt x="3895" y="2423"/>
                    <a:pt x="3895" y="2423"/>
                  </a:cubicBezTo>
                  <a:cubicBezTo>
                    <a:pt x="3895" y="2423"/>
                    <a:pt x="98" y="8052"/>
                    <a:pt x="252" y="20526"/>
                  </a:cubicBezTo>
                  <a:cubicBezTo>
                    <a:pt x="309" y="24168"/>
                    <a:pt x="193" y="29085"/>
                    <a:pt x="1" y="34232"/>
                  </a:cubicBezTo>
                  <a:cubicBezTo>
                    <a:pt x="270" y="34270"/>
                    <a:pt x="540" y="34309"/>
                    <a:pt x="830" y="34347"/>
                  </a:cubicBezTo>
                  <a:cubicBezTo>
                    <a:pt x="1774" y="34502"/>
                    <a:pt x="2738" y="34637"/>
                    <a:pt x="3683" y="34753"/>
                  </a:cubicBezTo>
                  <a:cubicBezTo>
                    <a:pt x="3818" y="34771"/>
                    <a:pt x="4069" y="34810"/>
                    <a:pt x="4339" y="34849"/>
                  </a:cubicBezTo>
                  <a:cubicBezTo>
                    <a:pt x="4357" y="34849"/>
                    <a:pt x="4377" y="34869"/>
                    <a:pt x="4396" y="34869"/>
                  </a:cubicBezTo>
                  <a:lnTo>
                    <a:pt x="4435" y="34869"/>
                  </a:lnTo>
                  <a:cubicBezTo>
                    <a:pt x="4512" y="34887"/>
                    <a:pt x="4589" y="34887"/>
                    <a:pt x="4686" y="34907"/>
                  </a:cubicBezTo>
                  <a:cubicBezTo>
                    <a:pt x="4840" y="34926"/>
                    <a:pt x="5051" y="34946"/>
                    <a:pt x="5303" y="34984"/>
                  </a:cubicBezTo>
                  <a:cubicBezTo>
                    <a:pt x="6729" y="35157"/>
                    <a:pt x="8174" y="35196"/>
                    <a:pt x="9583" y="35293"/>
                  </a:cubicBezTo>
                  <a:cubicBezTo>
                    <a:pt x="12450" y="35478"/>
                    <a:pt x="15320" y="35573"/>
                    <a:pt x="18189" y="35573"/>
                  </a:cubicBezTo>
                  <a:cubicBezTo>
                    <a:pt x="22497" y="35573"/>
                    <a:pt x="26804" y="35358"/>
                    <a:pt x="31097" y="34907"/>
                  </a:cubicBezTo>
                  <a:cubicBezTo>
                    <a:pt x="32022" y="34810"/>
                    <a:pt x="32948" y="34694"/>
                    <a:pt x="33873" y="34579"/>
                  </a:cubicBezTo>
                  <a:cubicBezTo>
                    <a:pt x="33891" y="34560"/>
                    <a:pt x="33930" y="34560"/>
                    <a:pt x="33968" y="34560"/>
                  </a:cubicBezTo>
                  <a:cubicBezTo>
                    <a:pt x="34084" y="34540"/>
                    <a:pt x="34490" y="34502"/>
                    <a:pt x="34894" y="34445"/>
                  </a:cubicBezTo>
                  <a:cubicBezTo>
                    <a:pt x="35318" y="34367"/>
                    <a:pt x="36803" y="34116"/>
                    <a:pt x="37034" y="34077"/>
                  </a:cubicBezTo>
                  <a:cubicBezTo>
                    <a:pt x="37613" y="33962"/>
                    <a:pt x="38191" y="33846"/>
                    <a:pt x="38749" y="33751"/>
                  </a:cubicBezTo>
                  <a:cubicBezTo>
                    <a:pt x="38191" y="19426"/>
                    <a:pt x="37439" y="4273"/>
                    <a:pt x="36745" y="2443"/>
                  </a:cubicBezTo>
                  <a:cubicBezTo>
                    <a:pt x="36726" y="2384"/>
                    <a:pt x="36687" y="2307"/>
                    <a:pt x="36649" y="2250"/>
                  </a:cubicBezTo>
                  <a:cubicBezTo>
                    <a:pt x="35735" y="566"/>
                    <a:pt x="31922" y="1"/>
                    <a:pt x="272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57"/>
            <p:cNvSpPr/>
            <p:nvPr/>
          </p:nvSpPr>
          <p:spPr>
            <a:xfrm>
              <a:off x="3459850" y="1209750"/>
              <a:ext cx="540075" cy="447275"/>
            </a:xfrm>
            <a:custGeom>
              <a:avLst/>
              <a:gdLst/>
              <a:ahLst/>
              <a:cxnLst/>
              <a:rect l="l" t="t" r="r" b="b"/>
              <a:pathLst>
                <a:path w="21603" h="17891" extrusionOk="0">
                  <a:moveTo>
                    <a:pt x="17462" y="0"/>
                  </a:moveTo>
                  <a:cubicBezTo>
                    <a:pt x="17001" y="0"/>
                    <a:pt x="16419" y="222"/>
                    <a:pt x="15693" y="714"/>
                  </a:cubicBezTo>
                  <a:cubicBezTo>
                    <a:pt x="13391" y="2275"/>
                    <a:pt x="10969" y="2807"/>
                    <a:pt x="8735" y="2807"/>
                  </a:cubicBezTo>
                  <a:cubicBezTo>
                    <a:pt x="3934" y="2807"/>
                    <a:pt x="1" y="347"/>
                    <a:pt x="0" y="347"/>
                  </a:cubicBezTo>
                  <a:lnTo>
                    <a:pt x="0" y="347"/>
                  </a:lnTo>
                  <a:lnTo>
                    <a:pt x="15906" y="17890"/>
                  </a:lnTo>
                  <a:cubicBezTo>
                    <a:pt x="15906" y="17890"/>
                    <a:pt x="21603" y="0"/>
                    <a:pt x="174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57"/>
            <p:cNvSpPr/>
            <p:nvPr/>
          </p:nvSpPr>
          <p:spPr>
            <a:xfrm>
              <a:off x="3094075" y="1125875"/>
              <a:ext cx="1054025" cy="1525425"/>
            </a:xfrm>
            <a:custGeom>
              <a:avLst/>
              <a:gdLst/>
              <a:ahLst/>
              <a:cxnLst/>
              <a:rect l="l" t="t" r="r" b="b"/>
              <a:pathLst>
                <a:path w="42161" h="61017" extrusionOk="0">
                  <a:moveTo>
                    <a:pt x="26719" y="1"/>
                  </a:moveTo>
                  <a:lnTo>
                    <a:pt x="26719" y="1"/>
                  </a:lnTo>
                  <a:cubicBezTo>
                    <a:pt x="27740" y="907"/>
                    <a:pt x="28434" y="2141"/>
                    <a:pt x="28879" y="3702"/>
                  </a:cubicBezTo>
                  <a:cubicBezTo>
                    <a:pt x="29977" y="7635"/>
                    <a:pt x="29149" y="12994"/>
                    <a:pt x="28416" y="13284"/>
                  </a:cubicBezTo>
                  <a:cubicBezTo>
                    <a:pt x="28318" y="13318"/>
                    <a:pt x="28209" y="13335"/>
                    <a:pt x="28090" y="13335"/>
                  </a:cubicBezTo>
                  <a:cubicBezTo>
                    <a:pt x="25941" y="13335"/>
                    <a:pt x="20509" y="7908"/>
                    <a:pt x="16271" y="3779"/>
                  </a:cubicBezTo>
                  <a:cubicBezTo>
                    <a:pt x="14266" y="1813"/>
                    <a:pt x="12878" y="386"/>
                    <a:pt x="12878" y="386"/>
                  </a:cubicBezTo>
                  <a:cubicBezTo>
                    <a:pt x="12878" y="386"/>
                    <a:pt x="11336" y="887"/>
                    <a:pt x="9349" y="1736"/>
                  </a:cubicBezTo>
                  <a:cubicBezTo>
                    <a:pt x="7249" y="2642"/>
                    <a:pt x="4665" y="3953"/>
                    <a:pt x="2949" y="5476"/>
                  </a:cubicBezTo>
                  <a:lnTo>
                    <a:pt x="2949" y="5496"/>
                  </a:lnTo>
                  <a:cubicBezTo>
                    <a:pt x="2044" y="6285"/>
                    <a:pt x="1388" y="7154"/>
                    <a:pt x="1175" y="8059"/>
                  </a:cubicBezTo>
                  <a:cubicBezTo>
                    <a:pt x="0" y="10141"/>
                    <a:pt x="4126" y="14364"/>
                    <a:pt x="6265" y="20610"/>
                  </a:cubicBezTo>
                  <a:cubicBezTo>
                    <a:pt x="6825" y="22286"/>
                    <a:pt x="7229" y="24003"/>
                    <a:pt x="7480" y="25815"/>
                  </a:cubicBezTo>
                  <a:cubicBezTo>
                    <a:pt x="7673" y="27144"/>
                    <a:pt x="7807" y="28514"/>
                    <a:pt x="7884" y="29959"/>
                  </a:cubicBezTo>
                  <a:lnTo>
                    <a:pt x="7884" y="29998"/>
                  </a:lnTo>
                  <a:cubicBezTo>
                    <a:pt x="8000" y="31753"/>
                    <a:pt x="8020" y="33603"/>
                    <a:pt x="8058" y="35570"/>
                  </a:cubicBezTo>
                  <a:cubicBezTo>
                    <a:pt x="7750" y="43569"/>
                    <a:pt x="7287" y="50625"/>
                    <a:pt x="6959" y="55291"/>
                  </a:cubicBezTo>
                  <a:cubicBezTo>
                    <a:pt x="6709" y="58876"/>
                    <a:pt x="6516" y="61017"/>
                    <a:pt x="6516" y="61017"/>
                  </a:cubicBezTo>
                  <a:cubicBezTo>
                    <a:pt x="6516" y="61017"/>
                    <a:pt x="8038" y="60920"/>
                    <a:pt x="10449" y="60727"/>
                  </a:cubicBezTo>
                  <a:cubicBezTo>
                    <a:pt x="12048" y="60611"/>
                    <a:pt x="14053" y="60439"/>
                    <a:pt x="16251" y="60246"/>
                  </a:cubicBezTo>
                  <a:cubicBezTo>
                    <a:pt x="26103" y="59339"/>
                    <a:pt x="39867" y="57758"/>
                    <a:pt x="39751" y="55850"/>
                  </a:cubicBezTo>
                  <a:cubicBezTo>
                    <a:pt x="39751" y="55619"/>
                    <a:pt x="39731" y="55368"/>
                    <a:pt x="39713" y="55118"/>
                  </a:cubicBezTo>
                  <a:cubicBezTo>
                    <a:pt x="39423" y="49044"/>
                    <a:pt x="39693" y="37863"/>
                    <a:pt x="40176" y="35300"/>
                  </a:cubicBezTo>
                  <a:cubicBezTo>
                    <a:pt x="40965" y="31039"/>
                    <a:pt x="42160" y="26335"/>
                    <a:pt x="41775" y="20687"/>
                  </a:cubicBezTo>
                  <a:cubicBezTo>
                    <a:pt x="41698" y="16965"/>
                    <a:pt x="33485" y="3067"/>
                    <a:pt x="33293" y="2815"/>
                  </a:cubicBezTo>
                  <a:cubicBezTo>
                    <a:pt x="32290" y="2314"/>
                    <a:pt x="31231" y="1833"/>
                    <a:pt x="30344" y="1447"/>
                  </a:cubicBezTo>
                  <a:cubicBezTo>
                    <a:pt x="29128" y="926"/>
                    <a:pt x="26777" y="1"/>
                    <a:pt x="26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57"/>
            <p:cNvSpPr/>
            <p:nvPr/>
          </p:nvSpPr>
          <p:spPr>
            <a:xfrm>
              <a:off x="3425650" y="1485925"/>
              <a:ext cx="1450" cy="3375"/>
            </a:xfrm>
            <a:custGeom>
              <a:avLst/>
              <a:gdLst/>
              <a:ahLst/>
              <a:cxnLst/>
              <a:rect l="l" t="t" r="r" b="b"/>
              <a:pathLst>
                <a:path w="58" h="135" extrusionOk="0">
                  <a:moveTo>
                    <a:pt x="57" y="0"/>
                  </a:moveTo>
                  <a:lnTo>
                    <a:pt x="57" y="0"/>
                  </a:lnTo>
                  <a:cubicBezTo>
                    <a:pt x="39" y="0"/>
                    <a:pt x="0" y="57"/>
                    <a:pt x="0" y="134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57C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57"/>
            <p:cNvSpPr/>
            <p:nvPr/>
          </p:nvSpPr>
          <p:spPr>
            <a:xfrm>
              <a:off x="3176950" y="1771225"/>
              <a:ext cx="118100" cy="1170700"/>
            </a:xfrm>
            <a:custGeom>
              <a:avLst/>
              <a:gdLst/>
              <a:ahLst/>
              <a:cxnLst/>
              <a:rect l="l" t="t" r="r" b="b"/>
              <a:pathLst>
                <a:path w="4724" h="46828" extrusionOk="0">
                  <a:moveTo>
                    <a:pt x="4723" y="10006"/>
                  </a:moveTo>
                  <a:cubicBezTo>
                    <a:pt x="4415" y="17891"/>
                    <a:pt x="3972" y="24870"/>
                    <a:pt x="3644" y="29477"/>
                  </a:cubicBezTo>
                  <a:cubicBezTo>
                    <a:pt x="3644" y="29477"/>
                    <a:pt x="1" y="34874"/>
                    <a:pt x="1" y="46827"/>
                  </a:cubicBezTo>
                  <a:cubicBezTo>
                    <a:pt x="1" y="34874"/>
                    <a:pt x="3644" y="29477"/>
                    <a:pt x="3644" y="29477"/>
                  </a:cubicBezTo>
                  <a:lnTo>
                    <a:pt x="3644" y="29477"/>
                  </a:lnTo>
                  <a:cubicBezTo>
                    <a:pt x="3972" y="24870"/>
                    <a:pt x="4415" y="17891"/>
                    <a:pt x="4723" y="10006"/>
                  </a:cubicBezTo>
                  <a:close/>
                  <a:moveTo>
                    <a:pt x="4165" y="1"/>
                  </a:moveTo>
                  <a:lnTo>
                    <a:pt x="4165" y="1"/>
                  </a:lnTo>
                  <a:cubicBezTo>
                    <a:pt x="4165" y="39"/>
                    <a:pt x="4165" y="78"/>
                    <a:pt x="4184" y="117"/>
                  </a:cubicBezTo>
                  <a:cubicBezTo>
                    <a:pt x="4165" y="78"/>
                    <a:pt x="4165" y="39"/>
                    <a:pt x="4165" y="1"/>
                  </a:cubicBezTo>
                  <a:close/>
                </a:path>
              </a:pathLst>
            </a:custGeom>
            <a:solidFill>
              <a:srgbClr val="EC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57"/>
            <p:cNvSpPr/>
            <p:nvPr/>
          </p:nvSpPr>
          <p:spPr>
            <a:xfrm>
              <a:off x="3281525" y="3319275"/>
              <a:ext cx="2450" cy="500"/>
            </a:xfrm>
            <a:custGeom>
              <a:avLst/>
              <a:gdLst/>
              <a:ahLst/>
              <a:cxnLst/>
              <a:rect l="l" t="t" r="r" b="b"/>
              <a:pathLst>
                <a:path w="98" h="20" extrusionOk="0">
                  <a:moveTo>
                    <a:pt x="1" y="1"/>
                  </a:moveTo>
                  <a:cubicBezTo>
                    <a:pt x="9" y="1"/>
                    <a:pt x="17" y="2"/>
                    <a:pt x="25" y="3"/>
                  </a:cubicBezTo>
                  <a:lnTo>
                    <a:pt x="25" y="3"/>
                  </a:lnTo>
                  <a:cubicBezTo>
                    <a:pt x="24" y="2"/>
                    <a:pt x="22" y="1"/>
                    <a:pt x="21" y="1"/>
                  </a:cubicBezTo>
                  <a:close/>
                  <a:moveTo>
                    <a:pt x="25" y="3"/>
                  </a:moveTo>
                  <a:cubicBezTo>
                    <a:pt x="61" y="19"/>
                    <a:pt x="78" y="19"/>
                    <a:pt x="98" y="19"/>
                  </a:cubicBezTo>
                  <a:cubicBezTo>
                    <a:pt x="82" y="19"/>
                    <a:pt x="55" y="8"/>
                    <a:pt x="25" y="3"/>
                  </a:cubicBezTo>
                  <a:close/>
                </a:path>
              </a:pathLst>
            </a:custGeom>
            <a:solidFill>
              <a:srgbClr val="0E8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57"/>
            <p:cNvSpPr/>
            <p:nvPr/>
          </p:nvSpPr>
          <p:spPr>
            <a:xfrm>
              <a:off x="3170675" y="2508125"/>
              <a:ext cx="795250" cy="829000"/>
            </a:xfrm>
            <a:custGeom>
              <a:avLst/>
              <a:gdLst/>
              <a:ahLst/>
              <a:cxnLst/>
              <a:rect l="l" t="t" r="r" b="b"/>
              <a:pathLst>
                <a:path w="31810" h="33160" extrusionOk="0">
                  <a:moveTo>
                    <a:pt x="1543" y="18778"/>
                  </a:moveTo>
                  <a:lnTo>
                    <a:pt x="1543" y="18778"/>
                  </a:lnTo>
                  <a:cubicBezTo>
                    <a:pt x="1543" y="18778"/>
                    <a:pt x="4377" y="19993"/>
                    <a:pt x="5226" y="20687"/>
                  </a:cubicBezTo>
                  <a:cubicBezTo>
                    <a:pt x="6092" y="21399"/>
                    <a:pt x="6285" y="23906"/>
                    <a:pt x="6285" y="23906"/>
                  </a:cubicBezTo>
                  <a:cubicBezTo>
                    <a:pt x="6285" y="23906"/>
                    <a:pt x="6864" y="25082"/>
                    <a:pt x="7211" y="25332"/>
                  </a:cubicBezTo>
                  <a:cubicBezTo>
                    <a:pt x="7249" y="25352"/>
                    <a:pt x="7269" y="25391"/>
                    <a:pt x="7269" y="25409"/>
                  </a:cubicBezTo>
                  <a:cubicBezTo>
                    <a:pt x="7269" y="25622"/>
                    <a:pt x="6671" y="25969"/>
                    <a:pt x="6035" y="25969"/>
                  </a:cubicBezTo>
                  <a:cubicBezTo>
                    <a:pt x="5591" y="25969"/>
                    <a:pt x="5149" y="25815"/>
                    <a:pt x="4820" y="25332"/>
                  </a:cubicBezTo>
                  <a:cubicBezTo>
                    <a:pt x="3972" y="24041"/>
                    <a:pt x="1543" y="18778"/>
                    <a:pt x="1543" y="18778"/>
                  </a:cubicBezTo>
                  <a:close/>
                  <a:moveTo>
                    <a:pt x="3895" y="1"/>
                  </a:moveTo>
                  <a:cubicBezTo>
                    <a:pt x="3894" y="1"/>
                    <a:pt x="252" y="5399"/>
                    <a:pt x="252" y="17351"/>
                  </a:cubicBezTo>
                  <a:lnTo>
                    <a:pt x="252" y="18104"/>
                  </a:lnTo>
                  <a:cubicBezTo>
                    <a:pt x="270" y="18623"/>
                    <a:pt x="270" y="19145"/>
                    <a:pt x="270" y="19684"/>
                  </a:cubicBezTo>
                  <a:cubicBezTo>
                    <a:pt x="270" y="23116"/>
                    <a:pt x="155" y="27376"/>
                    <a:pt x="1" y="31810"/>
                  </a:cubicBezTo>
                  <a:cubicBezTo>
                    <a:pt x="270" y="31848"/>
                    <a:pt x="540" y="31887"/>
                    <a:pt x="830" y="31925"/>
                  </a:cubicBezTo>
                  <a:cubicBezTo>
                    <a:pt x="1774" y="32080"/>
                    <a:pt x="2738" y="32215"/>
                    <a:pt x="3683" y="32331"/>
                  </a:cubicBezTo>
                  <a:cubicBezTo>
                    <a:pt x="3818" y="32349"/>
                    <a:pt x="4069" y="32388"/>
                    <a:pt x="4339" y="32427"/>
                  </a:cubicBezTo>
                  <a:cubicBezTo>
                    <a:pt x="4357" y="32427"/>
                    <a:pt x="4377" y="32447"/>
                    <a:pt x="4396" y="32447"/>
                  </a:cubicBezTo>
                  <a:lnTo>
                    <a:pt x="4435" y="32447"/>
                  </a:lnTo>
                  <a:cubicBezTo>
                    <a:pt x="4473" y="32447"/>
                    <a:pt x="4512" y="32465"/>
                    <a:pt x="4532" y="32465"/>
                  </a:cubicBezTo>
                  <a:cubicBezTo>
                    <a:pt x="4570" y="32465"/>
                    <a:pt x="4627" y="32485"/>
                    <a:pt x="4686" y="32485"/>
                  </a:cubicBezTo>
                  <a:cubicBezTo>
                    <a:pt x="4840" y="32504"/>
                    <a:pt x="5051" y="32524"/>
                    <a:pt x="5303" y="32562"/>
                  </a:cubicBezTo>
                  <a:cubicBezTo>
                    <a:pt x="6729" y="32735"/>
                    <a:pt x="8174" y="32774"/>
                    <a:pt x="9583" y="32871"/>
                  </a:cubicBezTo>
                  <a:cubicBezTo>
                    <a:pt x="12436" y="33064"/>
                    <a:pt x="15289" y="33159"/>
                    <a:pt x="18160" y="33159"/>
                  </a:cubicBezTo>
                  <a:cubicBezTo>
                    <a:pt x="22479" y="33159"/>
                    <a:pt x="26797" y="32928"/>
                    <a:pt x="31097" y="32485"/>
                  </a:cubicBezTo>
                  <a:cubicBezTo>
                    <a:pt x="31809" y="32408"/>
                    <a:pt x="15019" y="32639"/>
                    <a:pt x="9120" y="24792"/>
                  </a:cubicBezTo>
                  <a:cubicBezTo>
                    <a:pt x="6845" y="21767"/>
                    <a:pt x="7442" y="13997"/>
                    <a:pt x="8503" y="5341"/>
                  </a:cubicBezTo>
                  <a:lnTo>
                    <a:pt x="8503" y="5341"/>
                  </a:lnTo>
                  <a:cubicBezTo>
                    <a:pt x="8117" y="5380"/>
                    <a:pt x="7732" y="5419"/>
                    <a:pt x="7385" y="5437"/>
                  </a:cubicBezTo>
                  <a:cubicBezTo>
                    <a:pt x="4974" y="5630"/>
                    <a:pt x="3452" y="5727"/>
                    <a:pt x="3452" y="5727"/>
                  </a:cubicBezTo>
                  <a:cubicBezTo>
                    <a:pt x="3452" y="5727"/>
                    <a:pt x="3645" y="3586"/>
                    <a:pt x="3895" y="1"/>
                  </a:cubicBezTo>
                  <a:close/>
                </a:path>
              </a:pathLst>
            </a:custGeom>
            <a:solidFill>
              <a:srgbClr val="414042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57"/>
            <p:cNvSpPr/>
            <p:nvPr/>
          </p:nvSpPr>
          <p:spPr>
            <a:xfrm>
              <a:off x="3256975" y="1489275"/>
              <a:ext cx="190375" cy="1162025"/>
            </a:xfrm>
            <a:custGeom>
              <a:avLst/>
              <a:gdLst/>
              <a:ahLst/>
              <a:cxnLst/>
              <a:rect l="l" t="t" r="r" b="b"/>
              <a:pathLst>
                <a:path w="7615" h="46481" extrusionOk="0">
                  <a:moveTo>
                    <a:pt x="6747" y="0"/>
                  </a:moveTo>
                  <a:lnTo>
                    <a:pt x="964" y="11279"/>
                  </a:lnTo>
                  <a:cubicBezTo>
                    <a:pt x="964" y="11317"/>
                    <a:pt x="964" y="11356"/>
                    <a:pt x="983" y="11395"/>
                  </a:cubicBezTo>
                  <a:cubicBezTo>
                    <a:pt x="1175" y="12685"/>
                    <a:pt x="1291" y="14016"/>
                    <a:pt x="1368" y="15423"/>
                  </a:cubicBezTo>
                  <a:cubicBezTo>
                    <a:pt x="1388" y="15443"/>
                    <a:pt x="1388" y="15462"/>
                    <a:pt x="1388" y="15462"/>
                  </a:cubicBezTo>
                  <a:cubicBezTo>
                    <a:pt x="1484" y="17217"/>
                    <a:pt x="1504" y="19067"/>
                    <a:pt x="1542" y="21034"/>
                  </a:cubicBezTo>
                  <a:cubicBezTo>
                    <a:pt x="1542" y="21111"/>
                    <a:pt x="1522" y="21188"/>
                    <a:pt x="1522" y="21284"/>
                  </a:cubicBezTo>
                  <a:cubicBezTo>
                    <a:pt x="1214" y="29169"/>
                    <a:pt x="771" y="36148"/>
                    <a:pt x="443" y="40755"/>
                  </a:cubicBezTo>
                  <a:cubicBezTo>
                    <a:pt x="193" y="44340"/>
                    <a:pt x="0" y="46481"/>
                    <a:pt x="0" y="46481"/>
                  </a:cubicBezTo>
                  <a:cubicBezTo>
                    <a:pt x="0" y="46481"/>
                    <a:pt x="1522" y="46384"/>
                    <a:pt x="3933" y="46191"/>
                  </a:cubicBezTo>
                  <a:cubicBezTo>
                    <a:pt x="4280" y="46173"/>
                    <a:pt x="4665" y="46134"/>
                    <a:pt x="5051" y="46095"/>
                  </a:cubicBezTo>
                  <a:cubicBezTo>
                    <a:pt x="6092" y="37554"/>
                    <a:pt x="7614" y="28147"/>
                    <a:pt x="7267" y="21669"/>
                  </a:cubicBezTo>
                  <a:cubicBezTo>
                    <a:pt x="6670" y="10642"/>
                    <a:pt x="6535" y="1157"/>
                    <a:pt x="6747" y="0"/>
                  </a:cubicBezTo>
                  <a:close/>
                </a:path>
              </a:pathLst>
            </a:custGeom>
            <a:solidFill>
              <a:srgbClr val="414042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57"/>
            <p:cNvSpPr/>
            <p:nvPr/>
          </p:nvSpPr>
          <p:spPr>
            <a:xfrm>
              <a:off x="4261825" y="1692600"/>
              <a:ext cx="230375" cy="144675"/>
            </a:xfrm>
            <a:custGeom>
              <a:avLst/>
              <a:gdLst/>
              <a:ahLst/>
              <a:cxnLst/>
              <a:rect l="l" t="t" r="r" b="b"/>
              <a:pathLst>
                <a:path w="9215" h="5787" extrusionOk="0">
                  <a:moveTo>
                    <a:pt x="5104" y="734"/>
                  </a:moveTo>
                  <a:cubicBezTo>
                    <a:pt x="5112" y="734"/>
                    <a:pt x="5120" y="735"/>
                    <a:pt x="5128" y="735"/>
                  </a:cubicBezTo>
                  <a:cubicBezTo>
                    <a:pt x="5379" y="735"/>
                    <a:pt x="5552" y="1005"/>
                    <a:pt x="5514" y="1334"/>
                  </a:cubicBezTo>
                  <a:cubicBezTo>
                    <a:pt x="5514" y="1429"/>
                    <a:pt x="5495" y="1506"/>
                    <a:pt x="5457" y="1584"/>
                  </a:cubicBezTo>
                  <a:cubicBezTo>
                    <a:pt x="5359" y="1796"/>
                    <a:pt x="5187" y="1931"/>
                    <a:pt x="4994" y="1931"/>
                  </a:cubicBezTo>
                  <a:cubicBezTo>
                    <a:pt x="4820" y="1912"/>
                    <a:pt x="4665" y="1776"/>
                    <a:pt x="4627" y="1565"/>
                  </a:cubicBezTo>
                  <a:cubicBezTo>
                    <a:pt x="4608" y="1488"/>
                    <a:pt x="4588" y="1411"/>
                    <a:pt x="4608" y="1314"/>
                  </a:cubicBezTo>
                  <a:cubicBezTo>
                    <a:pt x="4646" y="997"/>
                    <a:pt x="4863" y="734"/>
                    <a:pt x="5104" y="734"/>
                  </a:cubicBezTo>
                  <a:close/>
                  <a:moveTo>
                    <a:pt x="5156" y="1"/>
                  </a:moveTo>
                  <a:cubicBezTo>
                    <a:pt x="4653" y="1"/>
                    <a:pt x="4162" y="565"/>
                    <a:pt x="4087" y="1237"/>
                  </a:cubicBezTo>
                  <a:lnTo>
                    <a:pt x="4068" y="1545"/>
                  </a:lnTo>
                  <a:lnTo>
                    <a:pt x="1581" y="1488"/>
                  </a:lnTo>
                  <a:cubicBezTo>
                    <a:pt x="1571" y="1488"/>
                    <a:pt x="1562" y="1488"/>
                    <a:pt x="1552" y="1488"/>
                  </a:cubicBezTo>
                  <a:cubicBezTo>
                    <a:pt x="928" y="1488"/>
                    <a:pt x="346" y="2136"/>
                    <a:pt x="270" y="2953"/>
                  </a:cubicBezTo>
                  <a:lnTo>
                    <a:pt x="0" y="5786"/>
                  </a:lnTo>
                  <a:lnTo>
                    <a:pt x="8791" y="5671"/>
                  </a:lnTo>
                  <a:lnTo>
                    <a:pt x="9119" y="3049"/>
                  </a:lnTo>
                  <a:cubicBezTo>
                    <a:pt x="9215" y="2298"/>
                    <a:pt x="8849" y="1681"/>
                    <a:pt x="8271" y="1661"/>
                  </a:cubicBezTo>
                  <a:lnTo>
                    <a:pt x="5996" y="1604"/>
                  </a:lnTo>
                  <a:lnTo>
                    <a:pt x="6035" y="1295"/>
                  </a:lnTo>
                  <a:cubicBezTo>
                    <a:pt x="6112" y="601"/>
                    <a:pt x="5745" y="23"/>
                    <a:pt x="5205" y="3"/>
                  </a:cubicBezTo>
                  <a:cubicBezTo>
                    <a:pt x="5189" y="2"/>
                    <a:pt x="5172" y="1"/>
                    <a:pt x="51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57"/>
            <p:cNvSpPr/>
            <p:nvPr/>
          </p:nvSpPr>
          <p:spPr>
            <a:xfrm>
              <a:off x="4500275" y="1969800"/>
              <a:ext cx="168325" cy="265700"/>
            </a:xfrm>
            <a:custGeom>
              <a:avLst/>
              <a:gdLst/>
              <a:ahLst/>
              <a:cxnLst/>
              <a:rect l="l" t="t" r="r" b="b"/>
              <a:pathLst>
                <a:path w="6733" h="10628" extrusionOk="0">
                  <a:moveTo>
                    <a:pt x="4111" y="1"/>
                  </a:moveTo>
                  <a:cubicBezTo>
                    <a:pt x="4111" y="1"/>
                    <a:pt x="1" y="10372"/>
                    <a:pt x="5" y="10372"/>
                  </a:cubicBezTo>
                  <a:cubicBezTo>
                    <a:pt x="5" y="10372"/>
                    <a:pt x="5" y="10372"/>
                    <a:pt x="5" y="10372"/>
                  </a:cubicBezTo>
                  <a:cubicBezTo>
                    <a:pt x="6" y="10371"/>
                    <a:pt x="7" y="10371"/>
                    <a:pt x="10" y="10371"/>
                  </a:cubicBezTo>
                  <a:cubicBezTo>
                    <a:pt x="65" y="10371"/>
                    <a:pt x="634" y="10627"/>
                    <a:pt x="1388" y="10627"/>
                  </a:cubicBezTo>
                  <a:cubicBezTo>
                    <a:pt x="2416" y="10627"/>
                    <a:pt x="3787" y="10151"/>
                    <a:pt x="4671" y="7905"/>
                  </a:cubicBezTo>
                  <a:cubicBezTo>
                    <a:pt x="6733" y="2661"/>
                    <a:pt x="4111" y="1"/>
                    <a:pt x="41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57"/>
            <p:cNvSpPr/>
            <p:nvPr/>
          </p:nvSpPr>
          <p:spPr>
            <a:xfrm>
              <a:off x="3928450" y="1792450"/>
              <a:ext cx="717025" cy="834300"/>
            </a:xfrm>
            <a:custGeom>
              <a:avLst/>
              <a:gdLst/>
              <a:ahLst/>
              <a:cxnLst/>
              <a:rect l="l" t="t" r="r" b="b"/>
              <a:pathLst>
                <a:path w="28681" h="33372" extrusionOk="0">
                  <a:moveTo>
                    <a:pt x="8066" y="0"/>
                  </a:moveTo>
                  <a:cubicBezTo>
                    <a:pt x="6948" y="0"/>
                    <a:pt x="5952" y="793"/>
                    <a:pt x="5740" y="1928"/>
                  </a:cubicBezTo>
                  <a:lnTo>
                    <a:pt x="265" y="30575"/>
                  </a:lnTo>
                  <a:cubicBezTo>
                    <a:pt x="0" y="32048"/>
                    <a:pt x="1123" y="33372"/>
                    <a:pt x="2581" y="33372"/>
                  </a:cubicBezTo>
                  <a:cubicBezTo>
                    <a:pt x="2612" y="33372"/>
                    <a:pt x="2643" y="33371"/>
                    <a:pt x="2675" y="33370"/>
                  </a:cubicBezTo>
                  <a:lnTo>
                    <a:pt x="18522" y="32658"/>
                  </a:lnTo>
                  <a:cubicBezTo>
                    <a:pt x="19524" y="32599"/>
                    <a:pt x="20411" y="31905"/>
                    <a:pt x="20681" y="30922"/>
                  </a:cubicBezTo>
                  <a:lnTo>
                    <a:pt x="28315" y="3219"/>
                  </a:lnTo>
                  <a:cubicBezTo>
                    <a:pt x="28680" y="1831"/>
                    <a:pt x="27755" y="443"/>
                    <a:pt x="26349" y="250"/>
                  </a:cubicBezTo>
                  <a:lnTo>
                    <a:pt x="8361" y="19"/>
                  </a:lnTo>
                  <a:cubicBezTo>
                    <a:pt x="8262" y="6"/>
                    <a:pt x="8164" y="0"/>
                    <a:pt x="8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57"/>
            <p:cNvSpPr/>
            <p:nvPr/>
          </p:nvSpPr>
          <p:spPr>
            <a:xfrm>
              <a:off x="4419900" y="1847150"/>
              <a:ext cx="255000" cy="344850"/>
            </a:xfrm>
            <a:custGeom>
              <a:avLst/>
              <a:gdLst/>
              <a:ahLst/>
              <a:cxnLst/>
              <a:rect l="l" t="t" r="r" b="b"/>
              <a:pathLst>
                <a:path w="10200" h="13794" extrusionOk="0">
                  <a:moveTo>
                    <a:pt x="3895" y="1"/>
                  </a:moveTo>
                  <a:cubicBezTo>
                    <a:pt x="3330" y="1"/>
                    <a:pt x="2991" y="288"/>
                    <a:pt x="3529" y="992"/>
                  </a:cubicBezTo>
                  <a:cubicBezTo>
                    <a:pt x="5033" y="2285"/>
                    <a:pt x="6208" y="2959"/>
                    <a:pt x="6883" y="3576"/>
                  </a:cubicBezTo>
                  <a:cubicBezTo>
                    <a:pt x="7557" y="4192"/>
                    <a:pt x="7519" y="5156"/>
                    <a:pt x="7519" y="5156"/>
                  </a:cubicBezTo>
                  <a:cubicBezTo>
                    <a:pt x="7519" y="5156"/>
                    <a:pt x="7056" y="4347"/>
                    <a:pt x="6593" y="3845"/>
                  </a:cubicBezTo>
                  <a:cubicBezTo>
                    <a:pt x="6167" y="3345"/>
                    <a:pt x="2035" y="1447"/>
                    <a:pt x="1148" y="1447"/>
                  </a:cubicBezTo>
                  <a:cubicBezTo>
                    <a:pt x="1114" y="1447"/>
                    <a:pt x="1085" y="1449"/>
                    <a:pt x="1061" y="1455"/>
                  </a:cubicBezTo>
                  <a:cubicBezTo>
                    <a:pt x="424" y="1591"/>
                    <a:pt x="656" y="2824"/>
                    <a:pt x="1735" y="3267"/>
                  </a:cubicBezTo>
                  <a:cubicBezTo>
                    <a:pt x="1735" y="3267"/>
                    <a:pt x="1146" y="3089"/>
                    <a:pt x="707" y="3089"/>
                  </a:cubicBezTo>
                  <a:cubicBezTo>
                    <a:pt x="551" y="3089"/>
                    <a:pt x="414" y="3111"/>
                    <a:pt x="329" y="3172"/>
                  </a:cubicBezTo>
                  <a:cubicBezTo>
                    <a:pt x="0" y="3421"/>
                    <a:pt x="77" y="3866"/>
                    <a:pt x="1427" y="4617"/>
                  </a:cubicBezTo>
                  <a:cubicBezTo>
                    <a:pt x="1427" y="4617"/>
                    <a:pt x="483" y="4655"/>
                    <a:pt x="367" y="5061"/>
                  </a:cubicBezTo>
                  <a:cubicBezTo>
                    <a:pt x="232" y="5966"/>
                    <a:pt x="3298" y="7161"/>
                    <a:pt x="3452" y="7393"/>
                  </a:cubicBezTo>
                  <a:cubicBezTo>
                    <a:pt x="3606" y="7644"/>
                    <a:pt x="1967" y="11133"/>
                    <a:pt x="5128" y="13793"/>
                  </a:cubicBezTo>
                  <a:cubicBezTo>
                    <a:pt x="5128" y="13793"/>
                    <a:pt x="10199" y="9860"/>
                    <a:pt x="9736" y="4231"/>
                  </a:cubicBezTo>
                  <a:cubicBezTo>
                    <a:pt x="8945" y="2516"/>
                    <a:pt x="8695" y="2902"/>
                    <a:pt x="8464" y="2457"/>
                  </a:cubicBezTo>
                  <a:cubicBezTo>
                    <a:pt x="7789" y="1571"/>
                    <a:pt x="5534" y="280"/>
                    <a:pt x="4840" y="203"/>
                  </a:cubicBezTo>
                  <a:cubicBezTo>
                    <a:pt x="4523" y="73"/>
                    <a:pt x="4181" y="1"/>
                    <a:pt x="3895" y="1"/>
                  </a:cubicBezTo>
                  <a:close/>
                </a:path>
              </a:pathLst>
            </a:custGeom>
            <a:solidFill>
              <a:srgbClr val="F4B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57"/>
            <p:cNvSpPr/>
            <p:nvPr/>
          </p:nvSpPr>
          <p:spPr>
            <a:xfrm>
              <a:off x="4463775" y="1928350"/>
              <a:ext cx="101700" cy="32300"/>
            </a:xfrm>
            <a:custGeom>
              <a:avLst/>
              <a:gdLst/>
              <a:ahLst/>
              <a:cxnLst/>
              <a:rect l="l" t="t" r="r" b="b"/>
              <a:pathLst>
                <a:path w="4068" h="1292" extrusionOk="0">
                  <a:moveTo>
                    <a:pt x="77" y="1"/>
                  </a:moveTo>
                  <a:cubicBezTo>
                    <a:pt x="39" y="1"/>
                    <a:pt x="19" y="1"/>
                    <a:pt x="19" y="19"/>
                  </a:cubicBezTo>
                  <a:cubicBezTo>
                    <a:pt x="0" y="96"/>
                    <a:pt x="867" y="425"/>
                    <a:pt x="1985" y="772"/>
                  </a:cubicBezTo>
                  <a:cubicBezTo>
                    <a:pt x="2949" y="1080"/>
                    <a:pt x="3779" y="1291"/>
                    <a:pt x="3990" y="1291"/>
                  </a:cubicBezTo>
                  <a:cubicBezTo>
                    <a:pt x="4010" y="1291"/>
                    <a:pt x="4029" y="1273"/>
                    <a:pt x="4029" y="1273"/>
                  </a:cubicBezTo>
                  <a:cubicBezTo>
                    <a:pt x="4067" y="1196"/>
                    <a:pt x="3180" y="849"/>
                    <a:pt x="2062" y="502"/>
                  </a:cubicBezTo>
                  <a:cubicBezTo>
                    <a:pt x="1098" y="212"/>
                    <a:pt x="289" y="1"/>
                    <a:pt x="77" y="1"/>
                  </a:cubicBezTo>
                  <a:close/>
                </a:path>
              </a:pathLst>
            </a:custGeom>
            <a:solidFill>
              <a:srgbClr val="EA9B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57"/>
            <p:cNvSpPr/>
            <p:nvPr/>
          </p:nvSpPr>
          <p:spPr>
            <a:xfrm>
              <a:off x="4456525" y="1964025"/>
              <a:ext cx="83875" cy="26500"/>
            </a:xfrm>
            <a:custGeom>
              <a:avLst/>
              <a:gdLst/>
              <a:ahLst/>
              <a:cxnLst/>
              <a:rect l="l" t="t" r="r" b="b"/>
              <a:pathLst>
                <a:path w="3355" h="1060" extrusionOk="0">
                  <a:moveTo>
                    <a:pt x="77" y="0"/>
                  </a:moveTo>
                  <a:cubicBezTo>
                    <a:pt x="39" y="0"/>
                    <a:pt x="20" y="0"/>
                    <a:pt x="20" y="19"/>
                  </a:cubicBezTo>
                  <a:cubicBezTo>
                    <a:pt x="0" y="96"/>
                    <a:pt x="714" y="386"/>
                    <a:pt x="1640" y="656"/>
                  </a:cubicBezTo>
                  <a:cubicBezTo>
                    <a:pt x="2411" y="906"/>
                    <a:pt x="3066" y="1060"/>
                    <a:pt x="3259" y="1060"/>
                  </a:cubicBezTo>
                  <a:cubicBezTo>
                    <a:pt x="3298" y="1060"/>
                    <a:pt x="3316" y="1060"/>
                    <a:pt x="3316" y="1041"/>
                  </a:cubicBezTo>
                  <a:cubicBezTo>
                    <a:pt x="3355" y="964"/>
                    <a:pt x="2622" y="674"/>
                    <a:pt x="1717" y="404"/>
                  </a:cubicBezTo>
                  <a:cubicBezTo>
                    <a:pt x="946" y="154"/>
                    <a:pt x="290" y="0"/>
                    <a:pt x="77" y="0"/>
                  </a:cubicBezTo>
                  <a:close/>
                </a:path>
              </a:pathLst>
            </a:custGeom>
            <a:solidFill>
              <a:srgbClr val="EA9B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57"/>
            <p:cNvSpPr/>
            <p:nvPr/>
          </p:nvSpPr>
          <p:spPr>
            <a:xfrm>
              <a:off x="3209225" y="2977550"/>
              <a:ext cx="147525" cy="180075"/>
            </a:xfrm>
            <a:custGeom>
              <a:avLst/>
              <a:gdLst/>
              <a:ahLst/>
              <a:cxnLst/>
              <a:rect l="l" t="t" r="r" b="b"/>
              <a:pathLst>
                <a:path w="5901" h="7203" extrusionOk="0">
                  <a:moveTo>
                    <a:pt x="1" y="1"/>
                  </a:moveTo>
                  <a:cubicBezTo>
                    <a:pt x="1" y="1"/>
                    <a:pt x="2430" y="5264"/>
                    <a:pt x="3278" y="6555"/>
                  </a:cubicBezTo>
                  <a:cubicBezTo>
                    <a:pt x="3599" y="7039"/>
                    <a:pt x="4058" y="7203"/>
                    <a:pt x="4492" y="7203"/>
                  </a:cubicBezTo>
                  <a:cubicBezTo>
                    <a:pt x="5234" y="7203"/>
                    <a:pt x="5900" y="6725"/>
                    <a:pt x="5669" y="6555"/>
                  </a:cubicBezTo>
                  <a:cubicBezTo>
                    <a:pt x="5322" y="6305"/>
                    <a:pt x="4743" y="5129"/>
                    <a:pt x="4743" y="5129"/>
                  </a:cubicBezTo>
                  <a:cubicBezTo>
                    <a:pt x="4743" y="5129"/>
                    <a:pt x="4550" y="2622"/>
                    <a:pt x="3684" y="1910"/>
                  </a:cubicBezTo>
                  <a:cubicBezTo>
                    <a:pt x="2835" y="121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4B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57"/>
            <p:cNvSpPr/>
            <p:nvPr/>
          </p:nvSpPr>
          <p:spPr>
            <a:xfrm>
              <a:off x="3209225" y="2977550"/>
              <a:ext cx="143200" cy="179825"/>
            </a:xfrm>
            <a:custGeom>
              <a:avLst/>
              <a:gdLst/>
              <a:ahLst/>
              <a:cxnLst/>
              <a:rect l="l" t="t" r="r" b="b"/>
              <a:pathLst>
                <a:path w="5728" h="7193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430" y="5264"/>
                    <a:pt x="3278" y="6555"/>
                  </a:cubicBezTo>
                  <a:cubicBezTo>
                    <a:pt x="3607" y="7038"/>
                    <a:pt x="4049" y="7192"/>
                    <a:pt x="4493" y="7192"/>
                  </a:cubicBezTo>
                  <a:cubicBezTo>
                    <a:pt x="5129" y="7192"/>
                    <a:pt x="5727" y="6845"/>
                    <a:pt x="5727" y="6632"/>
                  </a:cubicBezTo>
                  <a:cubicBezTo>
                    <a:pt x="5727" y="6614"/>
                    <a:pt x="5707" y="6575"/>
                    <a:pt x="5669" y="6555"/>
                  </a:cubicBezTo>
                  <a:cubicBezTo>
                    <a:pt x="5322" y="6305"/>
                    <a:pt x="4126" y="7056"/>
                    <a:pt x="3298" y="4589"/>
                  </a:cubicBezTo>
                  <a:cubicBezTo>
                    <a:pt x="2507" y="219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A9B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57"/>
            <p:cNvSpPr/>
            <p:nvPr/>
          </p:nvSpPr>
          <p:spPr>
            <a:xfrm>
              <a:off x="3046325" y="2969375"/>
              <a:ext cx="272825" cy="317400"/>
            </a:xfrm>
            <a:custGeom>
              <a:avLst/>
              <a:gdLst/>
              <a:ahLst/>
              <a:cxnLst/>
              <a:rect l="l" t="t" r="r" b="b"/>
              <a:pathLst>
                <a:path w="10913" h="12696" extrusionOk="0">
                  <a:moveTo>
                    <a:pt x="6383" y="1"/>
                  </a:moveTo>
                  <a:cubicBezTo>
                    <a:pt x="6113" y="173"/>
                    <a:pt x="309" y="906"/>
                    <a:pt x="309" y="906"/>
                  </a:cubicBezTo>
                  <a:cubicBezTo>
                    <a:pt x="1" y="4376"/>
                    <a:pt x="252" y="8175"/>
                    <a:pt x="1774" y="10527"/>
                  </a:cubicBezTo>
                  <a:cubicBezTo>
                    <a:pt x="2044" y="10969"/>
                    <a:pt x="2584" y="12010"/>
                    <a:pt x="3047" y="12107"/>
                  </a:cubicBezTo>
                  <a:cubicBezTo>
                    <a:pt x="3126" y="12123"/>
                    <a:pt x="3199" y="12130"/>
                    <a:pt x="3266" y="12130"/>
                  </a:cubicBezTo>
                  <a:cubicBezTo>
                    <a:pt x="4135" y="12130"/>
                    <a:pt x="3958" y="10935"/>
                    <a:pt x="4141" y="10935"/>
                  </a:cubicBezTo>
                  <a:cubicBezTo>
                    <a:pt x="4158" y="10935"/>
                    <a:pt x="4179" y="10946"/>
                    <a:pt x="4203" y="10969"/>
                  </a:cubicBezTo>
                  <a:cubicBezTo>
                    <a:pt x="4955" y="12260"/>
                    <a:pt x="5599" y="12695"/>
                    <a:pt x="6126" y="12695"/>
                  </a:cubicBezTo>
                  <a:cubicBezTo>
                    <a:pt x="7220" y="12695"/>
                    <a:pt x="7809" y="10815"/>
                    <a:pt x="7809" y="10815"/>
                  </a:cubicBezTo>
                  <a:cubicBezTo>
                    <a:pt x="8033" y="11324"/>
                    <a:pt x="8424" y="11531"/>
                    <a:pt x="8854" y="11531"/>
                  </a:cubicBezTo>
                  <a:cubicBezTo>
                    <a:pt x="9757" y="11531"/>
                    <a:pt x="10829" y="10613"/>
                    <a:pt x="10855" y="9658"/>
                  </a:cubicBezTo>
                  <a:cubicBezTo>
                    <a:pt x="10912" y="6709"/>
                    <a:pt x="7385" y="348"/>
                    <a:pt x="6383" y="1"/>
                  </a:cubicBezTo>
                  <a:close/>
                </a:path>
              </a:pathLst>
            </a:custGeom>
            <a:solidFill>
              <a:srgbClr val="F4B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57"/>
            <p:cNvSpPr/>
            <p:nvPr/>
          </p:nvSpPr>
          <p:spPr>
            <a:xfrm>
              <a:off x="2932600" y="1439125"/>
              <a:ext cx="412100" cy="1569900"/>
            </a:xfrm>
            <a:custGeom>
              <a:avLst/>
              <a:gdLst/>
              <a:ahLst/>
              <a:cxnLst/>
              <a:rect l="l" t="t" r="r" b="b"/>
              <a:pathLst>
                <a:path w="16484" h="62796" extrusionOk="0">
                  <a:moveTo>
                    <a:pt x="10110" y="1"/>
                  </a:moveTo>
                  <a:cubicBezTo>
                    <a:pt x="7566" y="1"/>
                    <a:pt x="5380" y="1872"/>
                    <a:pt x="5380" y="1872"/>
                  </a:cubicBezTo>
                  <a:cubicBezTo>
                    <a:pt x="5380" y="1872"/>
                    <a:pt x="0" y="29921"/>
                    <a:pt x="4493" y="62579"/>
                  </a:cubicBezTo>
                  <a:cubicBezTo>
                    <a:pt x="4493" y="62579"/>
                    <a:pt x="5277" y="62796"/>
                    <a:pt x="6450" y="62796"/>
                  </a:cubicBezTo>
                  <a:cubicBezTo>
                    <a:pt x="7598" y="62796"/>
                    <a:pt x="9117" y="62588"/>
                    <a:pt x="10642" y="61769"/>
                  </a:cubicBezTo>
                  <a:lnTo>
                    <a:pt x="11047" y="61538"/>
                  </a:lnTo>
                  <a:cubicBezTo>
                    <a:pt x="11047" y="61538"/>
                    <a:pt x="10295" y="31117"/>
                    <a:pt x="15615" y="13573"/>
                  </a:cubicBezTo>
                  <a:cubicBezTo>
                    <a:pt x="16484" y="10951"/>
                    <a:pt x="16252" y="7905"/>
                    <a:pt x="15597" y="5438"/>
                  </a:cubicBezTo>
                  <a:cubicBezTo>
                    <a:pt x="15307" y="4378"/>
                    <a:pt x="14941" y="3414"/>
                    <a:pt x="14556" y="2643"/>
                  </a:cubicBezTo>
                  <a:cubicBezTo>
                    <a:pt x="13194" y="635"/>
                    <a:pt x="11591" y="1"/>
                    <a:pt x="10110" y="1"/>
                  </a:cubicBezTo>
                  <a:close/>
                </a:path>
              </a:pathLst>
            </a:custGeom>
            <a:solidFill>
              <a:srgbClr val="F4B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57"/>
            <p:cNvSpPr/>
            <p:nvPr/>
          </p:nvSpPr>
          <p:spPr>
            <a:xfrm>
              <a:off x="2932600" y="1439125"/>
              <a:ext cx="412100" cy="1578300"/>
            </a:xfrm>
            <a:custGeom>
              <a:avLst/>
              <a:gdLst/>
              <a:ahLst/>
              <a:cxnLst/>
              <a:rect l="l" t="t" r="r" b="b"/>
              <a:pathLst>
                <a:path w="16484" h="63132" extrusionOk="0">
                  <a:moveTo>
                    <a:pt x="10110" y="1"/>
                  </a:moveTo>
                  <a:cubicBezTo>
                    <a:pt x="7566" y="1"/>
                    <a:pt x="5380" y="1872"/>
                    <a:pt x="5380" y="1872"/>
                  </a:cubicBezTo>
                  <a:cubicBezTo>
                    <a:pt x="5380" y="1872"/>
                    <a:pt x="0" y="29921"/>
                    <a:pt x="4493" y="62579"/>
                  </a:cubicBezTo>
                  <a:cubicBezTo>
                    <a:pt x="4557" y="62964"/>
                    <a:pt x="5258" y="63132"/>
                    <a:pt x="6201" y="63132"/>
                  </a:cubicBezTo>
                  <a:cubicBezTo>
                    <a:pt x="8373" y="63132"/>
                    <a:pt x="11829" y="62240"/>
                    <a:pt x="11721" y="61056"/>
                  </a:cubicBezTo>
                  <a:cubicBezTo>
                    <a:pt x="11721" y="61056"/>
                    <a:pt x="10295" y="31117"/>
                    <a:pt x="15615" y="13573"/>
                  </a:cubicBezTo>
                  <a:cubicBezTo>
                    <a:pt x="16484" y="10951"/>
                    <a:pt x="16252" y="7905"/>
                    <a:pt x="15597" y="5438"/>
                  </a:cubicBezTo>
                  <a:cubicBezTo>
                    <a:pt x="15307" y="4378"/>
                    <a:pt x="14941" y="3414"/>
                    <a:pt x="14556" y="2643"/>
                  </a:cubicBezTo>
                  <a:cubicBezTo>
                    <a:pt x="13194" y="635"/>
                    <a:pt x="11591" y="1"/>
                    <a:pt x="10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57"/>
            <p:cNvSpPr/>
            <p:nvPr/>
          </p:nvSpPr>
          <p:spPr>
            <a:xfrm>
              <a:off x="2954775" y="1236275"/>
              <a:ext cx="440525" cy="694150"/>
            </a:xfrm>
            <a:custGeom>
              <a:avLst/>
              <a:gdLst/>
              <a:ahLst/>
              <a:cxnLst/>
              <a:rect l="l" t="t" r="r" b="b"/>
              <a:pathLst>
                <a:path w="17621" h="27766" extrusionOk="0">
                  <a:moveTo>
                    <a:pt x="9890" y="0"/>
                  </a:moveTo>
                  <a:cubicBezTo>
                    <a:pt x="9890" y="0"/>
                    <a:pt x="6613" y="2005"/>
                    <a:pt x="4955" y="4473"/>
                  </a:cubicBezTo>
                  <a:cubicBezTo>
                    <a:pt x="3162" y="7113"/>
                    <a:pt x="830" y="13051"/>
                    <a:pt x="0" y="24039"/>
                  </a:cubicBezTo>
                  <a:cubicBezTo>
                    <a:pt x="4776" y="26400"/>
                    <a:pt x="10249" y="27766"/>
                    <a:pt x="14463" y="27766"/>
                  </a:cubicBezTo>
                  <a:cubicBezTo>
                    <a:pt x="14791" y="27766"/>
                    <a:pt x="15111" y="27757"/>
                    <a:pt x="15422" y="27741"/>
                  </a:cubicBezTo>
                  <a:cubicBezTo>
                    <a:pt x="15422" y="27741"/>
                    <a:pt x="15674" y="26296"/>
                    <a:pt x="16329" y="19510"/>
                  </a:cubicBezTo>
                  <a:cubicBezTo>
                    <a:pt x="17620" y="6285"/>
                    <a:pt x="9890" y="0"/>
                    <a:pt x="98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57"/>
            <p:cNvSpPr/>
            <p:nvPr/>
          </p:nvSpPr>
          <p:spPr>
            <a:xfrm>
              <a:off x="3364925" y="1524475"/>
              <a:ext cx="406800" cy="361850"/>
            </a:xfrm>
            <a:custGeom>
              <a:avLst/>
              <a:gdLst/>
              <a:ahLst/>
              <a:cxnLst/>
              <a:rect l="l" t="t" r="r" b="b"/>
              <a:pathLst>
                <a:path w="16272" h="14474" extrusionOk="0">
                  <a:moveTo>
                    <a:pt x="463" y="0"/>
                  </a:moveTo>
                  <a:lnTo>
                    <a:pt x="0" y="135"/>
                  </a:lnTo>
                  <a:cubicBezTo>
                    <a:pt x="19" y="173"/>
                    <a:pt x="1330" y="3355"/>
                    <a:pt x="3412" y="6671"/>
                  </a:cubicBezTo>
                  <a:cubicBezTo>
                    <a:pt x="6226" y="11162"/>
                    <a:pt x="9002" y="13745"/>
                    <a:pt x="11663" y="14343"/>
                  </a:cubicBezTo>
                  <a:cubicBezTo>
                    <a:pt x="12025" y="14430"/>
                    <a:pt x="12397" y="14474"/>
                    <a:pt x="12756" y="14474"/>
                  </a:cubicBezTo>
                  <a:cubicBezTo>
                    <a:pt x="12876" y="14474"/>
                    <a:pt x="12994" y="14469"/>
                    <a:pt x="13109" y="14459"/>
                  </a:cubicBezTo>
                  <a:cubicBezTo>
                    <a:pt x="14208" y="14401"/>
                    <a:pt x="15269" y="13996"/>
                    <a:pt x="16271" y="13225"/>
                  </a:cubicBezTo>
                  <a:lnTo>
                    <a:pt x="15943" y="12917"/>
                  </a:lnTo>
                  <a:cubicBezTo>
                    <a:pt x="14952" y="13675"/>
                    <a:pt x="13906" y="14058"/>
                    <a:pt x="12830" y="14058"/>
                  </a:cubicBezTo>
                  <a:cubicBezTo>
                    <a:pt x="12482" y="14058"/>
                    <a:pt x="12132" y="14018"/>
                    <a:pt x="11779" y="13938"/>
                  </a:cubicBezTo>
                  <a:cubicBezTo>
                    <a:pt x="5707" y="12588"/>
                    <a:pt x="502" y="135"/>
                    <a:pt x="4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57"/>
            <p:cNvSpPr/>
            <p:nvPr/>
          </p:nvSpPr>
          <p:spPr>
            <a:xfrm>
              <a:off x="3512850" y="1465175"/>
              <a:ext cx="214525" cy="447100"/>
            </a:xfrm>
            <a:custGeom>
              <a:avLst/>
              <a:gdLst/>
              <a:ahLst/>
              <a:cxnLst/>
              <a:rect l="l" t="t" r="r" b="b"/>
              <a:pathLst>
                <a:path w="8581" h="17884" extrusionOk="0">
                  <a:moveTo>
                    <a:pt x="3260" y="0"/>
                  </a:moveTo>
                  <a:lnTo>
                    <a:pt x="2797" y="155"/>
                  </a:lnTo>
                  <a:cubicBezTo>
                    <a:pt x="2854" y="270"/>
                    <a:pt x="8580" y="12706"/>
                    <a:pt x="4859" y="16426"/>
                  </a:cubicBezTo>
                  <a:cubicBezTo>
                    <a:pt x="4183" y="17116"/>
                    <a:pt x="3195" y="17464"/>
                    <a:pt x="1913" y="17464"/>
                  </a:cubicBezTo>
                  <a:cubicBezTo>
                    <a:pt x="1367" y="17464"/>
                    <a:pt x="768" y="17400"/>
                    <a:pt x="117" y="17274"/>
                  </a:cubicBezTo>
                  <a:lnTo>
                    <a:pt x="1" y="17679"/>
                  </a:lnTo>
                  <a:cubicBezTo>
                    <a:pt x="684" y="17818"/>
                    <a:pt x="1330" y="17883"/>
                    <a:pt x="1917" y="17883"/>
                  </a:cubicBezTo>
                  <a:cubicBezTo>
                    <a:pt x="2060" y="17883"/>
                    <a:pt x="2199" y="17880"/>
                    <a:pt x="2334" y="17872"/>
                  </a:cubicBezTo>
                  <a:cubicBezTo>
                    <a:pt x="3548" y="17795"/>
                    <a:pt x="4532" y="17409"/>
                    <a:pt x="5245" y="16695"/>
                  </a:cubicBezTo>
                  <a:cubicBezTo>
                    <a:pt x="6884" y="15037"/>
                    <a:pt x="7038" y="11722"/>
                    <a:pt x="5707" y="6825"/>
                  </a:cubicBezTo>
                  <a:cubicBezTo>
                    <a:pt x="4743" y="3221"/>
                    <a:pt x="3260" y="39"/>
                    <a:pt x="32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57"/>
            <p:cNvSpPr/>
            <p:nvPr/>
          </p:nvSpPr>
          <p:spPr>
            <a:xfrm>
              <a:off x="3314800" y="1330125"/>
              <a:ext cx="281475" cy="205450"/>
            </a:xfrm>
            <a:custGeom>
              <a:avLst/>
              <a:gdLst/>
              <a:ahLst/>
              <a:cxnLst/>
              <a:rect l="l" t="t" r="r" b="b"/>
              <a:pathLst>
                <a:path w="11259" h="8218" extrusionOk="0">
                  <a:moveTo>
                    <a:pt x="5308" y="1"/>
                  </a:moveTo>
                  <a:cubicBezTo>
                    <a:pt x="4785" y="1"/>
                    <a:pt x="4249" y="85"/>
                    <a:pt x="3702" y="256"/>
                  </a:cubicBezTo>
                  <a:cubicBezTo>
                    <a:pt x="2468" y="621"/>
                    <a:pt x="1600" y="1297"/>
                    <a:pt x="1137" y="2261"/>
                  </a:cubicBezTo>
                  <a:cubicBezTo>
                    <a:pt x="0" y="4613"/>
                    <a:pt x="1715" y="7870"/>
                    <a:pt x="1793" y="8006"/>
                  </a:cubicBezTo>
                  <a:cubicBezTo>
                    <a:pt x="1870" y="8140"/>
                    <a:pt x="2044" y="8217"/>
                    <a:pt x="2217" y="8217"/>
                  </a:cubicBezTo>
                  <a:cubicBezTo>
                    <a:pt x="2255" y="8217"/>
                    <a:pt x="2314" y="8199"/>
                    <a:pt x="2371" y="8179"/>
                  </a:cubicBezTo>
                  <a:cubicBezTo>
                    <a:pt x="2584" y="8101"/>
                    <a:pt x="2679" y="7870"/>
                    <a:pt x="2564" y="7697"/>
                  </a:cubicBezTo>
                  <a:cubicBezTo>
                    <a:pt x="2564" y="7659"/>
                    <a:pt x="926" y="4613"/>
                    <a:pt x="1928" y="2531"/>
                  </a:cubicBezTo>
                  <a:cubicBezTo>
                    <a:pt x="2314" y="1778"/>
                    <a:pt x="2969" y="1258"/>
                    <a:pt x="3990" y="950"/>
                  </a:cubicBezTo>
                  <a:cubicBezTo>
                    <a:pt x="4442" y="811"/>
                    <a:pt x="4885" y="743"/>
                    <a:pt x="5316" y="743"/>
                  </a:cubicBezTo>
                  <a:cubicBezTo>
                    <a:pt x="5841" y="743"/>
                    <a:pt x="6348" y="845"/>
                    <a:pt x="6825" y="1046"/>
                  </a:cubicBezTo>
                  <a:cubicBezTo>
                    <a:pt x="9215" y="2087"/>
                    <a:pt x="10352" y="5248"/>
                    <a:pt x="10372" y="5287"/>
                  </a:cubicBezTo>
                  <a:cubicBezTo>
                    <a:pt x="10418" y="5442"/>
                    <a:pt x="10590" y="5535"/>
                    <a:pt x="10765" y="5535"/>
                  </a:cubicBezTo>
                  <a:cubicBezTo>
                    <a:pt x="10808" y="5535"/>
                    <a:pt x="10850" y="5530"/>
                    <a:pt x="10892" y="5518"/>
                  </a:cubicBezTo>
                  <a:cubicBezTo>
                    <a:pt x="11123" y="5461"/>
                    <a:pt x="11259" y="5268"/>
                    <a:pt x="11182" y="5075"/>
                  </a:cubicBezTo>
                  <a:cubicBezTo>
                    <a:pt x="11123" y="4921"/>
                    <a:pt x="9928" y="1567"/>
                    <a:pt x="7210" y="390"/>
                  </a:cubicBezTo>
                  <a:cubicBezTo>
                    <a:pt x="6599" y="133"/>
                    <a:pt x="5964" y="1"/>
                    <a:pt x="53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57"/>
            <p:cNvSpPr/>
            <p:nvPr/>
          </p:nvSpPr>
          <p:spPr>
            <a:xfrm>
              <a:off x="3751900" y="1813075"/>
              <a:ext cx="77650" cy="49575"/>
            </a:xfrm>
            <a:custGeom>
              <a:avLst/>
              <a:gdLst/>
              <a:ahLst/>
              <a:cxnLst/>
              <a:rect l="l" t="t" r="r" b="b"/>
              <a:pathLst>
                <a:path w="3106" h="1983" extrusionOk="0">
                  <a:moveTo>
                    <a:pt x="1973" y="0"/>
                  </a:moveTo>
                  <a:cubicBezTo>
                    <a:pt x="1671" y="0"/>
                    <a:pt x="1336" y="79"/>
                    <a:pt x="1023" y="235"/>
                  </a:cubicBezTo>
                  <a:cubicBezTo>
                    <a:pt x="329" y="602"/>
                    <a:pt x="1" y="1219"/>
                    <a:pt x="291" y="1643"/>
                  </a:cubicBezTo>
                  <a:cubicBezTo>
                    <a:pt x="449" y="1865"/>
                    <a:pt x="760" y="1983"/>
                    <a:pt x="1123" y="1983"/>
                  </a:cubicBezTo>
                  <a:cubicBezTo>
                    <a:pt x="1420" y="1983"/>
                    <a:pt x="1752" y="1904"/>
                    <a:pt x="2064" y="1738"/>
                  </a:cubicBezTo>
                  <a:cubicBezTo>
                    <a:pt x="2758" y="1391"/>
                    <a:pt x="3105" y="756"/>
                    <a:pt x="2815" y="350"/>
                  </a:cubicBezTo>
                  <a:cubicBezTo>
                    <a:pt x="2657" y="117"/>
                    <a:pt x="2341" y="0"/>
                    <a:pt x="19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57"/>
            <p:cNvSpPr/>
            <p:nvPr/>
          </p:nvSpPr>
          <p:spPr>
            <a:xfrm>
              <a:off x="3451675" y="1869800"/>
              <a:ext cx="78100" cy="45000"/>
            </a:xfrm>
            <a:custGeom>
              <a:avLst/>
              <a:gdLst/>
              <a:ahLst/>
              <a:cxnLst/>
              <a:rect l="l" t="t" r="r" b="b"/>
              <a:pathLst>
                <a:path w="3124" h="1800" extrusionOk="0">
                  <a:moveTo>
                    <a:pt x="1328" y="0"/>
                  </a:moveTo>
                  <a:cubicBezTo>
                    <a:pt x="735" y="0"/>
                    <a:pt x="242" y="221"/>
                    <a:pt x="135" y="588"/>
                  </a:cubicBezTo>
                  <a:cubicBezTo>
                    <a:pt x="0" y="1070"/>
                    <a:pt x="520" y="1571"/>
                    <a:pt x="1311" y="1744"/>
                  </a:cubicBezTo>
                  <a:cubicBezTo>
                    <a:pt x="1482" y="1782"/>
                    <a:pt x="1652" y="1800"/>
                    <a:pt x="1813" y="1800"/>
                  </a:cubicBezTo>
                  <a:cubicBezTo>
                    <a:pt x="2398" y="1800"/>
                    <a:pt x="2883" y="1567"/>
                    <a:pt x="2988" y="1204"/>
                  </a:cubicBezTo>
                  <a:cubicBezTo>
                    <a:pt x="3123" y="742"/>
                    <a:pt x="2602" y="222"/>
                    <a:pt x="1813" y="48"/>
                  </a:cubicBezTo>
                  <a:cubicBezTo>
                    <a:pt x="1647" y="16"/>
                    <a:pt x="1484" y="0"/>
                    <a:pt x="1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57"/>
            <p:cNvSpPr/>
            <p:nvPr/>
          </p:nvSpPr>
          <p:spPr>
            <a:xfrm>
              <a:off x="3327325" y="1112375"/>
              <a:ext cx="93025" cy="239625"/>
            </a:xfrm>
            <a:custGeom>
              <a:avLst/>
              <a:gdLst/>
              <a:ahLst/>
              <a:cxnLst/>
              <a:rect l="l" t="t" r="r" b="b"/>
              <a:pathLst>
                <a:path w="3721" h="9585" extrusionOk="0">
                  <a:moveTo>
                    <a:pt x="3568" y="0"/>
                  </a:moveTo>
                  <a:cubicBezTo>
                    <a:pt x="3568" y="0"/>
                    <a:pt x="3567" y="1"/>
                    <a:pt x="3566" y="1"/>
                  </a:cubicBezTo>
                  <a:cubicBezTo>
                    <a:pt x="1" y="1620"/>
                    <a:pt x="2757" y="9120"/>
                    <a:pt x="2834" y="9331"/>
                  </a:cubicBezTo>
                  <a:cubicBezTo>
                    <a:pt x="2888" y="9475"/>
                    <a:pt x="3041" y="9585"/>
                    <a:pt x="3217" y="9585"/>
                  </a:cubicBezTo>
                  <a:cubicBezTo>
                    <a:pt x="3231" y="9585"/>
                    <a:pt x="3244" y="9584"/>
                    <a:pt x="3258" y="9583"/>
                  </a:cubicBezTo>
                  <a:cubicBezTo>
                    <a:pt x="3296" y="9583"/>
                    <a:pt x="3335" y="9583"/>
                    <a:pt x="3374" y="9563"/>
                  </a:cubicBezTo>
                  <a:cubicBezTo>
                    <a:pt x="3586" y="9506"/>
                    <a:pt x="3721" y="9293"/>
                    <a:pt x="3643" y="9100"/>
                  </a:cubicBezTo>
                  <a:cubicBezTo>
                    <a:pt x="3625" y="9062"/>
                    <a:pt x="887" y="2507"/>
                    <a:pt x="3702" y="830"/>
                  </a:cubicBezTo>
                  <a:cubicBezTo>
                    <a:pt x="3702" y="830"/>
                    <a:pt x="3627" y="0"/>
                    <a:pt x="35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57"/>
            <p:cNvSpPr/>
            <p:nvPr/>
          </p:nvSpPr>
          <p:spPr>
            <a:xfrm>
              <a:off x="3930225" y="1943275"/>
              <a:ext cx="21225" cy="71350"/>
            </a:xfrm>
            <a:custGeom>
              <a:avLst/>
              <a:gdLst/>
              <a:ahLst/>
              <a:cxnLst/>
              <a:rect l="l" t="t" r="r" b="b"/>
              <a:pathLst>
                <a:path w="849" h="2854" extrusionOk="0">
                  <a:moveTo>
                    <a:pt x="579" y="0"/>
                  </a:moveTo>
                  <a:lnTo>
                    <a:pt x="1" y="59"/>
                  </a:lnTo>
                  <a:lnTo>
                    <a:pt x="271" y="2854"/>
                  </a:lnTo>
                  <a:lnTo>
                    <a:pt x="849" y="2815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57"/>
            <p:cNvSpPr/>
            <p:nvPr/>
          </p:nvSpPr>
          <p:spPr>
            <a:xfrm>
              <a:off x="3885750" y="1989750"/>
              <a:ext cx="140525" cy="136025"/>
            </a:xfrm>
            <a:custGeom>
              <a:avLst/>
              <a:gdLst/>
              <a:ahLst/>
              <a:cxnLst/>
              <a:rect l="l" t="t" r="r" b="b"/>
              <a:pathLst>
                <a:path w="5621" h="5441" extrusionOk="0">
                  <a:moveTo>
                    <a:pt x="2820" y="1"/>
                  </a:moveTo>
                  <a:cubicBezTo>
                    <a:pt x="2593" y="1"/>
                    <a:pt x="2360" y="29"/>
                    <a:pt x="2127" y="89"/>
                  </a:cubicBezTo>
                  <a:cubicBezTo>
                    <a:pt x="990" y="378"/>
                    <a:pt x="160" y="1400"/>
                    <a:pt x="83" y="2557"/>
                  </a:cubicBezTo>
                  <a:cubicBezTo>
                    <a:pt x="0" y="4167"/>
                    <a:pt x="1273" y="5440"/>
                    <a:pt x="2798" y="5440"/>
                  </a:cubicBezTo>
                  <a:cubicBezTo>
                    <a:pt x="3026" y="5440"/>
                    <a:pt x="3260" y="5412"/>
                    <a:pt x="3496" y="5352"/>
                  </a:cubicBezTo>
                  <a:cubicBezTo>
                    <a:pt x="4614" y="5063"/>
                    <a:pt x="5463" y="4041"/>
                    <a:pt x="5520" y="2884"/>
                  </a:cubicBezTo>
                  <a:cubicBezTo>
                    <a:pt x="5620" y="1274"/>
                    <a:pt x="4336" y="1"/>
                    <a:pt x="28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57"/>
            <p:cNvSpPr/>
            <p:nvPr/>
          </p:nvSpPr>
          <p:spPr>
            <a:xfrm>
              <a:off x="3941675" y="2003225"/>
              <a:ext cx="82700" cy="79025"/>
            </a:xfrm>
            <a:custGeom>
              <a:avLst/>
              <a:gdLst/>
              <a:ahLst/>
              <a:cxnLst/>
              <a:rect l="l" t="t" r="r" b="b"/>
              <a:pathLst>
                <a:path w="3308" h="3161" extrusionOk="0">
                  <a:moveTo>
                    <a:pt x="1665" y="0"/>
                  </a:moveTo>
                  <a:cubicBezTo>
                    <a:pt x="1514" y="0"/>
                    <a:pt x="1358" y="23"/>
                    <a:pt x="1201" y="70"/>
                  </a:cubicBezTo>
                  <a:cubicBezTo>
                    <a:pt x="604" y="244"/>
                    <a:pt x="141" y="784"/>
                    <a:pt x="83" y="1420"/>
                  </a:cubicBezTo>
                  <a:cubicBezTo>
                    <a:pt x="0" y="2383"/>
                    <a:pt x="761" y="3160"/>
                    <a:pt x="1664" y="3160"/>
                  </a:cubicBezTo>
                  <a:cubicBezTo>
                    <a:pt x="1809" y="3160"/>
                    <a:pt x="1958" y="3140"/>
                    <a:pt x="2108" y="3098"/>
                  </a:cubicBezTo>
                  <a:cubicBezTo>
                    <a:pt x="2724" y="2905"/>
                    <a:pt x="3167" y="2365"/>
                    <a:pt x="3226" y="1728"/>
                  </a:cubicBezTo>
                  <a:cubicBezTo>
                    <a:pt x="3307" y="772"/>
                    <a:pt x="2559" y="0"/>
                    <a:pt x="16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57"/>
            <p:cNvSpPr/>
            <p:nvPr/>
          </p:nvSpPr>
          <p:spPr>
            <a:xfrm>
              <a:off x="3760100" y="1100450"/>
              <a:ext cx="189925" cy="860050"/>
            </a:xfrm>
            <a:custGeom>
              <a:avLst/>
              <a:gdLst/>
              <a:ahLst/>
              <a:cxnLst/>
              <a:rect l="l" t="t" r="r" b="b"/>
              <a:pathLst>
                <a:path w="7597" h="34402" extrusionOk="0">
                  <a:moveTo>
                    <a:pt x="30" y="1"/>
                  </a:moveTo>
                  <a:cubicBezTo>
                    <a:pt x="10" y="1"/>
                    <a:pt x="1" y="12"/>
                    <a:pt x="1" y="35"/>
                  </a:cubicBezTo>
                  <a:lnTo>
                    <a:pt x="78" y="1133"/>
                  </a:lnTo>
                  <a:cubicBezTo>
                    <a:pt x="1389" y="3254"/>
                    <a:pt x="5418" y="10425"/>
                    <a:pt x="5746" y="18658"/>
                  </a:cubicBezTo>
                  <a:cubicBezTo>
                    <a:pt x="6170" y="28606"/>
                    <a:pt x="6652" y="33695"/>
                    <a:pt x="6690" y="34350"/>
                  </a:cubicBezTo>
                  <a:cubicBezTo>
                    <a:pt x="6690" y="34350"/>
                    <a:pt x="6896" y="34402"/>
                    <a:pt x="7118" y="34402"/>
                  </a:cubicBezTo>
                  <a:cubicBezTo>
                    <a:pt x="7304" y="34402"/>
                    <a:pt x="7500" y="34366"/>
                    <a:pt x="7597" y="34235"/>
                  </a:cubicBezTo>
                  <a:cubicBezTo>
                    <a:pt x="7597" y="34176"/>
                    <a:pt x="7134" y="28585"/>
                    <a:pt x="6613" y="18619"/>
                  </a:cubicBezTo>
                  <a:cubicBezTo>
                    <a:pt x="5931" y="5896"/>
                    <a:pt x="471" y="1"/>
                    <a:pt x="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57"/>
            <p:cNvSpPr/>
            <p:nvPr/>
          </p:nvSpPr>
          <p:spPr>
            <a:xfrm>
              <a:off x="3787575" y="685950"/>
              <a:ext cx="183950" cy="180425"/>
            </a:xfrm>
            <a:custGeom>
              <a:avLst/>
              <a:gdLst/>
              <a:ahLst/>
              <a:cxnLst/>
              <a:rect l="l" t="t" r="r" b="b"/>
              <a:pathLst>
                <a:path w="7358" h="7217" extrusionOk="0">
                  <a:moveTo>
                    <a:pt x="3860" y="0"/>
                  </a:moveTo>
                  <a:cubicBezTo>
                    <a:pt x="1501" y="0"/>
                    <a:pt x="0" y="3506"/>
                    <a:pt x="0" y="3506"/>
                  </a:cubicBezTo>
                  <a:lnTo>
                    <a:pt x="0" y="6995"/>
                  </a:lnTo>
                  <a:cubicBezTo>
                    <a:pt x="427" y="7147"/>
                    <a:pt x="841" y="7216"/>
                    <a:pt x="1241" y="7216"/>
                  </a:cubicBezTo>
                  <a:cubicBezTo>
                    <a:pt x="4980" y="7216"/>
                    <a:pt x="7357" y="1129"/>
                    <a:pt x="4763" y="170"/>
                  </a:cubicBezTo>
                  <a:cubicBezTo>
                    <a:pt x="4450" y="52"/>
                    <a:pt x="4149" y="0"/>
                    <a:pt x="3860" y="0"/>
                  </a:cubicBezTo>
                  <a:close/>
                </a:path>
              </a:pathLst>
            </a:custGeom>
            <a:solidFill>
              <a:srgbClr val="F4B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57"/>
            <p:cNvSpPr/>
            <p:nvPr/>
          </p:nvSpPr>
          <p:spPr>
            <a:xfrm>
              <a:off x="3800600" y="740800"/>
              <a:ext cx="87750" cy="69450"/>
            </a:xfrm>
            <a:custGeom>
              <a:avLst/>
              <a:gdLst/>
              <a:ahLst/>
              <a:cxnLst/>
              <a:rect l="l" t="t" r="r" b="b"/>
              <a:pathLst>
                <a:path w="3510" h="2778" extrusionOk="0">
                  <a:moveTo>
                    <a:pt x="3302" y="1"/>
                  </a:moveTo>
                  <a:cubicBezTo>
                    <a:pt x="1260" y="1"/>
                    <a:pt x="96" y="1832"/>
                    <a:pt x="58" y="1909"/>
                  </a:cubicBezTo>
                  <a:cubicBezTo>
                    <a:pt x="1" y="1986"/>
                    <a:pt x="19" y="2083"/>
                    <a:pt x="116" y="2140"/>
                  </a:cubicBezTo>
                  <a:cubicBezTo>
                    <a:pt x="135" y="2160"/>
                    <a:pt x="173" y="2160"/>
                    <a:pt x="194" y="2160"/>
                  </a:cubicBezTo>
                  <a:cubicBezTo>
                    <a:pt x="251" y="2160"/>
                    <a:pt x="309" y="2140"/>
                    <a:pt x="348" y="2083"/>
                  </a:cubicBezTo>
                  <a:cubicBezTo>
                    <a:pt x="348" y="2063"/>
                    <a:pt x="790" y="1389"/>
                    <a:pt x="1582" y="868"/>
                  </a:cubicBezTo>
                  <a:cubicBezTo>
                    <a:pt x="2276" y="1330"/>
                    <a:pt x="1929" y="2546"/>
                    <a:pt x="1908" y="2546"/>
                  </a:cubicBezTo>
                  <a:cubicBezTo>
                    <a:pt x="1890" y="2641"/>
                    <a:pt x="1929" y="2739"/>
                    <a:pt x="2024" y="2757"/>
                  </a:cubicBezTo>
                  <a:cubicBezTo>
                    <a:pt x="2044" y="2777"/>
                    <a:pt x="2063" y="2777"/>
                    <a:pt x="2083" y="2777"/>
                  </a:cubicBezTo>
                  <a:cubicBezTo>
                    <a:pt x="2160" y="2777"/>
                    <a:pt x="2217" y="2718"/>
                    <a:pt x="2237" y="2661"/>
                  </a:cubicBezTo>
                  <a:cubicBezTo>
                    <a:pt x="2256" y="2603"/>
                    <a:pt x="2641" y="1330"/>
                    <a:pt x="1890" y="695"/>
                  </a:cubicBezTo>
                  <a:cubicBezTo>
                    <a:pt x="2294" y="482"/>
                    <a:pt x="2757" y="348"/>
                    <a:pt x="3278" y="348"/>
                  </a:cubicBezTo>
                  <a:lnTo>
                    <a:pt x="3335" y="348"/>
                  </a:lnTo>
                  <a:cubicBezTo>
                    <a:pt x="3342" y="350"/>
                    <a:pt x="3348" y="350"/>
                    <a:pt x="3355" y="350"/>
                  </a:cubicBezTo>
                  <a:cubicBezTo>
                    <a:pt x="3428" y="350"/>
                    <a:pt x="3509" y="263"/>
                    <a:pt x="3509" y="174"/>
                  </a:cubicBezTo>
                  <a:cubicBezTo>
                    <a:pt x="3509" y="78"/>
                    <a:pt x="3432" y="1"/>
                    <a:pt x="3335" y="1"/>
                  </a:cubicBezTo>
                  <a:cubicBezTo>
                    <a:pt x="3324" y="1"/>
                    <a:pt x="3313" y="1"/>
                    <a:pt x="3302" y="1"/>
                  </a:cubicBezTo>
                  <a:close/>
                </a:path>
              </a:pathLst>
            </a:custGeom>
            <a:solidFill>
              <a:srgbClr val="E07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57"/>
            <p:cNvSpPr/>
            <p:nvPr/>
          </p:nvSpPr>
          <p:spPr>
            <a:xfrm>
              <a:off x="3177675" y="684025"/>
              <a:ext cx="184375" cy="180425"/>
            </a:xfrm>
            <a:custGeom>
              <a:avLst/>
              <a:gdLst/>
              <a:ahLst/>
              <a:cxnLst/>
              <a:rect l="l" t="t" r="r" b="b"/>
              <a:pathLst>
                <a:path w="7375" h="7217" extrusionOk="0">
                  <a:moveTo>
                    <a:pt x="3512" y="1"/>
                  </a:moveTo>
                  <a:cubicBezTo>
                    <a:pt x="3224" y="1"/>
                    <a:pt x="2924" y="53"/>
                    <a:pt x="2612" y="170"/>
                  </a:cubicBezTo>
                  <a:cubicBezTo>
                    <a:pt x="0" y="1145"/>
                    <a:pt x="2375" y="7217"/>
                    <a:pt x="6127" y="7217"/>
                  </a:cubicBezTo>
                  <a:cubicBezTo>
                    <a:pt x="6529" y="7217"/>
                    <a:pt x="6946" y="7147"/>
                    <a:pt x="7375" y="6994"/>
                  </a:cubicBezTo>
                  <a:lnTo>
                    <a:pt x="7375" y="3524"/>
                  </a:lnTo>
                  <a:cubicBezTo>
                    <a:pt x="7375" y="3524"/>
                    <a:pt x="5873" y="1"/>
                    <a:pt x="3512" y="1"/>
                  </a:cubicBezTo>
                  <a:close/>
                </a:path>
              </a:pathLst>
            </a:custGeom>
            <a:solidFill>
              <a:srgbClr val="F4B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7"/>
            <p:cNvSpPr/>
            <p:nvPr/>
          </p:nvSpPr>
          <p:spPr>
            <a:xfrm>
              <a:off x="3260825" y="738875"/>
              <a:ext cx="87725" cy="69425"/>
            </a:xfrm>
            <a:custGeom>
              <a:avLst/>
              <a:gdLst/>
              <a:ahLst/>
              <a:cxnLst/>
              <a:rect l="l" t="t" r="r" b="b"/>
              <a:pathLst>
                <a:path w="3509" h="2777" extrusionOk="0">
                  <a:moveTo>
                    <a:pt x="206" y="1"/>
                  </a:moveTo>
                  <a:cubicBezTo>
                    <a:pt x="195" y="1"/>
                    <a:pt x="184" y="1"/>
                    <a:pt x="173" y="1"/>
                  </a:cubicBezTo>
                  <a:cubicBezTo>
                    <a:pt x="77" y="1"/>
                    <a:pt x="0" y="78"/>
                    <a:pt x="0" y="174"/>
                  </a:cubicBezTo>
                  <a:cubicBezTo>
                    <a:pt x="17" y="263"/>
                    <a:pt x="83" y="350"/>
                    <a:pt x="169" y="350"/>
                  </a:cubicBezTo>
                  <a:cubicBezTo>
                    <a:pt x="177" y="350"/>
                    <a:pt x="185" y="349"/>
                    <a:pt x="193" y="348"/>
                  </a:cubicBezTo>
                  <a:lnTo>
                    <a:pt x="232" y="348"/>
                  </a:lnTo>
                  <a:cubicBezTo>
                    <a:pt x="751" y="348"/>
                    <a:pt x="1214" y="482"/>
                    <a:pt x="1620" y="695"/>
                  </a:cubicBezTo>
                  <a:cubicBezTo>
                    <a:pt x="867" y="1330"/>
                    <a:pt x="1253" y="2603"/>
                    <a:pt x="1273" y="2661"/>
                  </a:cubicBezTo>
                  <a:cubicBezTo>
                    <a:pt x="1291" y="2738"/>
                    <a:pt x="1368" y="2777"/>
                    <a:pt x="1427" y="2777"/>
                  </a:cubicBezTo>
                  <a:cubicBezTo>
                    <a:pt x="1445" y="2777"/>
                    <a:pt x="1465" y="2777"/>
                    <a:pt x="1484" y="2757"/>
                  </a:cubicBezTo>
                  <a:cubicBezTo>
                    <a:pt x="1581" y="2738"/>
                    <a:pt x="1620" y="2641"/>
                    <a:pt x="1600" y="2546"/>
                  </a:cubicBezTo>
                  <a:cubicBezTo>
                    <a:pt x="1600" y="2546"/>
                    <a:pt x="1234" y="1350"/>
                    <a:pt x="1947" y="868"/>
                  </a:cubicBezTo>
                  <a:cubicBezTo>
                    <a:pt x="2718" y="1389"/>
                    <a:pt x="3162" y="2083"/>
                    <a:pt x="3162" y="2083"/>
                  </a:cubicBezTo>
                  <a:cubicBezTo>
                    <a:pt x="3200" y="2140"/>
                    <a:pt x="3258" y="2160"/>
                    <a:pt x="3316" y="2160"/>
                  </a:cubicBezTo>
                  <a:cubicBezTo>
                    <a:pt x="3355" y="2160"/>
                    <a:pt x="3373" y="2160"/>
                    <a:pt x="3412" y="2140"/>
                  </a:cubicBezTo>
                  <a:cubicBezTo>
                    <a:pt x="3489" y="2083"/>
                    <a:pt x="3509" y="1986"/>
                    <a:pt x="3450" y="1909"/>
                  </a:cubicBezTo>
                  <a:cubicBezTo>
                    <a:pt x="3412" y="1832"/>
                    <a:pt x="2249" y="1"/>
                    <a:pt x="206" y="1"/>
                  </a:cubicBezTo>
                  <a:close/>
                </a:path>
              </a:pathLst>
            </a:custGeom>
            <a:solidFill>
              <a:srgbClr val="E07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7"/>
            <p:cNvSpPr/>
            <p:nvPr/>
          </p:nvSpPr>
          <p:spPr>
            <a:xfrm>
              <a:off x="3339350" y="354275"/>
              <a:ext cx="493550" cy="728750"/>
            </a:xfrm>
            <a:custGeom>
              <a:avLst/>
              <a:gdLst/>
              <a:ahLst/>
              <a:cxnLst/>
              <a:rect l="l" t="t" r="r" b="b"/>
              <a:pathLst>
                <a:path w="19742" h="29150" extrusionOk="0">
                  <a:moveTo>
                    <a:pt x="9871" y="1"/>
                  </a:moveTo>
                  <a:cubicBezTo>
                    <a:pt x="4435" y="1"/>
                    <a:pt x="1" y="6555"/>
                    <a:pt x="1" y="14632"/>
                  </a:cubicBezTo>
                  <a:cubicBezTo>
                    <a:pt x="1" y="22711"/>
                    <a:pt x="5630" y="29150"/>
                    <a:pt x="11087" y="29150"/>
                  </a:cubicBezTo>
                  <a:cubicBezTo>
                    <a:pt x="16541" y="29150"/>
                    <a:pt x="19742" y="22711"/>
                    <a:pt x="19742" y="14632"/>
                  </a:cubicBezTo>
                  <a:cubicBezTo>
                    <a:pt x="19742" y="6555"/>
                    <a:pt x="15328" y="1"/>
                    <a:pt x="9871" y="1"/>
                  </a:cubicBezTo>
                  <a:close/>
                </a:path>
              </a:pathLst>
            </a:custGeom>
            <a:solidFill>
              <a:srgbClr val="F4B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7"/>
            <p:cNvSpPr/>
            <p:nvPr/>
          </p:nvSpPr>
          <p:spPr>
            <a:xfrm>
              <a:off x="3411650" y="798150"/>
              <a:ext cx="46300" cy="16200"/>
            </a:xfrm>
            <a:custGeom>
              <a:avLst/>
              <a:gdLst/>
              <a:ahLst/>
              <a:cxnLst/>
              <a:rect l="l" t="t" r="r" b="b"/>
              <a:pathLst>
                <a:path w="1852" h="648" extrusionOk="0">
                  <a:moveTo>
                    <a:pt x="639" y="1"/>
                  </a:moveTo>
                  <a:cubicBezTo>
                    <a:pt x="292" y="1"/>
                    <a:pt x="35" y="74"/>
                    <a:pt x="21" y="193"/>
                  </a:cubicBezTo>
                  <a:cubicBezTo>
                    <a:pt x="1" y="367"/>
                    <a:pt x="386" y="540"/>
                    <a:pt x="869" y="617"/>
                  </a:cubicBezTo>
                  <a:cubicBezTo>
                    <a:pt x="1001" y="638"/>
                    <a:pt x="1127" y="647"/>
                    <a:pt x="1243" y="647"/>
                  </a:cubicBezTo>
                  <a:cubicBezTo>
                    <a:pt x="1565" y="647"/>
                    <a:pt x="1799" y="572"/>
                    <a:pt x="1813" y="445"/>
                  </a:cubicBezTo>
                  <a:cubicBezTo>
                    <a:pt x="1851" y="290"/>
                    <a:pt x="1466" y="97"/>
                    <a:pt x="964" y="20"/>
                  </a:cubicBezTo>
                  <a:cubicBezTo>
                    <a:pt x="851" y="7"/>
                    <a:pt x="741" y="1"/>
                    <a:pt x="639" y="1"/>
                  </a:cubicBezTo>
                  <a:close/>
                </a:path>
              </a:pathLst>
            </a:custGeom>
            <a:solidFill>
              <a:srgbClr val="E07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7"/>
            <p:cNvSpPr/>
            <p:nvPr/>
          </p:nvSpPr>
          <p:spPr>
            <a:xfrm>
              <a:off x="3413575" y="829200"/>
              <a:ext cx="46300" cy="16200"/>
            </a:xfrm>
            <a:custGeom>
              <a:avLst/>
              <a:gdLst/>
              <a:ahLst/>
              <a:cxnLst/>
              <a:rect l="l" t="t" r="r" b="b"/>
              <a:pathLst>
                <a:path w="1852" h="648" extrusionOk="0">
                  <a:moveTo>
                    <a:pt x="1268" y="0"/>
                  </a:moveTo>
                  <a:cubicBezTo>
                    <a:pt x="1151" y="0"/>
                    <a:pt x="1022" y="10"/>
                    <a:pt x="887" y="31"/>
                  </a:cubicBezTo>
                  <a:cubicBezTo>
                    <a:pt x="386" y="89"/>
                    <a:pt x="1" y="282"/>
                    <a:pt x="21" y="455"/>
                  </a:cubicBezTo>
                  <a:cubicBezTo>
                    <a:pt x="35" y="575"/>
                    <a:pt x="294" y="648"/>
                    <a:pt x="644" y="648"/>
                  </a:cubicBezTo>
                  <a:cubicBezTo>
                    <a:pt x="745" y="648"/>
                    <a:pt x="853" y="642"/>
                    <a:pt x="965" y="629"/>
                  </a:cubicBezTo>
                  <a:cubicBezTo>
                    <a:pt x="1466" y="552"/>
                    <a:pt x="1851" y="359"/>
                    <a:pt x="1833" y="185"/>
                  </a:cubicBezTo>
                  <a:cubicBezTo>
                    <a:pt x="1818" y="72"/>
                    <a:pt x="1587" y="0"/>
                    <a:pt x="1268" y="0"/>
                  </a:cubicBezTo>
                  <a:close/>
                </a:path>
              </a:pathLst>
            </a:custGeom>
            <a:solidFill>
              <a:srgbClr val="E07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7"/>
            <p:cNvSpPr/>
            <p:nvPr/>
          </p:nvSpPr>
          <p:spPr>
            <a:xfrm>
              <a:off x="3775050" y="829200"/>
              <a:ext cx="46275" cy="16200"/>
            </a:xfrm>
            <a:custGeom>
              <a:avLst/>
              <a:gdLst/>
              <a:ahLst/>
              <a:cxnLst/>
              <a:rect l="l" t="t" r="r" b="b"/>
              <a:pathLst>
                <a:path w="1851" h="648" extrusionOk="0">
                  <a:moveTo>
                    <a:pt x="604" y="0"/>
                  </a:moveTo>
                  <a:cubicBezTo>
                    <a:pt x="285" y="0"/>
                    <a:pt x="53" y="72"/>
                    <a:pt x="39" y="185"/>
                  </a:cubicBezTo>
                  <a:cubicBezTo>
                    <a:pt x="0" y="359"/>
                    <a:pt x="386" y="552"/>
                    <a:pt x="887" y="629"/>
                  </a:cubicBezTo>
                  <a:cubicBezTo>
                    <a:pt x="999" y="642"/>
                    <a:pt x="1107" y="648"/>
                    <a:pt x="1208" y="648"/>
                  </a:cubicBezTo>
                  <a:cubicBezTo>
                    <a:pt x="1557" y="648"/>
                    <a:pt x="1817" y="575"/>
                    <a:pt x="1832" y="455"/>
                  </a:cubicBezTo>
                  <a:cubicBezTo>
                    <a:pt x="1851" y="282"/>
                    <a:pt x="1465" y="89"/>
                    <a:pt x="984" y="31"/>
                  </a:cubicBezTo>
                  <a:cubicBezTo>
                    <a:pt x="850" y="10"/>
                    <a:pt x="721" y="0"/>
                    <a:pt x="604" y="0"/>
                  </a:cubicBezTo>
                  <a:close/>
                </a:path>
              </a:pathLst>
            </a:custGeom>
            <a:solidFill>
              <a:srgbClr val="E07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57"/>
            <p:cNvSpPr/>
            <p:nvPr/>
          </p:nvSpPr>
          <p:spPr>
            <a:xfrm>
              <a:off x="3773125" y="798150"/>
              <a:ext cx="46275" cy="16200"/>
            </a:xfrm>
            <a:custGeom>
              <a:avLst/>
              <a:gdLst/>
              <a:ahLst/>
              <a:cxnLst/>
              <a:rect l="l" t="t" r="r" b="b"/>
              <a:pathLst>
                <a:path w="1851" h="648" extrusionOk="0">
                  <a:moveTo>
                    <a:pt x="1210" y="1"/>
                  </a:moveTo>
                  <a:cubicBezTo>
                    <a:pt x="1110" y="1"/>
                    <a:pt x="1001" y="7"/>
                    <a:pt x="887" y="20"/>
                  </a:cubicBezTo>
                  <a:cubicBezTo>
                    <a:pt x="386" y="97"/>
                    <a:pt x="0" y="290"/>
                    <a:pt x="20" y="445"/>
                  </a:cubicBezTo>
                  <a:cubicBezTo>
                    <a:pt x="34" y="572"/>
                    <a:pt x="268" y="647"/>
                    <a:pt x="590" y="647"/>
                  </a:cubicBezTo>
                  <a:cubicBezTo>
                    <a:pt x="706" y="647"/>
                    <a:pt x="832" y="638"/>
                    <a:pt x="964" y="617"/>
                  </a:cubicBezTo>
                  <a:cubicBezTo>
                    <a:pt x="1465" y="540"/>
                    <a:pt x="1851" y="367"/>
                    <a:pt x="1832" y="193"/>
                  </a:cubicBezTo>
                  <a:cubicBezTo>
                    <a:pt x="1803" y="74"/>
                    <a:pt x="1553" y="1"/>
                    <a:pt x="1210" y="1"/>
                  </a:cubicBezTo>
                  <a:close/>
                </a:path>
              </a:pathLst>
            </a:custGeom>
            <a:solidFill>
              <a:srgbClr val="E07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57"/>
            <p:cNvSpPr/>
            <p:nvPr/>
          </p:nvSpPr>
          <p:spPr>
            <a:xfrm>
              <a:off x="3585650" y="724125"/>
              <a:ext cx="67000" cy="147800"/>
            </a:xfrm>
            <a:custGeom>
              <a:avLst/>
              <a:gdLst/>
              <a:ahLst/>
              <a:cxnLst/>
              <a:rect l="l" t="t" r="r" b="b"/>
              <a:pathLst>
                <a:path w="2680" h="5912" extrusionOk="0">
                  <a:moveTo>
                    <a:pt x="2086" y="0"/>
                  </a:moveTo>
                  <a:cubicBezTo>
                    <a:pt x="2066" y="0"/>
                    <a:pt x="2045" y="4"/>
                    <a:pt x="2024" y="13"/>
                  </a:cubicBezTo>
                  <a:cubicBezTo>
                    <a:pt x="1947" y="31"/>
                    <a:pt x="1890" y="128"/>
                    <a:pt x="1908" y="224"/>
                  </a:cubicBezTo>
                  <a:cubicBezTo>
                    <a:pt x="1929" y="244"/>
                    <a:pt x="2333" y="1632"/>
                    <a:pt x="2217" y="4118"/>
                  </a:cubicBezTo>
                  <a:cubicBezTo>
                    <a:pt x="2178" y="5159"/>
                    <a:pt x="1870" y="5545"/>
                    <a:pt x="1600" y="5583"/>
                  </a:cubicBezTo>
                  <a:cubicBezTo>
                    <a:pt x="1590" y="5584"/>
                    <a:pt x="1579" y="5585"/>
                    <a:pt x="1568" y="5585"/>
                  </a:cubicBezTo>
                  <a:cubicBezTo>
                    <a:pt x="1182" y="5585"/>
                    <a:pt x="611" y="4916"/>
                    <a:pt x="366" y="3791"/>
                  </a:cubicBezTo>
                  <a:cubicBezTo>
                    <a:pt x="350" y="3706"/>
                    <a:pt x="274" y="3652"/>
                    <a:pt x="191" y="3652"/>
                  </a:cubicBezTo>
                  <a:cubicBezTo>
                    <a:pt x="179" y="3652"/>
                    <a:pt x="167" y="3653"/>
                    <a:pt x="155" y="3655"/>
                  </a:cubicBezTo>
                  <a:cubicBezTo>
                    <a:pt x="78" y="3675"/>
                    <a:pt x="1" y="3771"/>
                    <a:pt x="39" y="3868"/>
                  </a:cubicBezTo>
                  <a:cubicBezTo>
                    <a:pt x="289" y="5063"/>
                    <a:pt x="945" y="5912"/>
                    <a:pt x="1582" y="5912"/>
                  </a:cubicBezTo>
                  <a:lnTo>
                    <a:pt x="1639" y="5912"/>
                  </a:lnTo>
                  <a:cubicBezTo>
                    <a:pt x="1890" y="5892"/>
                    <a:pt x="2507" y="5680"/>
                    <a:pt x="2564" y="4118"/>
                  </a:cubicBezTo>
                  <a:cubicBezTo>
                    <a:pt x="2680" y="1593"/>
                    <a:pt x="2255" y="185"/>
                    <a:pt x="2237" y="128"/>
                  </a:cubicBezTo>
                  <a:cubicBezTo>
                    <a:pt x="2221" y="52"/>
                    <a:pt x="2159" y="0"/>
                    <a:pt x="2086" y="0"/>
                  </a:cubicBezTo>
                  <a:close/>
                </a:path>
              </a:pathLst>
            </a:custGeom>
            <a:solidFill>
              <a:srgbClr val="E07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57"/>
            <p:cNvSpPr/>
            <p:nvPr/>
          </p:nvSpPr>
          <p:spPr>
            <a:xfrm>
              <a:off x="3513375" y="877200"/>
              <a:ext cx="206300" cy="59300"/>
            </a:xfrm>
            <a:custGeom>
              <a:avLst/>
              <a:gdLst/>
              <a:ahLst/>
              <a:cxnLst/>
              <a:rect l="l" t="t" r="r" b="b"/>
              <a:pathLst>
                <a:path w="8252" h="2372" extrusionOk="0">
                  <a:moveTo>
                    <a:pt x="8058" y="1"/>
                  </a:moveTo>
                  <a:cubicBezTo>
                    <a:pt x="7997" y="1"/>
                    <a:pt x="7942" y="26"/>
                    <a:pt x="7904" y="77"/>
                  </a:cubicBezTo>
                  <a:cubicBezTo>
                    <a:pt x="7904" y="97"/>
                    <a:pt x="6727" y="2025"/>
                    <a:pt x="4298" y="2025"/>
                  </a:cubicBezTo>
                  <a:cubicBezTo>
                    <a:pt x="1869" y="2025"/>
                    <a:pt x="347" y="97"/>
                    <a:pt x="327" y="77"/>
                  </a:cubicBezTo>
                  <a:cubicBezTo>
                    <a:pt x="292" y="30"/>
                    <a:pt x="237" y="5"/>
                    <a:pt x="185" y="5"/>
                  </a:cubicBezTo>
                  <a:cubicBezTo>
                    <a:pt x="151" y="5"/>
                    <a:pt x="119" y="16"/>
                    <a:pt x="96" y="39"/>
                  </a:cubicBezTo>
                  <a:cubicBezTo>
                    <a:pt x="19" y="97"/>
                    <a:pt x="0" y="213"/>
                    <a:pt x="57" y="270"/>
                  </a:cubicBezTo>
                  <a:cubicBezTo>
                    <a:pt x="116" y="367"/>
                    <a:pt x="1696" y="2372"/>
                    <a:pt x="4298" y="2372"/>
                  </a:cubicBezTo>
                  <a:cubicBezTo>
                    <a:pt x="6920" y="2372"/>
                    <a:pt x="8154" y="347"/>
                    <a:pt x="8212" y="270"/>
                  </a:cubicBezTo>
                  <a:cubicBezTo>
                    <a:pt x="8251" y="174"/>
                    <a:pt x="8231" y="77"/>
                    <a:pt x="8154" y="20"/>
                  </a:cubicBezTo>
                  <a:cubicBezTo>
                    <a:pt x="8122" y="7"/>
                    <a:pt x="8089" y="1"/>
                    <a:pt x="8058" y="1"/>
                  </a:cubicBezTo>
                  <a:close/>
                </a:path>
              </a:pathLst>
            </a:custGeom>
            <a:solidFill>
              <a:srgbClr val="E07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57"/>
            <p:cNvSpPr/>
            <p:nvPr/>
          </p:nvSpPr>
          <p:spPr>
            <a:xfrm>
              <a:off x="3690225" y="597175"/>
              <a:ext cx="123400" cy="75225"/>
            </a:xfrm>
            <a:custGeom>
              <a:avLst/>
              <a:gdLst/>
              <a:ahLst/>
              <a:cxnLst/>
              <a:rect l="l" t="t" r="r" b="b"/>
              <a:pathLst>
                <a:path w="4936" h="3009" extrusionOk="0">
                  <a:moveTo>
                    <a:pt x="1855" y="0"/>
                  </a:moveTo>
                  <a:cubicBezTo>
                    <a:pt x="1398" y="0"/>
                    <a:pt x="913" y="92"/>
                    <a:pt x="406" y="271"/>
                  </a:cubicBezTo>
                  <a:cubicBezTo>
                    <a:pt x="136" y="367"/>
                    <a:pt x="0" y="657"/>
                    <a:pt x="77" y="926"/>
                  </a:cubicBezTo>
                  <a:cubicBezTo>
                    <a:pt x="153" y="1138"/>
                    <a:pt x="359" y="1266"/>
                    <a:pt x="574" y="1266"/>
                  </a:cubicBezTo>
                  <a:cubicBezTo>
                    <a:pt x="634" y="1266"/>
                    <a:pt x="694" y="1256"/>
                    <a:pt x="753" y="1235"/>
                  </a:cubicBezTo>
                  <a:cubicBezTo>
                    <a:pt x="1128" y="1100"/>
                    <a:pt x="1485" y="1032"/>
                    <a:pt x="1818" y="1032"/>
                  </a:cubicBezTo>
                  <a:cubicBezTo>
                    <a:pt x="2150" y="1032"/>
                    <a:pt x="2459" y="1100"/>
                    <a:pt x="2738" y="1235"/>
                  </a:cubicBezTo>
                  <a:cubicBezTo>
                    <a:pt x="3639" y="1656"/>
                    <a:pt x="4596" y="3009"/>
                    <a:pt x="4664" y="3009"/>
                  </a:cubicBezTo>
                  <a:cubicBezTo>
                    <a:pt x="4665" y="3009"/>
                    <a:pt x="4665" y="3009"/>
                    <a:pt x="4666" y="3008"/>
                  </a:cubicBezTo>
                  <a:cubicBezTo>
                    <a:pt x="4935" y="2911"/>
                    <a:pt x="4493" y="945"/>
                    <a:pt x="3200" y="310"/>
                  </a:cubicBezTo>
                  <a:cubicBezTo>
                    <a:pt x="2786" y="102"/>
                    <a:pt x="2335" y="0"/>
                    <a:pt x="1855" y="0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7"/>
            <p:cNvSpPr/>
            <p:nvPr/>
          </p:nvSpPr>
          <p:spPr>
            <a:xfrm>
              <a:off x="3429000" y="597175"/>
              <a:ext cx="113775" cy="75675"/>
            </a:xfrm>
            <a:custGeom>
              <a:avLst/>
              <a:gdLst/>
              <a:ahLst/>
              <a:cxnLst/>
              <a:rect l="l" t="t" r="r" b="b"/>
              <a:pathLst>
                <a:path w="4551" h="3027" extrusionOk="0">
                  <a:moveTo>
                    <a:pt x="2696" y="0"/>
                  </a:moveTo>
                  <a:cubicBezTo>
                    <a:pt x="2216" y="0"/>
                    <a:pt x="1765" y="102"/>
                    <a:pt x="1350" y="310"/>
                  </a:cubicBezTo>
                  <a:cubicBezTo>
                    <a:pt x="59" y="945"/>
                    <a:pt x="1" y="3027"/>
                    <a:pt x="59" y="3027"/>
                  </a:cubicBezTo>
                  <a:cubicBezTo>
                    <a:pt x="270" y="3027"/>
                    <a:pt x="907" y="1678"/>
                    <a:pt x="1794" y="1235"/>
                  </a:cubicBezTo>
                  <a:cubicBezTo>
                    <a:pt x="2073" y="1100"/>
                    <a:pt x="2382" y="1032"/>
                    <a:pt x="2717" y="1032"/>
                  </a:cubicBezTo>
                  <a:cubicBezTo>
                    <a:pt x="3052" y="1032"/>
                    <a:pt x="3414" y="1100"/>
                    <a:pt x="3799" y="1235"/>
                  </a:cubicBezTo>
                  <a:cubicBezTo>
                    <a:pt x="3858" y="1256"/>
                    <a:pt x="3919" y="1266"/>
                    <a:pt x="3978" y="1266"/>
                  </a:cubicBezTo>
                  <a:cubicBezTo>
                    <a:pt x="4193" y="1266"/>
                    <a:pt x="4398" y="1138"/>
                    <a:pt x="4473" y="926"/>
                  </a:cubicBezTo>
                  <a:cubicBezTo>
                    <a:pt x="4550" y="657"/>
                    <a:pt x="4416" y="367"/>
                    <a:pt x="4146" y="271"/>
                  </a:cubicBezTo>
                  <a:cubicBezTo>
                    <a:pt x="3639" y="92"/>
                    <a:pt x="3154" y="0"/>
                    <a:pt x="2696" y="0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7"/>
            <p:cNvSpPr/>
            <p:nvPr/>
          </p:nvSpPr>
          <p:spPr>
            <a:xfrm>
              <a:off x="3473350" y="682475"/>
              <a:ext cx="57400" cy="118600"/>
            </a:xfrm>
            <a:custGeom>
              <a:avLst/>
              <a:gdLst/>
              <a:ahLst/>
              <a:cxnLst/>
              <a:rect l="l" t="t" r="r" b="b"/>
              <a:pathLst>
                <a:path w="2296" h="4744" extrusionOk="0">
                  <a:moveTo>
                    <a:pt x="1678" y="1"/>
                  </a:moveTo>
                  <a:lnTo>
                    <a:pt x="0" y="59"/>
                  </a:lnTo>
                  <a:cubicBezTo>
                    <a:pt x="0" y="59"/>
                    <a:pt x="270" y="560"/>
                    <a:pt x="1254" y="676"/>
                  </a:cubicBezTo>
                  <a:cubicBezTo>
                    <a:pt x="1138" y="1119"/>
                    <a:pt x="1061" y="1717"/>
                    <a:pt x="1061" y="2373"/>
                  </a:cubicBezTo>
                  <a:cubicBezTo>
                    <a:pt x="1061" y="3683"/>
                    <a:pt x="1331" y="4743"/>
                    <a:pt x="1678" y="4743"/>
                  </a:cubicBezTo>
                  <a:cubicBezTo>
                    <a:pt x="2005" y="4743"/>
                    <a:pt x="2295" y="3683"/>
                    <a:pt x="2295" y="2373"/>
                  </a:cubicBezTo>
                  <a:cubicBezTo>
                    <a:pt x="2295" y="1062"/>
                    <a:pt x="2005" y="1"/>
                    <a:pt x="1678" y="1"/>
                  </a:cubicBezTo>
                  <a:close/>
                </a:path>
              </a:pathLst>
            </a:custGeom>
            <a:solidFill>
              <a:srgbClr val="2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7"/>
            <p:cNvSpPr/>
            <p:nvPr/>
          </p:nvSpPr>
          <p:spPr>
            <a:xfrm>
              <a:off x="3706150" y="682475"/>
              <a:ext cx="56900" cy="118600"/>
            </a:xfrm>
            <a:custGeom>
              <a:avLst/>
              <a:gdLst/>
              <a:ahLst/>
              <a:cxnLst/>
              <a:rect l="l" t="t" r="r" b="b"/>
              <a:pathLst>
                <a:path w="2276" h="4744" extrusionOk="0">
                  <a:moveTo>
                    <a:pt x="617" y="1"/>
                  </a:moveTo>
                  <a:cubicBezTo>
                    <a:pt x="270" y="1"/>
                    <a:pt x="0" y="1062"/>
                    <a:pt x="0" y="2373"/>
                  </a:cubicBezTo>
                  <a:cubicBezTo>
                    <a:pt x="0" y="3683"/>
                    <a:pt x="270" y="4743"/>
                    <a:pt x="617" y="4743"/>
                  </a:cubicBezTo>
                  <a:cubicBezTo>
                    <a:pt x="944" y="4743"/>
                    <a:pt x="1234" y="3683"/>
                    <a:pt x="1234" y="2373"/>
                  </a:cubicBezTo>
                  <a:cubicBezTo>
                    <a:pt x="1234" y="1717"/>
                    <a:pt x="1157" y="1119"/>
                    <a:pt x="1041" y="676"/>
                  </a:cubicBezTo>
                  <a:cubicBezTo>
                    <a:pt x="2024" y="560"/>
                    <a:pt x="2275" y="59"/>
                    <a:pt x="2275" y="59"/>
                  </a:cubicBezTo>
                  <a:lnTo>
                    <a:pt x="617" y="1"/>
                  </a:lnTo>
                  <a:close/>
                </a:path>
              </a:pathLst>
            </a:custGeom>
            <a:solidFill>
              <a:srgbClr val="2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7"/>
            <p:cNvSpPr/>
            <p:nvPr/>
          </p:nvSpPr>
          <p:spPr>
            <a:xfrm>
              <a:off x="3216950" y="237875"/>
              <a:ext cx="744150" cy="517875"/>
            </a:xfrm>
            <a:custGeom>
              <a:avLst/>
              <a:gdLst/>
              <a:ahLst/>
              <a:cxnLst/>
              <a:rect l="l" t="t" r="r" b="b"/>
              <a:pathLst>
                <a:path w="29766" h="20715" extrusionOk="0">
                  <a:moveTo>
                    <a:pt x="14097" y="1"/>
                  </a:moveTo>
                  <a:cubicBezTo>
                    <a:pt x="8861" y="1"/>
                    <a:pt x="3243" y="3909"/>
                    <a:pt x="1755" y="9649"/>
                  </a:cubicBezTo>
                  <a:cubicBezTo>
                    <a:pt x="0" y="16918"/>
                    <a:pt x="5033" y="20715"/>
                    <a:pt x="5033" y="20715"/>
                  </a:cubicBezTo>
                  <a:cubicBezTo>
                    <a:pt x="5033" y="20715"/>
                    <a:pt x="3760" y="13929"/>
                    <a:pt x="9215" y="12638"/>
                  </a:cubicBezTo>
                  <a:cubicBezTo>
                    <a:pt x="15558" y="11153"/>
                    <a:pt x="18700" y="8165"/>
                    <a:pt x="18700" y="8165"/>
                  </a:cubicBezTo>
                  <a:cubicBezTo>
                    <a:pt x="18874" y="10227"/>
                    <a:pt x="21573" y="10248"/>
                    <a:pt x="23674" y="12926"/>
                  </a:cubicBezTo>
                  <a:cubicBezTo>
                    <a:pt x="24638" y="14180"/>
                    <a:pt x="24599" y="20715"/>
                    <a:pt x="24599" y="20715"/>
                  </a:cubicBezTo>
                  <a:cubicBezTo>
                    <a:pt x="24599" y="20715"/>
                    <a:pt x="29766" y="16705"/>
                    <a:pt x="25524" y="6333"/>
                  </a:cubicBezTo>
                  <a:cubicBezTo>
                    <a:pt x="24331" y="2864"/>
                    <a:pt x="21706" y="2561"/>
                    <a:pt x="20826" y="2561"/>
                  </a:cubicBezTo>
                  <a:cubicBezTo>
                    <a:pt x="20640" y="2561"/>
                    <a:pt x="20532" y="2575"/>
                    <a:pt x="20532" y="2575"/>
                  </a:cubicBezTo>
                  <a:cubicBezTo>
                    <a:pt x="18741" y="795"/>
                    <a:pt x="16458" y="1"/>
                    <a:pt x="14097" y="1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Grafik 1" descr="Ein Bild, das Grafiken, Schrift, Grafikdesign, Screenshot enthält.&#10;&#10;Automatisch generierte Beschreibung">
            <a:extLst>
              <a:ext uri="{FF2B5EF4-FFF2-40B4-BE49-F238E27FC236}">
                <a16:creationId xmlns:a16="http://schemas.microsoft.com/office/drawing/2014/main" id="{B4A06CC1-6C0F-5946-C967-1BF54FF0F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3887" y="4724972"/>
            <a:ext cx="1340113" cy="41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94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42"/>
          <p:cNvSpPr/>
          <p:nvPr/>
        </p:nvSpPr>
        <p:spPr>
          <a:xfrm>
            <a:off x="2097859" y="950373"/>
            <a:ext cx="1063127" cy="632537"/>
          </a:xfrm>
          <a:custGeom>
            <a:avLst/>
            <a:gdLst/>
            <a:ahLst/>
            <a:cxnLst/>
            <a:rect l="l" t="t" r="r" b="b"/>
            <a:pathLst>
              <a:path w="30107" h="17913" extrusionOk="0">
                <a:moveTo>
                  <a:pt x="15209" y="1"/>
                </a:moveTo>
                <a:cubicBezTo>
                  <a:pt x="14250" y="1"/>
                  <a:pt x="13288" y="46"/>
                  <a:pt x="12333" y="117"/>
                </a:cubicBezTo>
                <a:cubicBezTo>
                  <a:pt x="9702" y="333"/>
                  <a:pt x="7019" y="765"/>
                  <a:pt x="4718" y="2062"/>
                </a:cubicBezTo>
                <a:cubicBezTo>
                  <a:pt x="2849" y="3118"/>
                  <a:pt x="1069" y="4961"/>
                  <a:pt x="497" y="7071"/>
                </a:cubicBezTo>
                <a:cubicBezTo>
                  <a:pt x="1" y="8915"/>
                  <a:pt x="1006" y="10390"/>
                  <a:pt x="2315" y="11597"/>
                </a:cubicBezTo>
                <a:cubicBezTo>
                  <a:pt x="5620" y="14687"/>
                  <a:pt x="10058" y="16696"/>
                  <a:pt x="14482" y="17509"/>
                </a:cubicBezTo>
                <a:cubicBezTo>
                  <a:pt x="15947" y="17773"/>
                  <a:pt x="17433" y="17912"/>
                  <a:pt x="18921" y="17912"/>
                </a:cubicBezTo>
                <a:cubicBezTo>
                  <a:pt x="19939" y="17912"/>
                  <a:pt x="20958" y="17847"/>
                  <a:pt x="21970" y="17713"/>
                </a:cubicBezTo>
                <a:cubicBezTo>
                  <a:pt x="23674" y="17484"/>
                  <a:pt x="25416" y="17052"/>
                  <a:pt x="26801" y="16021"/>
                </a:cubicBezTo>
                <a:cubicBezTo>
                  <a:pt x="29383" y="14077"/>
                  <a:pt x="30107" y="10263"/>
                  <a:pt x="28925" y="7262"/>
                </a:cubicBezTo>
                <a:cubicBezTo>
                  <a:pt x="27742" y="4249"/>
                  <a:pt x="24958" y="2075"/>
                  <a:pt x="21919" y="1007"/>
                </a:cubicBezTo>
                <a:cubicBezTo>
                  <a:pt x="19770" y="255"/>
                  <a:pt x="17495" y="1"/>
                  <a:pt x="15209" y="1"/>
                </a:cubicBezTo>
                <a:close/>
              </a:path>
            </a:pathLst>
          </a:custGeom>
          <a:solidFill>
            <a:srgbClr val="D4EB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42"/>
          <p:cNvSpPr txBox="1">
            <a:spLocks noGrp="1"/>
          </p:cNvSpPr>
          <p:nvPr>
            <p:ph type="title"/>
          </p:nvPr>
        </p:nvSpPr>
        <p:spPr>
          <a:xfrm>
            <a:off x="4468399" y="1079770"/>
            <a:ext cx="36573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2"/>
                </a:solidFill>
              </a:rPr>
              <a:t>Sven </a:t>
            </a:r>
            <a:r>
              <a:rPr lang="en" sz="4000" dirty="0" err="1">
                <a:solidFill>
                  <a:schemeClr val="accent2"/>
                </a:solidFill>
              </a:rPr>
              <a:t>Reinelt</a:t>
            </a:r>
            <a:endParaRPr sz="4000" dirty="0">
              <a:solidFill>
                <a:schemeClr val="accent2"/>
              </a:solidFill>
            </a:endParaRPr>
          </a:p>
        </p:txBody>
      </p:sp>
      <p:sp>
        <p:nvSpPr>
          <p:cNvPr id="637" name="Google Shape;637;p42"/>
          <p:cNvSpPr txBox="1">
            <a:spLocks noGrp="1"/>
          </p:cNvSpPr>
          <p:nvPr>
            <p:ph type="subTitle" idx="1"/>
          </p:nvPr>
        </p:nvSpPr>
        <p:spPr>
          <a:xfrm>
            <a:off x="4491131" y="1723392"/>
            <a:ext cx="4161256" cy="17880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1"/>
                </a:solidFill>
              </a:rPr>
              <a:t>Werkstudent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bei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inovex</a:t>
            </a:r>
            <a:endParaRPr lang="en-US" dirty="0">
              <a:solidFill>
                <a:schemeClr val="accent1"/>
              </a:solidFill>
            </a:endParaRP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1"/>
                </a:solidFill>
              </a:rPr>
              <a:t>Projekte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mit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TinyML</a:t>
            </a:r>
            <a:endParaRPr lang="en-US" dirty="0">
              <a:solidFill>
                <a:schemeClr val="accent1"/>
              </a:solidFill>
            </a:endParaRP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1"/>
                </a:solidFill>
              </a:rPr>
              <a:t>Masterarbeit</a:t>
            </a:r>
            <a:r>
              <a:rPr lang="en-US" dirty="0">
                <a:solidFill>
                  <a:schemeClr val="accent1"/>
                </a:solidFill>
              </a:rPr>
              <a:t>: Thema </a:t>
            </a:r>
            <a:r>
              <a:rPr lang="en-US" dirty="0" err="1">
                <a:solidFill>
                  <a:schemeClr val="accent1"/>
                </a:solidFill>
              </a:rPr>
              <a:t>heute</a:t>
            </a:r>
            <a:r>
              <a:rPr lang="en-US" dirty="0">
                <a:solidFill>
                  <a:schemeClr val="accent1"/>
                </a:solidFill>
              </a:rPr>
              <a:t>!</a:t>
            </a: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Software Developer</a:t>
            </a:r>
          </a:p>
        </p:txBody>
      </p:sp>
      <p:sp>
        <p:nvSpPr>
          <p:cNvPr id="649" name="Google Shape;649;p42"/>
          <p:cNvSpPr/>
          <p:nvPr/>
        </p:nvSpPr>
        <p:spPr>
          <a:xfrm>
            <a:off x="2983661" y="2482527"/>
            <a:ext cx="84430" cy="60807"/>
          </a:xfrm>
          <a:custGeom>
            <a:avLst/>
            <a:gdLst/>
            <a:ahLst/>
            <a:cxnLst/>
            <a:rect l="l" t="t" r="r" b="b"/>
            <a:pathLst>
              <a:path w="2391" h="1722" extrusionOk="0">
                <a:moveTo>
                  <a:pt x="2347" y="0"/>
                </a:moveTo>
                <a:cubicBezTo>
                  <a:pt x="2340" y="0"/>
                  <a:pt x="2333" y="2"/>
                  <a:pt x="2327" y="5"/>
                </a:cubicBezTo>
                <a:cubicBezTo>
                  <a:pt x="1018" y="424"/>
                  <a:pt x="26" y="1633"/>
                  <a:pt x="26" y="1633"/>
                </a:cubicBezTo>
                <a:cubicBezTo>
                  <a:pt x="0" y="1658"/>
                  <a:pt x="0" y="1696"/>
                  <a:pt x="26" y="1709"/>
                </a:cubicBezTo>
                <a:cubicBezTo>
                  <a:pt x="38" y="1721"/>
                  <a:pt x="51" y="1721"/>
                  <a:pt x="64" y="1721"/>
                </a:cubicBezTo>
                <a:cubicBezTo>
                  <a:pt x="77" y="1721"/>
                  <a:pt x="89" y="1709"/>
                  <a:pt x="102" y="1696"/>
                </a:cubicBezTo>
                <a:cubicBezTo>
                  <a:pt x="102" y="1684"/>
                  <a:pt x="1081" y="514"/>
                  <a:pt x="2352" y="94"/>
                </a:cubicBezTo>
                <a:cubicBezTo>
                  <a:pt x="2377" y="82"/>
                  <a:pt x="2391" y="56"/>
                  <a:pt x="2391" y="31"/>
                </a:cubicBezTo>
                <a:cubicBezTo>
                  <a:pt x="2381" y="12"/>
                  <a:pt x="2365" y="0"/>
                  <a:pt x="2347" y="0"/>
                </a:cubicBezTo>
                <a:close/>
              </a:path>
            </a:pathLst>
          </a:custGeom>
          <a:solidFill>
            <a:srgbClr val="472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42"/>
          <p:cNvSpPr/>
          <p:nvPr/>
        </p:nvSpPr>
        <p:spPr>
          <a:xfrm>
            <a:off x="2989487" y="2527127"/>
            <a:ext cx="78604" cy="37324"/>
          </a:xfrm>
          <a:custGeom>
            <a:avLst/>
            <a:gdLst/>
            <a:ahLst/>
            <a:cxnLst/>
            <a:rect l="l" t="t" r="r" b="b"/>
            <a:pathLst>
              <a:path w="2226" h="1057" extrusionOk="0">
                <a:moveTo>
                  <a:pt x="2149" y="1"/>
                </a:moveTo>
                <a:cubicBezTo>
                  <a:pt x="890" y="1"/>
                  <a:pt x="64" y="700"/>
                  <a:pt x="0" y="992"/>
                </a:cubicBezTo>
                <a:cubicBezTo>
                  <a:pt x="0" y="1018"/>
                  <a:pt x="13" y="1043"/>
                  <a:pt x="51" y="1056"/>
                </a:cubicBezTo>
                <a:cubicBezTo>
                  <a:pt x="76" y="1056"/>
                  <a:pt x="102" y="1043"/>
                  <a:pt x="102" y="1018"/>
                </a:cubicBezTo>
                <a:cubicBezTo>
                  <a:pt x="153" y="777"/>
                  <a:pt x="929" y="90"/>
                  <a:pt x="2149" y="90"/>
                </a:cubicBezTo>
                <a:lnTo>
                  <a:pt x="2175" y="90"/>
                </a:lnTo>
                <a:cubicBezTo>
                  <a:pt x="2200" y="90"/>
                  <a:pt x="2226" y="77"/>
                  <a:pt x="2226" y="39"/>
                </a:cubicBezTo>
                <a:cubicBezTo>
                  <a:pt x="2226" y="14"/>
                  <a:pt x="2200" y="1"/>
                  <a:pt x="2175" y="1"/>
                </a:cubicBezTo>
                <a:close/>
              </a:path>
            </a:pathLst>
          </a:custGeom>
          <a:solidFill>
            <a:srgbClr val="472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42"/>
          <p:cNvSpPr/>
          <p:nvPr/>
        </p:nvSpPr>
        <p:spPr>
          <a:xfrm>
            <a:off x="3435725" y="2162989"/>
            <a:ext cx="35064" cy="52614"/>
          </a:xfrm>
          <a:custGeom>
            <a:avLst/>
            <a:gdLst/>
            <a:ahLst/>
            <a:cxnLst/>
            <a:rect l="l" t="t" r="r" b="b"/>
            <a:pathLst>
              <a:path w="993" h="1490" extrusionOk="0">
                <a:moveTo>
                  <a:pt x="650" y="1"/>
                </a:moveTo>
                <a:cubicBezTo>
                  <a:pt x="641" y="1"/>
                  <a:pt x="633" y="1"/>
                  <a:pt x="624" y="2"/>
                </a:cubicBezTo>
                <a:cubicBezTo>
                  <a:pt x="522" y="2"/>
                  <a:pt x="433" y="65"/>
                  <a:pt x="344" y="192"/>
                </a:cubicBezTo>
                <a:cubicBezTo>
                  <a:pt x="115" y="498"/>
                  <a:pt x="1" y="879"/>
                  <a:pt x="39" y="1248"/>
                </a:cubicBezTo>
                <a:cubicBezTo>
                  <a:pt x="51" y="1413"/>
                  <a:pt x="115" y="1464"/>
                  <a:pt x="166" y="1489"/>
                </a:cubicBezTo>
                <a:lnTo>
                  <a:pt x="229" y="1489"/>
                </a:lnTo>
                <a:cubicBezTo>
                  <a:pt x="268" y="1489"/>
                  <a:pt x="319" y="1477"/>
                  <a:pt x="357" y="1452"/>
                </a:cubicBezTo>
                <a:cubicBezTo>
                  <a:pt x="395" y="1401"/>
                  <a:pt x="433" y="1350"/>
                  <a:pt x="446" y="1311"/>
                </a:cubicBezTo>
                <a:cubicBezTo>
                  <a:pt x="509" y="1159"/>
                  <a:pt x="509" y="981"/>
                  <a:pt x="471" y="828"/>
                </a:cubicBezTo>
                <a:cubicBezTo>
                  <a:pt x="458" y="803"/>
                  <a:pt x="433" y="791"/>
                  <a:pt x="407" y="791"/>
                </a:cubicBezTo>
                <a:cubicBezTo>
                  <a:pt x="382" y="803"/>
                  <a:pt x="370" y="828"/>
                  <a:pt x="382" y="854"/>
                </a:cubicBezTo>
                <a:cubicBezTo>
                  <a:pt x="421" y="994"/>
                  <a:pt x="407" y="1133"/>
                  <a:pt x="357" y="1274"/>
                </a:cubicBezTo>
                <a:cubicBezTo>
                  <a:pt x="344" y="1325"/>
                  <a:pt x="319" y="1350"/>
                  <a:pt x="293" y="1375"/>
                </a:cubicBezTo>
                <a:cubicBezTo>
                  <a:pt x="275" y="1394"/>
                  <a:pt x="249" y="1406"/>
                  <a:pt x="227" y="1406"/>
                </a:cubicBezTo>
                <a:cubicBezTo>
                  <a:pt x="218" y="1406"/>
                  <a:pt x="211" y="1404"/>
                  <a:pt x="204" y="1401"/>
                </a:cubicBezTo>
                <a:cubicBezTo>
                  <a:pt x="153" y="1388"/>
                  <a:pt x="128" y="1299"/>
                  <a:pt x="128" y="1248"/>
                </a:cubicBezTo>
                <a:cubicBezTo>
                  <a:pt x="102" y="892"/>
                  <a:pt x="204" y="523"/>
                  <a:pt x="407" y="243"/>
                </a:cubicBezTo>
                <a:cubicBezTo>
                  <a:pt x="484" y="142"/>
                  <a:pt x="560" y="91"/>
                  <a:pt x="636" y="91"/>
                </a:cubicBezTo>
                <a:cubicBezTo>
                  <a:pt x="726" y="91"/>
                  <a:pt x="789" y="155"/>
                  <a:pt x="827" y="218"/>
                </a:cubicBezTo>
                <a:cubicBezTo>
                  <a:pt x="878" y="307"/>
                  <a:pt x="890" y="396"/>
                  <a:pt x="904" y="498"/>
                </a:cubicBezTo>
                <a:cubicBezTo>
                  <a:pt x="904" y="523"/>
                  <a:pt x="929" y="536"/>
                  <a:pt x="955" y="536"/>
                </a:cubicBezTo>
                <a:cubicBezTo>
                  <a:pt x="980" y="536"/>
                  <a:pt x="992" y="511"/>
                  <a:pt x="992" y="485"/>
                </a:cubicBezTo>
                <a:cubicBezTo>
                  <a:pt x="980" y="384"/>
                  <a:pt x="967" y="269"/>
                  <a:pt x="904" y="180"/>
                </a:cubicBezTo>
                <a:cubicBezTo>
                  <a:pt x="857" y="74"/>
                  <a:pt x="755" y="1"/>
                  <a:pt x="650" y="1"/>
                </a:cubicBezTo>
                <a:close/>
              </a:path>
            </a:pathLst>
          </a:custGeom>
          <a:solidFill>
            <a:srgbClr val="472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42"/>
          <p:cNvSpPr/>
          <p:nvPr/>
        </p:nvSpPr>
        <p:spPr>
          <a:xfrm>
            <a:off x="3441587" y="2175383"/>
            <a:ext cx="18433" cy="6109"/>
          </a:xfrm>
          <a:custGeom>
            <a:avLst/>
            <a:gdLst/>
            <a:ahLst/>
            <a:cxnLst/>
            <a:rect l="l" t="t" r="r" b="b"/>
            <a:pathLst>
              <a:path w="522" h="173" extrusionOk="0">
                <a:moveTo>
                  <a:pt x="304" y="1"/>
                </a:moveTo>
                <a:cubicBezTo>
                  <a:pt x="203" y="1"/>
                  <a:pt x="103" y="34"/>
                  <a:pt x="26" y="96"/>
                </a:cubicBezTo>
                <a:cubicBezTo>
                  <a:pt x="0" y="109"/>
                  <a:pt x="0" y="134"/>
                  <a:pt x="13" y="160"/>
                </a:cubicBezTo>
                <a:cubicBezTo>
                  <a:pt x="26" y="172"/>
                  <a:pt x="38" y="172"/>
                  <a:pt x="51" y="172"/>
                </a:cubicBezTo>
                <a:cubicBezTo>
                  <a:pt x="63" y="172"/>
                  <a:pt x="77" y="172"/>
                  <a:pt x="77" y="160"/>
                </a:cubicBezTo>
                <a:cubicBezTo>
                  <a:pt x="138" y="114"/>
                  <a:pt x="217" y="91"/>
                  <a:pt x="296" y="91"/>
                </a:cubicBezTo>
                <a:cubicBezTo>
                  <a:pt x="348" y="91"/>
                  <a:pt x="399" y="101"/>
                  <a:pt x="445" y="121"/>
                </a:cubicBezTo>
                <a:cubicBezTo>
                  <a:pt x="455" y="127"/>
                  <a:pt x="466" y="130"/>
                  <a:pt x="476" y="130"/>
                </a:cubicBezTo>
                <a:cubicBezTo>
                  <a:pt x="489" y="130"/>
                  <a:pt x="501" y="124"/>
                  <a:pt x="509" y="109"/>
                </a:cubicBezTo>
                <a:cubicBezTo>
                  <a:pt x="521" y="84"/>
                  <a:pt x="509" y="58"/>
                  <a:pt x="496" y="45"/>
                </a:cubicBezTo>
                <a:cubicBezTo>
                  <a:pt x="435" y="15"/>
                  <a:pt x="369" y="1"/>
                  <a:pt x="304" y="1"/>
                </a:cubicBezTo>
                <a:close/>
              </a:path>
            </a:pathLst>
          </a:custGeom>
          <a:solidFill>
            <a:srgbClr val="472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42"/>
          <p:cNvSpPr/>
          <p:nvPr/>
        </p:nvSpPr>
        <p:spPr>
          <a:xfrm>
            <a:off x="3435301" y="2181457"/>
            <a:ext cx="23800" cy="23835"/>
          </a:xfrm>
          <a:custGeom>
            <a:avLst/>
            <a:gdLst/>
            <a:ahLst/>
            <a:cxnLst/>
            <a:rect l="l" t="t" r="r" b="b"/>
            <a:pathLst>
              <a:path w="674" h="675" extrusionOk="0">
                <a:moveTo>
                  <a:pt x="343" y="0"/>
                </a:moveTo>
                <a:cubicBezTo>
                  <a:pt x="153" y="0"/>
                  <a:pt x="0" y="153"/>
                  <a:pt x="0" y="331"/>
                </a:cubicBezTo>
                <a:cubicBezTo>
                  <a:pt x="0" y="522"/>
                  <a:pt x="153" y="674"/>
                  <a:pt x="343" y="674"/>
                </a:cubicBezTo>
                <a:cubicBezTo>
                  <a:pt x="521" y="674"/>
                  <a:pt x="674" y="522"/>
                  <a:pt x="674" y="331"/>
                </a:cubicBezTo>
                <a:cubicBezTo>
                  <a:pt x="674" y="153"/>
                  <a:pt x="521" y="0"/>
                  <a:pt x="3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42"/>
          <p:cNvSpPr/>
          <p:nvPr/>
        </p:nvSpPr>
        <p:spPr>
          <a:xfrm>
            <a:off x="3369268" y="2503785"/>
            <a:ext cx="224511" cy="451247"/>
          </a:xfrm>
          <a:custGeom>
            <a:avLst/>
            <a:gdLst/>
            <a:ahLst/>
            <a:cxnLst/>
            <a:rect l="l" t="t" r="r" b="b"/>
            <a:pathLst>
              <a:path w="6358" h="12779" extrusionOk="0">
                <a:moveTo>
                  <a:pt x="1133" y="0"/>
                </a:moveTo>
                <a:lnTo>
                  <a:pt x="1" y="2060"/>
                </a:lnTo>
                <a:cubicBezTo>
                  <a:pt x="1806" y="4209"/>
                  <a:pt x="2582" y="8646"/>
                  <a:pt x="2849" y="12778"/>
                </a:cubicBezTo>
                <a:cubicBezTo>
                  <a:pt x="3472" y="9803"/>
                  <a:pt x="3142" y="6599"/>
                  <a:pt x="1832" y="3865"/>
                </a:cubicBezTo>
                <a:lnTo>
                  <a:pt x="1832" y="3865"/>
                </a:lnTo>
                <a:cubicBezTo>
                  <a:pt x="3142" y="4781"/>
                  <a:pt x="4781" y="5366"/>
                  <a:pt x="6358" y="5569"/>
                </a:cubicBezTo>
                <a:cubicBezTo>
                  <a:pt x="4362" y="4857"/>
                  <a:pt x="2417" y="3611"/>
                  <a:pt x="993" y="2035"/>
                </a:cubicBezTo>
                <a:cubicBezTo>
                  <a:pt x="1209" y="1373"/>
                  <a:pt x="1247" y="687"/>
                  <a:pt x="1133" y="0"/>
                </a:cubicBezTo>
                <a:close/>
              </a:path>
            </a:pathLst>
          </a:custGeom>
          <a:solidFill>
            <a:srgbClr val="414042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42"/>
          <p:cNvSpPr/>
          <p:nvPr/>
        </p:nvSpPr>
        <p:spPr>
          <a:xfrm>
            <a:off x="1925042" y="2119484"/>
            <a:ext cx="12606" cy="16667"/>
          </a:xfrm>
          <a:custGeom>
            <a:avLst/>
            <a:gdLst/>
            <a:ahLst/>
            <a:cxnLst/>
            <a:rect l="l" t="t" r="r" b="b"/>
            <a:pathLst>
              <a:path w="357" h="472" extrusionOk="0">
                <a:moveTo>
                  <a:pt x="64" y="1"/>
                </a:moveTo>
                <a:lnTo>
                  <a:pt x="1" y="370"/>
                </a:lnTo>
                <a:lnTo>
                  <a:pt x="357" y="471"/>
                </a:lnTo>
                <a:lnTo>
                  <a:pt x="64" y="1"/>
                </a:lnTo>
                <a:close/>
              </a:path>
            </a:pathLst>
          </a:custGeom>
          <a:solidFill>
            <a:srgbClr val="95A4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42"/>
          <p:cNvSpPr/>
          <p:nvPr/>
        </p:nvSpPr>
        <p:spPr>
          <a:xfrm>
            <a:off x="1828076" y="2131173"/>
            <a:ext cx="95659" cy="35947"/>
          </a:xfrm>
          <a:custGeom>
            <a:avLst/>
            <a:gdLst/>
            <a:ahLst/>
            <a:cxnLst/>
            <a:rect l="l" t="t" r="r" b="b"/>
            <a:pathLst>
              <a:path w="2709" h="1018" extrusionOk="0">
                <a:moveTo>
                  <a:pt x="38" y="0"/>
                </a:moveTo>
                <a:lnTo>
                  <a:pt x="1" y="268"/>
                </a:lnTo>
                <a:lnTo>
                  <a:pt x="2594" y="1017"/>
                </a:lnTo>
                <a:lnTo>
                  <a:pt x="2708" y="268"/>
                </a:lnTo>
                <a:lnTo>
                  <a:pt x="2657" y="356"/>
                </a:lnTo>
                <a:cubicBezTo>
                  <a:pt x="2557" y="516"/>
                  <a:pt x="2387" y="605"/>
                  <a:pt x="2208" y="605"/>
                </a:cubicBezTo>
                <a:cubicBezTo>
                  <a:pt x="2159" y="605"/>
                  <a:pt x="2109" y="599"/>
                  <a:pt x="2060" y="585"/>
                </a:cubicBezTo>
                <a:lnTo>
                  <a:pt x="38" y="0"/>
                </a:lnTo>
                <a:close/>
              </a:path>
            </a:pathLst>
          </a:custGeom>
          <a:solidFill>
            <a:srgbClr val="95A4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42"/>
          <p:cNvSpPr/>
          <p:nvPr/>
        </p:nvSpPr>
        <p:spPr>
          <a:xfrm>
            <a:off x="1424036" y="2707183"/>
            <a:ext cx="35" cy="3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rgbClr val="472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42"/>
          <p:cNvSpPr/>
          <p:nvPr/>
        </p:nvSpPr>
        <p:spPr>
          <a:xfrm>
            <a:off x="1704166" y="2388421"/>
            <a:ext cx="66033" cy="363674"/>
          </a:xfrm>
          <a:custGeom>
            <a:avLst/>
            <a:gdLst/>
            <a:ahLst/>
            <a:cxnLst/>
            <a:rect l="l" t="t" r="r" b="b"/>
            <a:pathLst>
              <a:path w="1870" h="10299" extrusionOk="0">
                <a:moveTo>
                  <a:pt x="26" y="1"/>
                </a:moveTo>
                <a:lnTo>
                  <a:pt x="26" y="1"/>
                </a:lnTo>
                <a:cubicBezTo>
                  <a:pt x="1" y="750"/>
                  <a:pt x="115" y="1577"/>
                  <a:pt x="547" y="2187"/>
                </a:cubicBezTo>
                <a:cubicBezTo>
                  <a:pt x="713" y="2416"/>
                  <a:pt x="916" y="2645"/>
                  <a:pt x="1018" y="2925"/>
                </a:cubicBezTo>
                <a:cubicBezTo>
                  <a:pt x="1145" y="3331"/>
                  <a:pt x="1018" y="3764"/>
                  <a:pt x="916" y="4171"/>
                </a:cubicBezTo>
                <a:cubicBezTo>
                  <a:pt x="623" y="5315"/>
                  <a:pt x="496" y="6510"/>
                  <a:pt x="674" y="7680"/>
                </a:cubicBezTo>
                <a:cubicBezTo>
                  <a:pt x="814" y="8620"/>
                  <a:pt x="1183" y="9548"/>
                  <a:pt x="1781" y="10299"/>
                </a:cubicBezTo>
                <a:cubicBezTo>
                  <a:pt x="1640" y="8709"/>
                  <a:pt x="1475" y="7120"/>
                  <a:pt x="1272" y="5544"/>
                </a:cubicBezTo>
                <a:cubicBezTo>
                  <a:pt x="1157" y="4705"/>
                  <a:pt x="1348" y="3865"/>
                  <a:pt x="1806" y="3154"/>
                </a:cubicBezTo>
                <a:cubicBezTo>
                  <a:pt x="1818" y="3115"/>
                  <a:pt x="1844" y="3089"/>
                  <a:pt x="1869" y="3052"/>
                </a:cubicBezTo>
                <a:lnTo>
                  <a:pt x="26" y="1"/>
                </a:lnTo>
                <a:close/>
              </a:path>
            </a:pathLst>
          </a:custGeom>
          <a:solidFill>
            <a:srgbClr val="414042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42"/>
          <p:cNvSpPr/>
          <p:nvPr/>
        </p:nvSpPr>
        <p:spPr>
          <a:xfrm>
            <a:off x="1873875" y="2404099"/>
            <a:ext cx="25601" cy="79522"/>
          </a:xfrm>
          <a:custGeom>
            <a:avLst/>
            <a:gdLst/>
            <a:ahLst/>
            <a:cxnLst/>
            <a:rect l="l" t="t" r="r" b="b"/>
            <a:pathLst>
              <a:path w="725" h="2252" extrusionOk="0">
                <a:moveTo>
                  <a:pt x="560" y="1"/>
                </a:moveTo>
                <a:lnTo>
                  <a:pt x="0" y="1349"/>
                </a:lnTo>
                <a:lnTo>
                  <a:pt x="407" y="2252"/>
                </a:lnTo>
                <a:cubicBezTo>
                  <a:pt x="725" y="1413"/>
                  <a:pt x="560" y="1"/>
                  <a:pt x="560" y="1"/>
                </a:cubicBezTo>
                <a:close/>
              </a:path>
            </a:pathLst>
          </a:custGeom>
          <a:solidFill>
            <a:srgbClr val="414042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6" name="Google Shape;696;p42" hidden="1"/>
          <p:cNvGrpSpPr/>
          <p:nvPr/>
        </p:nvGrpSpPr>
        <p:grpSpPr>
          <a:xfrm rot="183808">
            <a:off x="2376547" y="1593395"/>
            <a:ext cx="404475" cy="387472"/>
            <a:chOff x="5938300" y="826350"/>
            <a:chExt cx="341625" cy="318643"/>
          </a:xfrm>
        </p:grpSpPr>
        <p:sp>
          <p:nvSpPr>
            <p:cNvPr id="697" name="Google Shape;697;p42"/>
            <p:cNvSpPr/>
            <p:nvPr/>
          </p:nvSpPr>
          <p:spPr>
            <a:xfrm>
              <a:off x="5938300" y="1005750"/>
              <a:ext cx="38225" cy="12975"/>
            </a:xfrm>
            <a:custGeom>
              <a:avLst/>
              <a:gdLst/>
              <a:ahLst/>
              <a:cxnLst/>
              <a:rect l="l" t="t" r="r" b="b"/>
              <a:pathLst>
                <a:path w="1529" h="519" extrusionOk="0">
                  <a:moveTo>
                    <a:pt x="636" y="1"/>
                  </a:moveTo>
                  <a:cubicBezTo>
                    <a:pt x="290" y="1"/>
                    <a:pt x="21" y="68"/>
                    <a:pt x="0" y="190"/>
                  </a:cubicBezTo>
                  <a:cubicBezTo>
                    <a:pt x="0" y="329"/>
                    <a:pt x="325" y="468"/>
                    <a:pt x="741" y="514"/>
                  </a:cubicBezTo>
                  <a:cubicBezTo>
                    <a:pt x="796" y="517"/>
                    <a:pt x="848" y="519"/>
                    <a:pt x="900" y="519"/>
                  </a:cubicBezTo>
                  <a:cubicBezTo>
                    <a:pt x="1243" y="519"/>
                    <a:pt x="1507" y="450"/>
                    <a:pt x="1507" y="329"/>
                  </a:cubicBezTo>
                  <a:cubicBezTo>
                    <a:pt x="1529" y="190"/>
                    <a:pt x="1205" y="51"/>
                    <a:pt x="788" y="5"/>
                  </a:cubicBezTo>
                  <a:cubicBezTo>
                    <a:pt x="736" y="2"/>
                    <a:pt x="685" y="1"/>
                    <a:pt x="636" y="1"/>
                  </a:cubicBezTo>
                  <a:close/>
                </a:path>
              </a:pathLst>
            </a:custGeom>
            <a:solidFill>
              <a:srgbClr val="E07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2"/>
            <p:cNvSpPr/>
            <p:nvPr/>
          </p:nvSpPr>
          <p:spPr>
            <a:xfrm>
              <a:off x="5941225" y="1030725"/>
              <a:ext cx="38225" cy="14575"/>
            </a:xfrm>
            <a:custGeom>
              <a:avLst/>
              <a:gdLst/>
              <a:ahLst/>
              <a:cxnLst/>
              <a:rect l="l" t="t" r="r" b="b"/>
              <a:pathLst>
                <a:path w="1529" h="583" extrusionOk="0">
                  <a:moveTo>
                    <a:pt x="1123" y="1"/>
                  </a:moveTo>
                  <a:cubicBezTo>
                    <a:pt x="1004" y="1"/>
                    <a:pt x="865" y="16"/>
                    <a:pt x="717" y="49"/>
                  </a:cubicBezTo>
                  <a:cubicBezTo>
                    <a:pt x="300" y="117"/>
                    <a:pt x="0" y="303"/>
                    <a:pt x="22" y="442"/>
                  </a:cubicBezTo>
                  <a:cubicBezTo>
                    <a:pt x="38" y="531"/>
                    <a:pt x="188" y="582"/>
                    <a:pt x="404" y="582"/>
                  </a:cubicBezTo>
                  <a:cubicBezTo>
                    <a:pt x="523" y="582"/>
                    <a:pt x="662" y="567"/>
                    <a:pt x="810" y="534"/>
                  </a:cubicBezTo>
                  <a:cubicBezTo>
                    <a:pt x="1227" y="466"/>
                    <a:pt x="1529" y="280"/>
                    <a:pt x="1504" y="141"/>
                  </a:cubicBezTo>
                  <a:cubicBezTo>
                    <a:pt x="1490" y="52"/>
                    <a:pt x="1340" y="1"/>
                    <a:pt x="1123" y="1"/>
                  </a:cubicBezTo>
                  <a:close/>
                </a:path>
              </a:pathLst>
            </a:custGeom>
            <a:solidFill>
              <a:srgbClr val="E07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2"/>
            <p:cNvSpPr/>
            <p:nvPr/>
          </p:nvSpPr>
          <p:spPr>
            <a:xfrm>
              <a:off x="6241125" y="1015975"/>
              <a:ext cx="38800" cy="13175"/>
            </a:xfrm>
            <a:custGeom>
              <a:avLst/>
              <a:gdLst/>
              <a:ahLst/>
              <a:cxnLst/>
              <a:rect l="l" t="t" r="r" b="b"/>
              <a:pathLst>
                <a:path w="1552" h="527" extrusionOk="0">
                  <a:moveTo>
                    <a:pt x="595" y="0"/>
                  </a:moveTo>
                  <a:cubicBezTo>
                    <a:pt x="274" y="0"/>
                    <a:pt x="23" y="83"/>
                    <a:pt x="23" y="198"/>
                  </a:cubicBezTo>
                  <a:cubicBezTo>
                    <a:pt x="1" y="337"/>
                    <a:pt x="347" y="476"/>
                    <a:pt x="764" y="522"/>
                  </a:cubicBezTo>
                  <a:cubicBezTo>
                    <a:pt x="818" y="525"/>
                    <a:pt x="871" y="527"/>
                    <a:pt x="922" y="527"/>
                  </a:cubicBezTo>
                  <a:cubicBezTo>
                    <a:pt x="1265" y="527"/>
                    <a:pt x="1529" y="458"/>
                    <a:pt x="1529" y="337"/>
                  </a:cubicBezTo>
                  <a:cubicBezTo>
                    <a:pt x="1551" y="198"/>
                    <a:pt x="1227" y="59"/>
                    <a:pt x="810" y="13"/>
                  </a:cubicBezTo>
                  <a:cubicBezTo>
                    <a:pt x="737" y="4"/>
                    <a:pt x="664" y="0"/>
                    <a:pt x="595" y="0"/>
                  </a:cubicBezTo>
                  <a:close/>
                </a:path>
              </a:pathLst>
            </a:custGeom>
            <a:solidFill>
              <a:srgbClr val="E07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2"/>
            <p:cNvSpPr/>
            <p:nvPr/>
          </p:nvSpPr>
          <p:spPr>
            <a:xfrm>
              <a:off x="6238200" y="989600"/>
              <a:ext cx="38250" cy="14350"/>
            </a:xfrm>
            <a:custGeom>
              <a:avLst/>
              <a:gdLst/>
              <a:ahLst/>
              <a:cxnLst/>
              <a:rect l="l" t="t" r="r" b="b"/>
              <a:pathLst>
                <a:path w="1530" h="574" extrusionOk="0">
                  <a:moveTo>
                    <a:pt x="1125" y="0"/>
                  </a:moveTo>
                  <a:cubicBezTo>
                    <a:pt x="1006" y="0"/>
                    <a:pt x="868" y="16"/>
                    <a:pt x="720" y="48"/>
                  </a:cubicBezTo>
                  <a:cubicBezTo>
                    <a:pt x="303" y="119"/>
                    <a:pt x="1" y="304"/>
                    <a:pt x="25" y="443"/>
                  </a:cubicBezTo>
                  <a:cubicBezTo>
                    <a:pt x="39" y="532"/>
                    <a:pt x="197" y="573"/>
                    <a:pt x="412" y="573"/>
                  </a:cubicBezTo>
                  <a:cubicBezTo>
                    <a:pt x="532" y="573"/>
                    <a:pt x="671" y="560"/>
                    <a:pt x="812" y="536"/>
                  </a:cubicBezTo>
                  <a:cubicBezTo>
                    <a:pt x="1229" y="465"/>
                    <a:pt x="1529" y="280"/>
                    <a:pt x="1507" y="141"/>
                  </a:cubicBezTo>
                  <a:cubicBezTo>
                    <a:pt x="1492" y="51"/>
                    <a:pt x="1342" y="0"/>
                    <a:pt x="1125" y="0"/>
                  </a:cubicBezTo>
                  <a:close/>
                </a:path>
              </a:pathLst>
            </a:custGeom>
            <a:solidFill>
              <a:srgbClr val="E07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2"/>
            <p:cNvSpPr/>
            <p:nvPr/>
          </p:nvSpPr>
          <p:spPr>
            <a:xfrm>
              <a:off x="6085349" y="932218"/>
              <a:ext cx="57375" cy="142956"/>
            </a:xfrm>
            <a:custGeom>
              <a:avLst/>
              <a:gdLst/>
              <a:ahLst/>
              <a:cxnLst/>
              <a:rect l="l" t="t" r="r" b="b"/>
              <a:pathLst>
                <a:path w="2295" h="4892" extrusionOk="0">
                  <a:moveTo>
                    <a:pt x="435" y="0"/>
                  </a:moveTo>
                  <a:cubicBezTo>
                    <a:pt x="372" y="0"/>
                    <a:pt x="303" y="61"/>
                    <a:pt x="303" y="120"/>
                  </a:cubicBezTo>
                  <a:cubicBezTo>
                    <a:pt x="279" y="166"/>
                    <a:pt x="1" y="1349"/>
                    <a:pt x="186" y="3455"/>
                  </a:cubicBezTo>
                  <a:cubicBezTo>
                    <a:pt x="325" y="4730"/>
                    <a:pt x="835" y="4891"/>
                    <a:pt x="1044" y="4891"/>
                  </a:cubicBezTo>
                  <a:lnTo>
                    <a:pt x="1090" y="4891"/>
                  </a:lnTo>
                  <a:cubicBezTo>
                    <a:pt x="1622" y="4869"/>
                    <a:pt x="2132" y="4150"/>
                    <a:pt x="2295" y="3131"/>
                  </a:cubicBezTo>
                  <a:cubicBezTo>
                    <a:pt x="2295" y="3062"/>
                    <a:pt x="2248" y="2970"/>
                    <a:pt x="2178" y="2970"/>
                  </a:cubicBezTo>
                  <a:cubicBezTo>
                    <a:pt x="2165" y="2966"/>
                    <a:pt x="2153" y="2965"/>
                    <a:pt x="2141" y="2965"/>
                  </a:cubicBezTo>
                  <a:cubicBezTo>
                    <a:pt x="2068" y="2965"/>
                    <a:pt x="2017" y="3025"/>
                    <a:pt x="2017" y="3085"/>
                  </a:cubicBezTo>
                  <a:cubicBezTo>
                    <a:pt x="1857" y="4017"/>
                    <a:pt x="1408" y="4614"/>
                    <a:pt x="1064" y="4614"/>
                  </a:cubicBezTo>
                  <a:cubicBezTo>
                    <a:pt x="1057" y="4614"/>
                    <a:pt x="1051" y="4614"/>
                    <a:pt x="1044" y="4613"/>
                  </a:cubicBezTo>
                  <a:cubicBezTo>
                    <a:pt x="835" y="4613"/>
                    <a:pt x="557" y="4289"/>
                    <a:pt x="488" y="3433"/>
                  </a:cubicBezTo>
                  <a:cubicBezTo>
                    <a:pt x="279" y="1371"/>
                    <a:pt x="557" y="191"/>
                    <a:pt x="581" y="191"/>
                  </a:cubicBezTo>
                  <a:cubicBezTo>
                    <a:pt x="581" y="98"/>
                    <a:pt x="534" y="28"/>
                    <a:pt x="464" y="5"/>
                  </a:cubicBezTo>
                  <a:cubicBezTo>
                    <a:pt x="455" y="2"/>
                    <a:pt x="445" y="0"/>
                    <a:pt x="435" y="0"/>
                  </a:cubicBezTo>
                  <a:close/>
                </a:path>
              </a:pathLst>
            </a:custGeom>
            <a:solidFill>
              <a:srgbClr val="E07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2"/>
            <p:cNvSpPr/>
            <p:nvPr/>
          </p:nvSpPr>
          <p:spPr>
            <a:xfrm>
              <a:off x="6027703" y="1091668"/>
              <a:ext cx="171400" cy="53325"/>
            </a:xfrm>
            <a:custGeom>
              <a:avLst/>
              <a:gdLst/>
              <a:ahLst/>
              <a:cxnLst/>
              <a:rect l="l" t="t" r="r" b="b"/>
              <a:pathLst>
                <a:path w="6856" h="2133" extrusionOk="0">
                  <a:moveTo>
                    <a:pt x="6701" y="1"/>
                  </a:moveTo>
                  <a:cubicBezTo>
                    <a:pt x="6646" y="1"/>
                    <a:pt x="6594" y="39"/>
                    <a:pt x="6578" y="88"/>
                  </a:cubicBezTo>
                  <a:cubicBezTo>
                    <a:pt x="6554" y="88"/>
                    <a:pt x="5673" y="1733"/>
                    <a:pt x="3660" y="1848"/>
                  </a:cubicBezTo>
                  <a:cubicBezTo>
                    <a:pt x="3600" y="1851"/>
                    <a:pt x="3540" y="1852"/>
                    <a:pt x="3482" y="1852"/>
                  </a:cubicBezTo>
                  <a:cubicBezTo>
                    <a:pt x="1544" y="1852"/>
                    <a:pt x="278" y="412"/>
                    <a:pt x="278" y="390"/>
                  </a:cubicBezTo>
                  <a:cubicBezTo>
                    <a:pt x="239" y="351"/>
                    <a:pt x="201" y="334"/>
                    <a:pt x="163" y="334"/>
                  </a:cubicBezTo>
                  <a:cubicBezTo>
                    <a:pt x="132" y="334"/>
                    <a:pt x="100" y="345"/>
                    <a:pt x="69" y="366"/>
                  </a:cubicBezTo>
                  <a:cubicBezTo>
                    <a:pt x="0" y="436"/>
                    <a:pt x="0" y="505"/>
                    <a:pt x="47" y="575"/>
                  </a:cubicBezTo>
                  <a:cubicBezTo>
                    <a:pt x="113" y="641"/>
                    <a:pt x="1409" y="2132"/>
                    <a:pt x="3435" y="2132"/>
                  </a:cubicBezTo>
                  <a:cubicBezTo>
                    <a:pt x="3509" y="2132"/>
                    <a:pt x="3584" y="2130"/>
                    <a:pt x="3660" y="2126"/>
                  </a:cubicBezTo>
                  <a:cubicBezTo>
                    <a:pt x="5837" y="2011"/>
                    <a:pt x="6785" y="273"/>
                    <a:pt x="6809" y="205"/>
                  </a:cubicBezTo>
                  <a:cubicBezTo>
                    <a:pt x="6856" y="134"/>
                    <a:pt x="6831" y="66"/>
                    <a:pt x="6763" y="19"/>
                  </a:cubicBezTo>
                  <a:cubicBezTo>
                    <a:pt x="6743" y="6"/>
                    <a:pt x="6722" y="1"/>
                    <a:pt x="6701" y="1"/>
                  </a:cubicBezTo>
                  <a:close/>
                </a:path>
              </a:pathLst>
            </a:custGeom>
            <a:solidFill>
              <a:srgbClr val="E07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2"/>
            <p:cNvSpPr/>
            <p:nvPr/>
          </p:nvSpPr>
          <p:spPr>
            <a:xfrm>
              <a:off x="6147900" y="826350"/>
              <a:ext cx="105400" cy="59700"/>
            </a:xfrm>
            <a:custGeom>
              <a:avLst/>
              <a:gdLst/>
              <a:ahLst/>
              <a:cxnLst/>
              <a:rect l="l" t="t" r="r" b="b"/>
              <a:pathLst>
                <a:path w="4216" h="2388" extrusionOk="0">
                  <a:moveTo>
                    <a:pt x="1639" y="0"/>
                  </a:moveTo>
                  <a:cubicBezTo>
                    <a:pt x="1223" y="0"/>
                    <a:pt x="784" y="93"/>
                    <a:pt x="324" y="279"/>
                  </a:cubicBezTo>
                  <a:cubicBezTo>
                    <a:pt x="117" y="372"/>
                    <a:pt x="0" y="627"/>
                    <a:pt x="93" y="859"/>
                  </a:cubicBezTo>
                  <a:cubicBezTo>
                    <a:pt x="163" y="1017"/>
                    <a:pt x="329" y="1123"/>
                    <a:pt x="496" y="1123"/>
                  </a:cubicBezTo>
                  <a:cubicBezTo>
                    <a:pt x="547" y="1123"/>
                    <a:pt x="599" y="1113"/>
                    <a:pt x="649" y="1091"/>
                  </a:cubicBezTo>
                  <a:cubicBezTo>
                    <a:pt x="1012" y="935"/>
                    <a:pt x="1346" y="859"/>
                    <a:pt x="1651" y="859"/>
                  </a:cubicBezTo>
                  <a:cubicBezTo>
                    <a:pt x="1891" y="859"/>
                    <a:pt x="2112" y="906"/>
                    <a:pt x="2316" y="998"/>
                  </a:cubicBezTo>
                  <a:cubicBezTo>
                    <a:pt x="3081" y="1298"/>
                    <a:pt x="3937" y="2388"/>
                    <a:pt x="3984" y="2388"/>
                  </a:cubicBezTo>
                  <a:cubicBezTo>
                    <a:pt x="4215" y="2295"/>
                    <a:pt x="3752" y="674"/>
                    <a:pt x="2664" y="211"/>
                  </a:cubicBezTo>
                  <a:cubicBezTo>
                    <a:pt x="2342" y="70"/>
                    <a:pt x="1999" y="0"/>
                    <a:pt x="1639" y="0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2"/>
            <p:cNvSpPr/>
            <p:nvPr/>
          </p:nvSpPr>
          <p:spPr>
            <a:xfrm>
              <a:off x="5951625" y="835250"/>
              <a:ext cx="100175" cy="65250"/>
            </a:xfrm>
            <a:custGeom>
              <a:avLst/>
              <a:gdLst/>
              <a:ahLst/>
              <a:cxnLst/>
              <a:rect l="l" t="t" r="r" b="b"/>
              <a:pathLst>
                <a:path w="4007" h="2610" extrusionOk="0">
                  <a:moveTo>
                    <a:pt x="2581" y="0"/>
                  </a:moveTo>
                  <a:cubicBezTo>
                    <a:pt x="2126" y="0"/>
                    <a:pt x="1704" y="106"/>
                    <a:pt x="1320" y="318"/>
                  </a:cubicBezTo>
                  <a:cubicBezTo>
                    <a:pt x="279" y="896"/>
                    <a:pt x="1" y="2563"/>
                    <a:pt x="232" y="2610"/>
                  </a:cubicBezTo>
                  <a:cubicBezTo>
                    <a:pt x="233" y="2610"/>
                    <a:pt x="234" y="2610"/>
                    <a:pt x="234" y="2610"/>
                  </a:cubicBezTo>
                  <a:cubicBezTo>
                    <a:pt x="294" y="2610"/>
                    <a:pt x="1027" y="1472"/>
                    <a:pt x="1737" y="1081"/>
                  </a:cubicBezTo>
                  <a:cubicBezTo>
                    <a:pt x="1999" y="937"/>
                    <a:pt x="2292" y="867"/>
                    <a:pt x="2614" y="867"/>
                  </a:cubicBezTo>
                  <a:cubicBezTo>
                    <a:pt x="2860" y="867"/>
                    <a:pt x="3123" y="908"/>
                    <a:pt x="3404" y="988"/>
                  </a:cubicBezTo>
                  <a:cubicBezTo>
                    <a:pt x="3446" y="1001"/>
                    <a:pt x="3487" y="1007"/>
                    <a:pt x="3528" y="1007"/>
                  </a:cubicBezTo>
                  <a:cubicBezTo>
                    <a:pt x="3714" y="1007"/>
                    <a:pt x="3880" y="882"/>
                    <a:pt x="3938" y="711"/>
                  </a:cubicBezTo>
                  <a:cubicBezTo>
                    <a:pt x="4007" y="479"/>
                    <a:pt x="3868" y="225"/>
                    <a:pt x="3660" y="179"/>
                  </a:cubicBezTo>
                  <a:cubicBezTo>
                    <a:pt x="3283" y="60"/>
                    <a:pt x="2923" y="0"/>
                    <a:pt x="2581" y="0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2"/>
            <p:cNvSpPr/>
            <p:nvPr/>
          </p:nvSpPr>
          <p:spPr>
            <a:xfrm>
              <a:off x="5986925" y="906250"/>
              <a:ext cx="51575" cy="98475"/>
            </a:xfrm>
            <a:custGeom>
              <a:avLst/>
              <a:gdLst/>
              <a:ahLst/>
              <a:cxnLst/>
              <a:rect l="l" t="t" r="r" b="b"/>
              <a:pathLst>
                <a:path w="2063" h="3939" extrusionOk="0">
                  <a:moveTo>
                    <a:pt x="1401" y="1"/>
                  </a:moveTo>
                  <a:cubicBezTo>
                    <a:pt x="1397" y="1"/>
                    <a:pt x="1394" y="1"/>
                    <a:pt x="1390" y="1"/>
                  </a:cubicBezTo>
                  <a:lnTo>
                    <a:pt x="1" y="118"/>
                  </a:lnTo>
                  <a:cubicBezTo>
                    <a:pt x="1" y="118"/>
                    <a:pt x="256" y="511"/>
                    <a:pt x="1066" y="581"/>
                  </a:cubicBezTo>
                  <a:cubicBezTo>
                    <a:pt x="997" y="928"/>
                    <a:pt x="951" y="1437"/>
                    <a:pt x="973" y="1993"/>
                  </a:cubicBezTo>
                  <a:cubicBezTo>
                    <a:pt x="1044" y="3082"/>
                    <a:pt x="1322" y="3938"/>
                    <a:pt x="1600" y="3938"/>
                  </a:cubicBezTo>
                  <a:cubicBezTo>
                    <a:pt x="1878" y="3916"/>
                    <a:pt x="2063" y="3012"/>
                    <a:pt x="1992" y="1924"/>
                  </a:cubicBezTo>
                  <a:cubicBezTo>
                    <a:pt x="1947" y="849"/>
                    <a:pt x="1675" y="1"/>
                    <a:pt x="1401" y="1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2"/>
            <p:cNvSpPr/>
            <p:nvPr/>
          </p:nvSpPr>
          <p:spPr>
            <a:xfrm>
              <a:off x="6172800" y="897000"/>
              <a:ext cx="45750" cy="99075"/>
            </a:xfrm>
            <a:custGeom>
              <a:avLst/>
              <a:gdLst/>
              <a:ahLst/>
              <a:cxnLst/>
              <a:rect l="l" t="t" r="r" b="b"/>
              <a:pathLst>
                <a:path w="1830" h="3963" extrusionOk="0">
                  <a:moveTo>
                    <a:pt x="1830" y="1"/>
                  </a:moveTo>
                  <a:lnTo>
                    <a:pt x="464" y="25"/>
                  </a:lnTo>
                  <a:cubicBezTo>
                    <a:pt x="162" y="47"/>
                    <a:pt x="1" y="927"/>
                    <a:pt x="47" y="2016"/>
                  </a:cubicBezTo>
                  <a:cubicBezTo>
                    <a:pt x="93" y="3091"/>
                    <a:pt x="365" y="3962"/>
                    <a:pt x="639" y="3962"/>
                  </a:cubicBezTo>
                  <a:cubicBezTo>
                    <a:pt x="642" y="3962"/>
                    <a:pt x="646" y="3962"/>
                    <a:pt x="649" y="3962"/>
                  </a:cubicBezTo>
                  <a:cubicBezTo>
                    <a:pt x="949" y="3962"/>
                    <a:pt x="1113" y="3058"/>
                    <a:pt x="1066" y="1970"/>
                  </a:cubicBezTo>
                  <a:cubicBezTo>
                    <a:pt x="1042" y="1414"/>
                    <a:pt x="949" y="927"/>
                    <a:pt x="835" y="556"/>
                  </a:cubicBezTo>
                  <a:cubicBezTo>
                    <a:pt x="1644" y="442"/>
                    <a:pt x="1830" y="1"/>
                    <a:pt x="1830" y="1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7" name="Google Shape;707;p42" hidden="1"/>
          <p:cNvSpPr/>
          <p:nvPr/>
        </p:nvSpPr>
        <p:spPr>
          <a:xfrm>
            <a:off x="2262851" y="1825345"/>
            <a:ext cx="83076" cy="67494"/>
          </a:xfrm>
          <a:custGeom>
            <a:avLst/>
            <a:gdLst/>
            <a:ahLst/>
            <a:cxnLst/>
            <a:rect l="l" t="t" r="r" b="b"/>
            <a:pathLst>
              <a:path w="1222" h="993" extrusionOk="0">
                <a:moveTo>
                  <a:pt x="65" y="1"/>
                </a:moveTo>
                <a:cubicBezTo>
                  <a:pt x="39" y="1"/>
                  <a:pt x="1" y="26"/>
                  <a:pt x="1" y="65"/>
                </a:cubicBezTo>
                <a:cubicBezTo>
                  <a:pt x="1" y="90"/>
                  <a:pt x="39" y="128"/>
                  <a:pt x="65" y="128"/>
                </a:cubicBezTo>
                <a:lnTo>
                  <a:pt x="90" y="128"/>
                </a:lnTo>
                <a:cubicBezTo>
                  <a:pt x="268" y="128"/>
                  <a:pt x="433" y="192"/>
                  <a:pt x="573" y="255"/>
                </a:cubicBezTo>
                <a:cubicBezTo>
                  <a:pt x="294" y="484"/>
                  <a:pt x="421" y="929"/>
                  <a:pt x="433" y="955"/>
                </a:cubicBezTo>
                <a:cubicBezTo>
                  <a:pt x="433" y="980"/>
                  <a:pt x="458" y="992"/>
                  <a:pt x="484" y="992"/>
                </a:cubicBezTo>
                <a:lnTo>
                  <a:pt x="497" y="992"/>
                </a:lnTo>
                <a:cubicBezTo>
                  <a:pt x="535" y="980"/>
                  <a:pt x="548" y="955"/>
                  <a:pt x="548" y="916"/>
                </a:cubicBezTo>
                <a:cubicBezTo>
                  <a:pt x="548" y="916"/>
                  <a:pt x="421" y="484"/>
                  <a:pt x="687" y="331"/>
                </a:cubicBezTo>
                <a:cubicBezTo>
                  <a:pt x="955" y="522"/>
                  <a:pt x="1107" y="763"/>
                  <a:pt x="1107" y="777"/>
                </a:cubicBezTo>
                <a:cubicBezTo>
                  <a:pt x="1119" y="789"/>
                  <a:pt x="1133" y="802"/>
                  <a:pt x="1158" y="802"/>
                </a:cubicBezTo>
                <a:cubicBezTo>
                  <a:pt x="1170" y="802"/>
                  <a:pt x="1184" y="802"/>
                  <a:pt x="1184" y="789"/>
                </a:cubicBezTo>
                <a:cubicBezTo>
                  <a:pt x="1221" y="777"/>
                  <a:pt x="1221" y="738"/>
                  <a:pt x="1209" y="713"/>
                </a:cubicBezTo>
                <a:cubicBezTo>
                  <a:pt x="1196" y="675"/>
                  <a:pt x="802" y="14"/>
                  <a:pt x="65" y="1"/>
                </a:cubicBezTo>
                <a:close/>
              </a:path>
            </a:pathLst>
          </a:custGeom>
          <a:solidFill>
            <a:srgbClr val="D472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42" hidden="1"/>
          <p:cNvSpPr/>
          <p:nvPr/>
        </p:nvSpPr>
        <p:spPr>
          <a:xfrm>
            <a:off x="2811662" y="1833094"/>
            <a:ext cx="86475" cy="65998"/>
          </a:xfrm>
          <a:custGeom>
            <a:avLst/>
            <a:gdLst/>
            <a:ahLst/>
            <a:cxnLst/>
            <a:rect l="l" t="t" r="r" b="b"/>
            <a:pathLst>
              <a:path w="1272" h="971" extrusionOk="0">
                <a:moveTo>
                  <a:pt x="1165" y="1"/>
                </a:moveTo>
                <a:cubicBezTo>
                  <a:pt x="466" y="1"/>
                  <a:pt x="38" y="612"/>
                  <a:pt x="26" y="637"/>
                </a:cubicBezTo>
                <a:cubicBezTo>
                  <a:pt x="0" y="675"/>
                  <a:pt x="12" y="714"/>
                  <a:pt x="38" y="726"/>
                </a:cubicBezTo>
                <a:cubicBezTo>
                  <a:pt x="51" y="739"/>
                  <a:pt x="63" y="739"/>
                  <a:pt x="76" y="739"/>
                </a:cubicBezTo>
                <a:cubicBezTo>
                  <a:pt x="89" y="739"/>
                  <a:pt x="114" y="726"/>
                  <a:pt x="127" y="714"/>
                </a:cubicBezTo>
                <a:cubicBezTo>
                  <a:pt x="127" y="700"/>
                  <a:pt x="292" y="471"/>
                  <a:pt x="572" y="293"/>
                </a:cubicBezTo>
                <a:cubicBezTo>
                  <a:pt x="814" y="471"/>
                  <a:pt x="673" y="892"/>
                  <a:pt x="673" y="892"/>
                </a:cubicBezTo>
                <a:cubicBezTo>
                  <a:pt x="661" y="929"/>
                  <a:pt x="687" y="955"/>
                  <a:pt x="712" y="968"/>
                </a:cubicBezTo>
                <a:lnTo>
                  <a:pt x="738" y="968"/>
                </a:lnTo>
                <a:cubicBezTo>
                  <a:pt x="742" y="970"/>
                  <a:pt x="747" y="971"/>
                  <a:pt x="751" y="971"/>
                </a:cubicBezTo>
                <a:cubicBezTo>
                  <a:pt x="771" y="971"/>
                  <a:pt x="788" y="950"/>
                  <a:pt x="788" y="929"/>
                </a:cubicBezTo>
                <a:cubicBezTo>
                  <a:pt x="801" y="917"/>
                  <a:pt x="953" y="471"/>
                  <a:pt x="687" y="230"/>
                </a:cubicBezTo>
                <a:cubicBezTo>
                  <a:pt x="811" y="173"/>
                  <a:pt x="956" y="127"/>
                  <a:pt x="1121" y="127"/>
                </a:cubicBezTo>
                <a:cubicBezTo>
                  <a:pt x="1141" y="127"/>
                  <a:pt x="1162" y="127"/>
                  <a:pt x="1182" y="129"/>
                </a:cubicBezTo>
                <a:lnTo>
                  <a:pt x="1195" y="129"/>
                </a:lnTo>
                <a:cubicBezTo>
                  <a:pt x="1233" y="129"/>
                  <a:pt x="1258" y="103"/>
                  <a:pt x="1258" y="65"/>
                </a:cubicBezTo>
                <a:cubicBezTo>
                  <a:pt x="1272" y="39"/>
                  <a:pt x="1246" y="2"/>
                  <a:pt x="1207" y="2"/>
                </a:cubicBezTo>
                <a:cubicBezTo>
                  <a:pt x="1193" y="1"/>
                  <a:pt x="1179" y="1"/>
                  <a:pt x="1165" y="1"/>
                </a:cubicBezTo>
                <a:close/>
              </a:path>
            </a:pathLst>
          </a:custGeom>
          <a:solidFill>
            <a:srgbClr val="D472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42"/>
          <p:cNvSpPr/>
          <p:nvPr/>
        </p:nvSpPr>
        <p:spPr>
          <a:xfrm>
            <a:off x="2984085" y="2503785"/>
            <a:ext cx="425187" cy="227266"/>
          </a:xfrm>
          <a:custGeom>
            <a:avLst/>
            <a:gdLst/>
            <a:ahLst/>
            <a:cxnLst/>
            <a:rect l="l" t="t" r="r" b="b"/>
            <a:pathLst>
              <a:path w="12041" h="6436" extrusionOk="0">
                <a:moveTo>
                  <a:pt x="12041" y="0"/>
                </a:moveTo>
                <a:lnTo>
                  <a:pt x="12041" y="0"/>
                </a:lnTo>
                <a:cubicBezTo>
                  <a:pt x="11570" y="178"/>
                  <a:pt x="11189" y="509"/>
                  <a:pt x="10948" y="941"/>
                </a:cubicBezTo>
                <a:lnTo>
                  <a:pt x="8913" y="4476"/>
                </a:lnTo>
                <a:cubicBezTo>
                  <a:pt x="8478" y="5244"/>
                  <a:pt x="7681" y="5668"/>
                  <a:pt x="6859" y="5668"/>
                </a:cubicBezTo>
                <a:cubicBezTo>
                  <a:pt x="6456" y="5668"/>
                  <a:pt x="6047" y="5566"/>
                  <a:pt x="5671" y="5353"/>
                </a:cubicBezTo>
                <a:lnTo>
                  <a:pt x="90" y="2162"/>
                </a:lnTo>
                <a:cubicBezTo>
                  <a:pt x="1" y="2684"/>
                  <a:pt x="77" y="3065"/>
                  <a:pt x="77" y="3065"/>
                </a:cubicBezTo>
                <a:lnTo>
                  <a:pt x="5620" y="6103"/>
                </a:lnTo>
                <a:cubicBezTo>
                  <a:pt x="6030" y="6328"/>
                  <a:pt x="6473" y="6435"/>
                  <a:pt x="6910" y="6435"/>
                </a:cubicBezTo>
                <a:cubicBezTo>
                  <a:pt x="7855" y="6435"/>
                  <a:pt x="8769" y="5935"/>
                  <a:pt x="9256" y="5048"/>
                </a:cubicBezTo>
                <a:lnTo>
                  <a:pt x="10909" y="2060"/>
                </a:lnTo>
                <a:lnTo>
                  <a:pt x="12041" y="0"/>
                </a:lnTo>
                <a:close/>
              </a:path>
            </a:pathLst>
          </a:custGeom>
          <a:solidFill>
            <a:srgbClr val="E4E4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42"/>
          <p:cNvSpPr/>
          <p:nvPr/>
        </p:nvSpPr>
        <p:spPr>
          <a:xfrm>
            <a:off x="962508" y="1238131"/>
            <a:ext cx="3227446" cy="2351683"/>
          </a:xfrm>
          <a:custGeom>
            <a:avLst/>
            <a:gdLst/>
            <a:ahLst/>
            <a:cxnLst/>
            <a:rect l="l" t="t" r="r" b="b"/>
            <a:pathLst>
              <a:path w="91399" h="66598" extrusionOk="0">
                <a:moveTo>
                  <a:pt x="19308" y="1"/>
                </a:moveTo>
                <a:cubicBezTo>
                  <a:pt x="17063" y="1"/>
                  <a:pt x="14859" y="574"/>
                  <a:pt x="13070" y="1910"/>
                </a:cubicBezTo>
                <a:cubicBezTo>
                  <a:pt x="9268" y="4758"/>
                  <a:pt x="8392" y="10110"/>
                  <a:pt x="8684" y="14853"/>
                </a:cubicBezTo>
                <a:cubicBezTo>
                  <a:pt x="8963" y="19594"/>
                  <a:pt x="10082" y="24413"/>
                  <a:pt x="9065" y="29053"/>
                </a:cubicBezTo>
                <a:cubicBezTo>
                  <a:pt x="7946" y="34127"/>
                  <a:pt x="4412" y="38309"/>
                  <a:pt x="2569" y="43179"/>
                </a:cubicBezTo>
                <a:cubicBezTo>
                  <a:pt x="1" y="49968"/>
                  <a:pt x="903" y="58015"/>
                  <a:pt x="5010" y="63927"/>
                </a:cubicBezTo>
                <a:cubicBezTo>
                  <a:pt x="6166" y="65606"/>
                  <a:pt x="8087" y="66597"/>
                  <a:pt x="10121" y="66597"/>
                </a:cubicBezTo>
                <a:lnTo>
                  <a:pt x="82843" y="66597"/>
                </a:lnTo>
                <a:cubicBezTo>
                  <a:pt x="85448" y="66597"/>
                  <a:pt x="87788" y="64970"/>
                  <a:pt x="88691" y="62529"/>
                </a:cubicBezTo>
                <a:cubicBezTo>
                  <a:pt x="91398" y="55104"/>
                  <a:pt x="91195" y="46103"/>
                  <a:pt x="87089" y="39631"/>
                </a:cubicBezTo>
                <a:cubicBezTo>
                  <a:pt x="85411" y="36974"/>
                  <a:pt x="83199" y="34571"/>
                  <a:pt x="82334" y="31545"/>
                </a:cubicBezTo>
                <a:cubicBezTo>
                  <a:pt x="80936" y="26612"/>
                  <a:pt x="83440" y="21082"/>
                  <a:pt x="81584" y="16289"/>
                </a:cubicBezTo>
                <a:cubicBezTo>
                  <a:pt x="79982" y="12119"/>
                  <a:pt x="75379" y="9742"/>
                  <a:pt x="70917" y="9360"/>
                </a:cubicBezTo>
                <a:cubicBezTo>
                  <a:pt x="70335" y="9309"/>
                  <a:pt x="69753" y="9285"/>
                  <a:pt x="69172" y="9285"/>
                </a:cubicBezTo>
                <a:cubicBezTo>
                  <a:pt x="65303" y="9285"/>
                  <a:pt x="61475" y="10339"/>
                  <a:pt x="57695" y="11267"/>
                </a:cubicBezTo>
                <a:cubicBezTo>
                  <a:pt x="54671" y="12001"/>
                  <a:pt x="51549" y="12667"/>
                  <a:pt x="48461" y="12667"/>
                </a:cubicBezTo>
                <a:cubicBezTo>
                  <a:pt x="47108" y="12667"/>
                  <a:pt x="45762" y="12539"/>
                  <a:pt x="44434" y="12234"/>
                </a:cubicBezTo>
                <a:cubicBezTo>
                  <a:pt x="40646" y="11369"/>
                  <a:pt x="37328" y="9132"/>
                  <a:pt x="34187" y="6843"/>
                </a:cubicBezTo>
                <a:cubicBezTo>
                  <a:pt x="31034" y="4567"/>
                  <a:pt x="27894" y="2151"/>
                  <a:pt x="24220" y="868"/>
                </a:cubicBezTo>
                <a:cubicBezTo>
                  <a:pt x="22661" y="316"/>
                  <a:pt x="20973" y="1"/>
                  <a:pt x="19308" y="1"/>
                </a:cubicBezTo>
                <a:close/>
              </a:path>
            </a:pathLst>
          </a:custGeom>
          <a:solidFill>
            <a:srgbClr val="D4EB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" name="Grafik 3" descr="Ein Bild, das Person, draußen, Kleidung, Menschliches Gesicht enthält.&#10;&#10;Automatisch generierte Beschreibung">
            <a:extLst>
              <a:ext uri="{FF2B5EF4-FFF2-40B4-BE49-F238E27FC236}">
                <a16:creationId xmlns:a16="http://schemas.microsoft.com/office/drawing/2014/main" id="{848D96EE-1303-8D78-3397-116EA6611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364" y="1341997"/>
            <a:ext cx="2106874" cy="2092847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Grafik 1" descr="Ein Bild, das Grafiken, Schrift, Grafikdesign, Screenshot enthält.&#10;&#10;Automatisch generierte Beschreibung">
            <a:extLst>
              <a:ext uri="{FF2B5EF4-FFF2-40B4-BE49-F238E27FC236}">
                <a16:creationId xmlns:a16="http://schemas.microsoft.com/office/drawing/2014/main" id="{A30BCAF5-8E53-A620-E564-8E371AFA68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3887" y="4724972"/>
            <a:ext cx="1340113" cy="413888"/>
          </a:xfrm>
          <a:prstGeom prst="rect">
            <a:avLst/>
          </a:prstGeom>
        </p:spPr>
      </p:pic>
      <p:pic>
        <p:nvPicPr>
          <p:cNvPr id="8" name="Grafik 7" descr="Ein Bild, das Muster, nähen, Pixel enthält.&#10;&#10;Automatisch generierte Beschreibung">
            <a:extLst>
              <a:ext uri="{FF2B5EF4-FFF2-40B4-BE49-F238E27FC236}">
                <a16:creationId xmlns:a16="http://schemas.microsoft.com/office/drawing/2014/main" id="{B3FAD878-9A88-94E7-B1F9-0D8F182E1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445" y="3693680"/>
            <a:ext cx="1369018" cy="136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61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714;p43">
            <a:extLst>
              <a:ext uri="{FF2B5EF4-FFF2-40B4-BE49-F238E27FC236}">
                <a16:creationId xmlns:a16="http://schemas.microsoft.com/office/drawing/2014/main" id="{273745CE-40B8-2191-2816-7DB36AD9CD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dirty="0" err="1">
                <a:solidFill>
                  <a:schemeClr val="accent2"/>
                </a:solidFill>
              </a:rPr>
              <a:t>Klassischer</a:t>
            </a:r>
            <a:r>
              <a:rPr lang="en-US" dirty="0">
                <a:solidFill>
                  <a:schemeClr val="accent2"/>
                </a:solidFill>
              </a:rPr>
              <a:t> Ansatz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28" name="Google Shape;481;p37">
            <a:extLst>
              <a:ext uri="{FF2B5EF4-FFF2-40B4-BE49-F238E27FC236}">
                <a16:creationId xmlns:a16="http://schemas.microsoft.com/office/drawing/2014/main" id="{DF3B7883-E724-BBE6-62A0-4033C46F7EB6}"/>
              </a:ext>
            </a:extLst>
          </p:cNvPr>
          <p:cNvSpPr/>
          <p:nvPr/>
        </p:nvSpPr>
        <p:spPr>
          <a:xfrm rot="1799054">
            <a:off x="3651477" y="1539374"/>
            <a:ext cx="1841046" cy="1369854"/>
          </a:xfrm>
          <a:custGeom>
            <a:avLst/>
            <a:gdLst/>
            <a:ahLst/>
            <a:cxnLst/>
            <a:rect l="l" t="t" r="r" b="b"/>
            <a:pathLst>
              <a:path w="49852" h="37093" extrusionOk="0">
                <a:moveTo>
                  <a:pt x="27103" y="0"/>
                </a:moveTo>
                <a:cubicBezTo>
                  <a:pt x="22256" y="0"/>
                  <a:pt x="17336" y="1522"/>
                  <a:pt x="13404" y="4557"/>
                </a:cubicBezTo>
                <a:cubicBezTo>
                  <a:pt x="5622" y="10558"/>
                  <a:pt x="1" y="24707"/>
                  <a:pt x="8085" y="32711"/>
                </a:cubicBezTo>
                <a:cubicBezTo>
                  <a:pt x="11180" y="35777"/>
                  <a:pt x="15588" y="37092"/>
                  <a:pt x="19994" y="37092"/>
                </a:cubicBezTo>
                <a:cubicBezTo>
                  <a:pt x="21294" y="37092"/>
                  <a:pt x="22593" y="36978"/>
                  <a:pt x="23858" y="36760"/>
                </a:cubicBezTo>
                <a:cubicBezTo>
                  <a:pt x="35086" y="34807"/>
                  <a:pt x="49851" y="26829"/>
                  <a:pt x="45895" y="13243"/>
                </a:cubicBezTo>
                <a:cubicBezTo>
                  <a:pt x="43523" y="5108"/>
                  <a:pt x="36593" y="744"/>
                  <a:pt x="29125" y="89"/>
                </a:cubicBezTo>
                <a:cubicBezTo>
                  <a:pt x="28454" y="30"/>
                  <a:pt x="27779" y="0"/>
                  <a:pt x="27103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dirty="0"/>
          </a:p>
        </p:txBody>
      </p:sp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id="{DB7D8152-EEC6-8574-19DE-F1777956CD08}"/>
              </a:ext>
            </a:extLst>
          </p:cNvPr>
          <p:cNvCxnSpPr>
            <a:cxnSpLocks/>
          </p:cNvCxnSpPr>
          <p:nvPr/>
        </p:nvCxnSpPr>
        <p:spPr>
          <a:xfrm flipV="1">
            <a:off x="4571983" y="2931093"/>
            <a:ext cx="0" cy="837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29" name="Google Shape;8740;p84">
            <a:extLst>
              <a:ext uri="{FF2B5EF4-FFF2-40B4-BE49-F238E27FC236}">
                <a16:creationId xmlns:a16="http://schemas.microsoft.com/office/drawing/2014/main" id="{31A16027-59A6-8A84-DB66-AEC6D87B3F00}"/>
              </a:ext>
            </a:extLst>
          </p:cNvPr>
          <p:cNvGrpSpPr/>
          <p:nvPr/>
        </p:nvGrpSpPr>
        <p:grpSpPr>
          <a:xfrm>
            <a:off x="4337879" y="3811094"/>
            <a:ext cx="355663" cy="308725"/>
            <a:chOff x="-28462125" y="3199700"/>
            <a:chExt cx="298550" cy="259150"/>
          </a:xfrm>
          <a:solidFill>
            <a:schemeClr val="accent1"/>
          </a:solidFill>
        </p:grpSpPr>
        <p:sp>
          <p:nvSpPr>
            <p:cNvPr id="30" name="Google Shape;8741;p84">
              <a:extLst>
                <a:ext uri="{FF2B5EF4-FFF2-40B4-BE49-F238E27FC236}">
                  <a16:creationId xmlns:a16="http://schemas.microsoft.com/office/drawing/2014/main" id="{14D2318A-ADE4-B481-5F0A-4CBE265EC25E}"/>
                </a:ext>
              </a:extLst>
            </p:cNvPr>
            <p:cNvSpPr/>
            <p:nvPr/>
          </p:nvSpPr>
          <p:spPr>
            <a:xfrm>
              <a:off x="-28459750" y="3284775"/>
              <a:ext cx="296175" cy="104775"/>
            </a:xfrm>
            <a:custGeom>
              <a:avLst/>
              <a:gdLst/>
              <a:ahLst/>
              <a:cxnLst/>
              <a:rect l="l" t="t" r="r" b="b"/>
              <a:pathLst>
                <a:path w="11847" h="4191" extrusionOk="0">
                  <a:moveTo>
                    <a:pt x="5230" y="0"/>
                  </a:moveTo>
                  <a:cubicBezTo>
                    <a:pt x="5073" y="0"/>
                    <a:pt x="4947" y="63"/>
                    <a:pt x="4915" y="189"/>
                  </a:cubicBezTo>
                  <a:lnTo>
                    <a:pt x="4096" y="2080"/>
                  </a:lnTo>
                  <a:lnTo>
                    <a:pt x="347" y="2080"/>
                  </a:lnTo>
                  <a:cubicBezTo>
                    <a:pt x="158" y="2080"/>
                    <a:pt x="0" y="2237"/>
                    <a:pt x="0" y="2426"/>
                  </a:cubicBezTo>
                  <a:cubicBezTo>
                    <a:pt x="0" y="2615"/>
                    <a:pt x="158" y="2773"/>
                    <a:pt x="347" y="2773"/>
                  </a:cubicBezTo>
                  <a:lnTo>
                    <a:pt x="4316" y="2773"/>
                  </a:lnTo>
                  <a:cubicBezTo>
                    <a:pt x="4411" y="2773"/>
                    <a:pt x="4505" y="2710"/>
                    <a:pt x="4600" y="2584"/>
                  </a:cubicBezTo>
                  <a:lnTo>
                    <a:pt x="5199" y="1292"/>
                  </a:lnTo>
                  <a:lnTo>
                    <a:pt x="6238" y="3970"/>
                  </a:lnTo>
                  <a:cubicBezTo>
                    <a:pt x="6301" y="4096"/>
                    <a:pt x="6396" y="4159"/>
                    <a:pt x="6522" y="4191"/>
                  </a:cubicBezTo>
                  <a:lnTo>
                    <a:pt x="6553" y="4191"/>
                  </a:lnTo>
                  <a:cubicBezTo>
                    <a:pt x="6679" y="4191"/>
                    <a:pt x="6805" y="4127"/>
                    <a:pt x="6868" y="4033"/>
                  </a:cubicBezTo>
                  <a:lnTo>
                    <a:pt x="7624" y="2836"/>
                  </a:lnTo>
                  <a:lnTo>
                    <a:pt x="11500" y="2836"/>
                  </a:lnTo>
                  <a:cubicBezTo>
                    <a:pt x="11689" y="2836"/>
                    <a:pt x="11846" y="2678"/>
                    <a:pt x="11846" y="2458"/>
                  </a:cubicBezTo>
                  <a:cubicBezTo>
                    <a:pt x="11846" y="2269"/>
                    <a:pt x="11689" y="2111"/>
                    <a:pt x="11500" y="2111"/>
                  </a:cubicBezTo>
                  <a:lnTo>
                    <a:pt x="7435" y="2111"/>
                  </a:lnTo>
                  <a:cubicBezTo>
                    <a:pt x="7309" y="2111"/>
                    <a:pt x="7183" y="2206"/>
                    <a:pt x="7120" y="2269"/>
                  </a:cubicBezTo>
                  <a:lnTo>
                    <a:pt x="6648" y="3056"/>
                  </a:lnTo>
                  <a:lnTo>
                    <a:pt x="5545" y="221"/>
                  </a:lnTo>
                  <a:cubicBezTo>
                    <a:pt x="5514" y="95"/>
                    <a:pt x="5388" y="0"/>
                    <a:pt x="52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742;p84">
              <a:extLst>
                <a:ext uri="{FF2B5EF4-FFF2-40B4-BE49-F238E27FC236}">
                  <a16:creationId xmlns:a16="http://schemas.microsoft.com/office/drawing/2014/main" id="{AF985595-61DC-441B-5011-11C4D31C260E}"/>
                </a:ext>
              </a:extLst>
            </p:cNvPr>
            <p:cNvSpPr/>
            <p:nvPr/>
          </p:nvSpPr>
          <p:spPr>
            <a:xfrm>
              <a:off x="-28462125" y="3199700"/>
              <a:ext cx="295400" cy="125275"/>
            </a:xfrm>
            <a:custGeom>
              <a:avLst/>
              <a:gdLst/>
              <a:ahLst/>
              <a:cxnLst/>
              <a:rect l="l" t="t" r="r" b="b"/>
              <a:pathLst>
                <a:path w="11816" h="5011" extrusionOk="0">
                  <a:moveTo>
                    <a:pt x="3151" y="1"/>
                  </a:moveTo>
                  <a:cubicBezTo>
                    <a:pt x="1387" y="1"/>
                    <a:pt x="1" y="1419"/>
                    <a:pt x="1" y="3277"/>
                  </a:cubicBezTo>
                  <a:cubicBezTo>
                    <a:pt x="1" y="3876"/>
                    <a:pt x="158" y="4349"/>
                    <a:pt x="442" y="4821"/>
                  </a:cubicBezTo>
                  <a:lnTo>
                    <a:pt x="3655" y="4821"/>
                  </a:lnTo>
                  <a:lnTo>
                    <a:pt x="4285" y="3340"/>
                  </a:lnTo>
                  <a:cubicBezTo>
                    <a:pt x="4443" y="2994"/>
                    <a:pt x="4821" y="2773"/>
                    <a:pt x="5199" y="2710"/>
                  </a:cubicBezTo>
                  <a:cubicBezTo>
                    <a:pt x="5672" y="2710"/>
                    <a:pt x="6018" y="2994"/>
                    <a:pt x="6176" y="3403"/>
                  </a:cubicBezTo>
                  <a:lnTo>
                    <a:pt x="6806" y="5010"/>
                  </a:lnTo>
                  <a:cubicBezTo>
                    <a:pt x="6963" y="4884"/>
                    <a:pt x="7215" y="4821"/>
                    <a:pt x="7404" y="4821"/>
                  </a:cubicBezTo>
                  <a:lnTo>
                    <a:pt x="11374" y="4821"/>
                  </a:lnTo>
                  <a:cubicBezTo>
                    <a:pt x="11626" y="4349"/>
                    <a:pt x="11815" y="3813"/>
                    <a:pt x="11815" y="3277"/>
                  </a:cubicBezTo>
                  <a:cubicBezTo>
                    <a:pt x="11815" y="1419"/>
                    <a:pt x="10429" y="1"/>
                    <a:pt x="8665" y="1"/>
                  </a:cubicBezTo>
                  <a:cubicBezTo>
                    <a:pt x="7247" y="1"/>
                    <a:pt x="6396" y="977"/>
                    <a:pt x="5924" y="1860"/>
                  </a:cubicBezTo>
                  <a:cubicBezTo>
                    <a:pt x="5451" y="977"/>
                    <a:pt x="4537" y="1"/>
                    <a:pt x="31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743;p84">
              <a:extLst>
                <a:ext uri="{FF2B5EF4-FFF2-40B4-BE49-F238E27FC236}">
                  <a16:creationId xmlns:a16="http://schemas.microsoft.com/office/drawing/2014/main" id="{3BA2008F-C509-DF8F-A38C-5A958B3F20F1}"/>
                </a:ext>
              </a:extLst>
            </p:cNvPr>
            <p:cNvSpPr/>
            <p:nvPr/>
          </p:nvSpPr>
          <p:spPr>
            <a:xfrm>
              <a:off x="-28405400" y="3360375"/>
              <a:ext cx="186675" cy="98475"/>
            </a:xfrm>
            <a:custGeom>
              <a:avLst/>
              <a:gdLst/>
              <a:ahLst/>
              <a:cxnLst/>
              <a:rect l="l" t="t" r="r" b="b"/>
              <a:pathLst>
                <a:path w="7467" h="3939" extrusionOk="0">
                  <a:moveTo>
                    <a:pt x="2962" y="1"/>
                  </a:moveTo>
                  <a:cubicBezTo>
                    <a:pt x="2773" y="284"/>
                    <a:pt x="2458" y="442"/>
                    <a:pt x="2111" y="442"/>
                  </a:cubicBezTo>
                  <a:lnTo>
                    <a:pt x="0" y="442"/>
                  </a:lnTo>
                  <a:cubicBezTo>
                    <a:pt x="158" y="599"/>
                    <a:pt x="347" y="757"/>
                    <a:pt x="536" y="914"/>
                  </a:cubicBezTo>
                  <a:cubicBezTo>
                    <a:pt x="1449" y="1734"/>
                    <a:pt x="2426" y="2647"/>
                    <a:pt x="3434" y="3813"/>
                  </a:cubicBezTo>
                  <a:cubicBezTo>
                    <a:pt x="3529" y="3907"/>
                    <a:pt x="3592" y="3939"/>
                    <a:pt x="3718" y="3939"/>
                  </a:cubicBezTo>
                  <a:cubicBezTo>
                    <a:pt x="3844" y="3939"/>
                    <a:pt x="3907" y="3907"/>
                    <a:pt x="4001" y="3813"/>
                  </a:cubicBezTo>
                  <a:cubicBezTo>
                    <a:pt x="4978" y="2584"/>
                    <a:pt x="6018" y="1734"/>
                    <a:pt x="6900" y="914"/>
                  </a:cubicBezTo>
                  <a:cubicBezTo>
                    <a:pt x="7120" y="757"/>
                    <a:pt x="7278" y="599"/>
                    <a:pt x="7467" y="442"/>
                  </a:cubicBezTo>
                  <a:lnTo>
                    <a:pt x="5860" y="442"/>
                  </a:lnTo>
                  <a:lnTo>
                    <a:pt x="5293" y="1324"/>
                  </a:lnTo>
                  <a:cubicBezTo>
                    <a:pt x="5104" y="1639"/>
                    <a:pt x="4789" y="1860"/>
                    <a:pt x="4379" y="1860"/>
                  </a:cubicBezTo>
                  <a:lnTo>
                    <a:pt x="4316" y="1860"/>
                  </a:lnTo>
                  <a:cubicBezTo>
                    <a:pt x="3907" y="1797"/>
                    <a:pt x="3592" y="1576"/>
                    <a:pt x="3434" y="1167"/>
                  </a:cubicBezTo>
                  <a:lnTo>
                    <a:pt x="29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8740;p84">
            <a:extLst>
              <a:ext uri="{FF2B5EF4-FFF2-40B4-BE49-F238E27FC236}">
                <a16:creationId xmlns:a16="http://schemas.microsoft.com/office/drawing/2014/main" id="{977362F7-4A23-F7E3-296F-8D003581A453}"/>
              </a:ext>
            </a:extLst>
          </p:cNvPr>
          <p:cNvGrpSpPr/>
          <p:nvPr/>
        </p:nvGrpSpPr>
        <p:grpSpPr>
          <a:xfrm>
            <a:off x="4605539" y="4119819"/>
            <a:ext cx="355663" cy="308725"/>
            <a:chOff x="-28462125" y="3199700"/>
            <a:chExt cx="298550" cy="259150"/>
          </a:xfrm>
          <a:solidFill>
            <a:schemeClr val="accent1"/>
          </a:solidFill>
        </p:grpSpPr>
        <p:sp>
          <p:nvSpPr>
            <p:cNvPr id="35" name="Google Shape;8741;p84">
              <a:extLst>
                <a:ext uri="{FF2B5EF4-FFF2-40B4-BE49-F238E27FC236}">
                  <a16:creationId xmlns:a16="http://schemas.microsoft.com/office/drawing/2014/main" id="{B67BD9E8-7AEE-7DC7-9018-9C2ED974EA0A}"/>
                </a:ext>
              </a:extLst>
            </p:cNvPr>
            <p:cNvSpPr/>
            <p:nvPr/>
          </p:nvSpPr>
          <p:spPr>
            <a:xfrm>
              <a:off x="-28459750" y="3284775"/>
              <a:ext cx="296175" cy="104775"/>
            </a:xfrm>
            <a:custGeom>
              <a:avLst/>
              <a:gdLst/>
              <a:ahLst/>
              <a:cxnLst/>
              <a:rect l="l" t="t" r="r" b="b"/>
              <a:pathLst>
                <a:path w="11847" h="4191" extrusionOk="0">
                  <a:moveTo>
                    <a:pt x="5230" y="0"/>
                  </a:moveTo>
                  <a:cubicBezTo>
                    <a:pt x="5073" y="0"/>
                    <a:pt x="4947" y="63"/>
                    <a:pt x="4915" y="189"/>
                  </a:cubicBezTo>
                  <a:lnTo>
                    <a:pt x="4096" y="2080"/>
                  </a:lnTo>
                  <a:lnTo>
                    <a:pt x="347" y="2080"/>
                  </a:lnTo>
                  <a:cubicBezTo>
                    <a:pt x="158" y="2080"/>
                    <a:pt x="0" y="2237"/>
                    <a:pt x="0" y="2426"/>
                  </a:cubicBezTo>
                  <a:cubicBezTo>
                    <a:pt x="0" y="2615"/>
                    <a:pt x="158" y="2773"/>
                    <a:pt x="347" y="2773"/>
                  </a:cubicBezTo>
                  <a:lnTo>
                    <a:pt x="4316" y="2773"/>
                  </a:lnTo>
                  <a:cubicBezTo>
                    <a:pt x="4411" y="2773"/>
                    <a:pt x="4505" y="2710"/>
                    <a:pt x="4600" y="2584"/>
                  </a:cubicBezTo>
                  <a:lnTo>
                    <a:pt x="5199" y="1292"/>
                  </a:lnTo>
                  <a:lnTo>
                    <a:pt x="6238" y="3970"/>
                  </a:lnTo>
                  <a:cubicBezTo>
                    <a:pt x="6301" y="4096"/>
                    <a:pt x="6396" y="4159"/>
                    <a:pt x="6522" y="4191"/>
                  </a:cubicBezTo>
                  <a:lnTo>
                    <a:pt x="6553" y="4191"/>
                  </a:lnTo>
                  <a:cubicBezTo>
                    <a:pt x="6679" y="4191"/>
                    <a:pt x="6805" y="4127"/>
                    <a:pt x="6868" y="4033"/>
                  </a:cubicBezTo>
                  <a:lnTo>
                    <a:pt x="7624" y="2836"/>
                  </a:lnTo>
                  <a:lnTo>
                    <a:pt x="11500" y="2836"/>
                  </a:lnTo>
                  <a:cubicBezTo>
                    <a:pt x="11689" y="2836"/>
                    <a:pt x="11846" y="2678"/>
                    <a:pt x="11846" y="2458"/>
                  </a:cubicBezTo>
                  <a:cubicBezTo>
                    <a:pt x="11846" y="2269"/>
                    <a:pt x="11689" y="2111"/>
                    <a:pt x="11500" y="2111"/>
                  </a:cubicBezTo>
                  <a:lnTo>
                    <a:pt x="7435" y="2111"/>
                  </a:lnTo>
                  <a:cubicBezTo>
                    <a:pt x="7309" y="2111"/>
                    <a:pt x="7183" y="2206"/>
                    <a:pt x="7120" y="2269"/>
                  </a:cubicBezTo>
                  <a:lnTo>
                    <a:pt x="6648" y="3056"/>
                  </a:lnTo>
                  <a:lnTo>
                    <a:pt x="5545" y="221"/>
                  </a:lnTo>
                  <a:cubicBezTo>
                    <a:pt x="5514" y="95"/>
                    <a:pt x="5388" y="0"/>
                    <a:pt x="52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742;p84">
              <a:extLst>
                <a:ext uri="{FF2B5EF4-FFF2-40B4-BE49-F238E27FC236}">
                  <a16:creationId xmlns:a16="http://schemas.microsoft.com/office/drawing/2014/main" id="{917EF039-8166-AB47-3DFC-A3C9D1EB46A6}"/>
                </a:ext>
              </a:extLst>
            </p:cNvPr>
            <p:cNvSpPr/>
            <p:nvPr/>
          </p:nvSpPr>
          <p:spPr>
            <a:xfrm>
              <a:off x="-28462125" y="3199700"/>
              <a:ext cx="295400" cy="125275"/>
            </a:xfrm>
            <a:custGeom>
              <a:avLst/>
              <a:gdLst/>
              <a:ahLst/>
              <a:cxnLst/>
              <a:rect l="l" t="t" r="r" b="b"/>
              <a:pathLst>
                <a:path w="11816" h="5011" extrusionOk="0">
                  <a:moveTo>
                    <a:pt x="3151" y="1"/>
                  </a:moveTo>
                  <a:cubicBezTo>
                    <a:pt x="1387" y="1"/>
                    <a:pt x="1" y="1419"/>
                    <a:pt x="1" y="3277"/>
                  </a:cubicBezTo>
                  <a:cubicBezTo>
                    <a:pt x="1" y="3876"/>
                    <a:pt x="158" y="4349"/>
                    <a:pt x="442" y="4821"/>
                  </a:cubicBezTo>
                  <a:lnTo>
                    <a:pt x="3655" y="4821"/>
                  </a:lnTo>
                  <a:lnTo>
                    <a:pt x="4285" y="3340"/>
                  </a:lnTo>
                  <a:cubicBezTo>
                    <a:pt x="4443" y="2994"/>
                    <a:pt x="4821" y="2773"/>
                    <a:pt x="5199" y="2710"/>
                  </a:cubicBezTo>
                  <a:cubicBezTo>
                    <a:pt x="5672" y="2710"/>
                    <a:pt x="6018" y="2994"/>
                    <a:pt x="6176" y="3403"/>
                  </a:cubicBezTo>
                  <a:lnTo>
                    <a:pt x="6806" y="5010"/>
                  </a:lnTo>
                  <a:cubicBezTo>
                    <a:pt x="6963" y="4884"/>
                    <a:pt x="7215" y="4821"/>
                    <a:pt x="7404" y="4821"/>
                  </a:cubicBezTo>
                  <a:lnTo>
                    <a:pt x="11374" y="4821"/>
                  </a:lnTo>
                  <a:cubicBezTo>
                    <a:pt x="11626" y="4349"/>
                    <a:pt x="11815" y="3813"/>
                    <a:pt x="11815" y="3277"/>
                  </a:cubicBezTo>
                  <a:cubicBezTo>
                    <a:pt x="11815" y="1419"/>
                    <a:pt x="10429" y="1"/>
                    <a:pt x="8665" y="1"/>
                  </a:cubicBezTo>
                  <a:cubicBezTo>
                    <a:pt x="7247" y="1"/>
                    <a:pt x="6396" y="977"/>
                    <a:pt x="5924" y="1860"/>
                  </a:cubicBezTo>
                  <a:cubicBezTo>
                    <a:pt x="5451" y="977"/>
                    <a:pt x="4537" y="1"/>
                    <a:pt x="31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743;p84">
              <a:extLst>
                <a:ext uri="{FF2B5EF4-FFF2-40B4-BE49-F238E27FC236}">
                  <a16:creationId xmlns:a16="http://schemas.microsoft.com/office/drawing/2014/main" id="{F49B5A51-2283-9BBE-32B9-CDDBCA393906}"/>
                </a:ext>
              </a:extLst>
            </p:cNvPr>
            <p:cNvSpPr/>
            <p:nvPr/>
          </p:nvSpPr>
          <p:spPr>
            <a:xfrm>
              <a:off x="-28405400" y="3360375"/>
              <a:ext cx="186675" cy="98475"/>
            </a:xfrm>
            <a:custGeom>
              <a:avLst/>
              <a:gdLst/>
              <a:ahLst/>
              <a:cxnLst/>
              <a:rect l="l" t="t" r="r" b="b"/>
              <a:pathLst>
                <a:path w="7467" h="3939" extrusionOk="0">
                  <a:moveTo>
                    <a:pt x="2962" y="1"/>
                  </a:moveTo>
                  <a:cubicBezTo>
                    <a:pt x="2773" y="284"/>
                    <a:pt x="2458" y="442"/>
                    <a:pt x="2111" y="442"/>
                  </a:cubicBezTo>
                  <a:lnTo>
                    <a:pt x="0" y="442"/>
                  </a:lnTo>
                  <a:cubicBezTo>
                    <a:pt x="158" y="599"/>
                    <a:pt x="347" y="757"/>
                    <a:pt x="536" y="914"/>
                  </a:cubicBezTo>
                  <a:cubicBezTo>
                    <a:pt x="1449" y="1734"/>
                    <a:pt x="2426" y="2647"/>
                    <a:pt x="3434" y="3813"/>
                  </a:cubicBezTo>
                  <a:cubicBezTo>
                    <a:pt x="3529" y="3907"/>
                    <a:pt x="3592" y="3939"/>
                    <a:pt x="3718" y="3939"/>
                  </a:cubicBezTo>
                  <a:cubicBezTo>
                    <a:pt x="3844" y="3939"/>
                    <a:pt x="3907" y="3907"/>
                    <a:pt x="4001" y="3813"/>
                  </a:cubicBezTo>
                  <a:cubicBezTo>
                    <a:pt x="4978" y="2584"/>
                    <a:pt x="6018" y="1734"/>
                    <a:pt x="6900" y="914"/>
                  </a:cubicBezTo>
                  <a:cubicBezTo>
                    <a:pt x="7120" y="757"/>
                    <a:pt x="7278" y="599"/>
                    <a:pt x="7467" y="442"/>
                  </a:cubicBezTo>
                  <a:lnTo>
                    <a:pt x="5860" y="442"/>
                  </a:lnTo>
                  <a:lnTo>
                    <a:pt x="5293" y="1324"/>
                  </a:lnTo>
                  <a:cubicBezTo>
                    <a:pt x="5104" y="1639"/>
                    <a:pt x="4789" y="1860"/>
                    <a:pt x="4379" y="1860"/>
                  </a:cubicBezTo>
                  <a:lnTo>
                    <a:pt x="4316" y="1860"/>
                  </a:lnTo>
                  <a:cubicBezTo>
                    <a:pt x="3907" y="1797"/>
                    <a:pt x="3592" y="1576"/>
                    <a:pt x="3434" y="1167"/>
                  </a:cubicBezTo>
                  <a:lnTo>
                    <a:pt x="29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8740;p84">
            <a:extLst>
              <a:ext uri="{FF2B5EF4-FFF2-40B4-BE49-F238E27FC236}">
                <a16:creationId xmlns:a16="http://schemas.microsoft.com/office/drawing/2014/main" id="{C4B2818C-9F4F-BE6C-283B-B987A15EF2F5}"/>
              </a:ext>
            </a:extLst>
          </p:cNvPr>
          <p:cNvGrpSpPr/>
          <p:nvPr/>
        </p:nvGrpSpPr>
        <p:grpSpPr>
          <a:xfrm>
            <a:off x="4202193" y="4223758"/>
            <a:ext cx="355663" cy="308725"/>
            <a:chOff x="-28462125" y="3199700"/>
            <a:chExt cx="298550" cy="259150"/>
          </a:xfrm>
          <a:solidFill>
            <a:schemeClr val="accent1"/>
          </a:solidFill>
        </p:grpSpPr>
        <p:sp>
          <p:nvSpPr>
            <p:cNvPr id="39" name="Google Shape;8741;p84">
              <a:extLst>
                <a:ext uri="{FF2B5EF4-FFF2-40B4-BE49-F238E27FC236}">
                  <a16:creationId xmlns:a16="http://schemas.microsoft.com/office/drawing/2014/main" id="{47E700EB-D46B-DACB-75E1-FB40FD27C740}"/>
                </a:ext>
              </a:extLst>
            </p:cNvPr>
            <p:cNvSpPr/>
            <p:nvPr/>
          </p:nvSpPr>
          <p:spPr>
            <a:xfrm>
              <a:off x="-28459750" y="3284775"/>
              <a:ext cx="296175" cy="104775"/>
            </a:xfrm>
            <a:custGeom>
              <a:avLst/>
              <a:gdLst/>
              <a:ahLst/>
              <a:cxnLst/>
              <a:rect l="l" t="t" r="r" b="b"/>
              <a:pathLst>
                <a:path w="11847" h="4191" extrusionOk="0">
                  <a:moveTo>
                    <a:pt x="5230" y="0"/>
                  </a:moveTo>
                  <a:cubicBezTo>
                    <a:pt x="5073" y="0"/>
                    <a:pt x="4947" y="63"/>
                    <a:pt x="4915" y="189"/>
                  </a:cubicBezTo>
                  <a:lnTo>
                    <a:pt x="4096" y="2080"/>
                  </a:lnTo>
                  <a:lnTo>
                    <a:pt x="347" y="2080"/>
                  </a:lnTo>
                  <a:cubicBezTo>
                    <a:pt x="158" y="2080"/>
                    <a:pt x="0" y="2237"/>
                    <a:pt x="0" y="2426"/>
                  </a:cubicBezTo>
                  <a:cubicBezTo>
                    <a:pt x="0" y="2615"/>
                    <a:pt x="158" y="2773"/>
                    <a:pt x="347" y="2773"/>
                  </a:cubicBezTo>
                  <a:lnTo>
                    <a:pt x="4316" y="2773"/>
                  </a:lnTo>
                  <a:cubicBezTo>
                    <a:pt x="4411" y="2773"/>
                    <a:pt x="4505" y="2710"/>
                    <a:pt x="4600" y="2584"/>
                  </a:cubicBezTo>
                  <a:lnTo>
                    <a:pt x="5199" y="1292"/>
                  </a:lnTo>
                  <a:lnTo>
                    <a:pt x="6238" y="3970"/>
                  </a:lnTo>
                  <a:cubicBezTo>
                    <a:pt x="6301" y="4096"/>
                    <a:pt x="6396" y="4159"/>
                    <a:pt x="6522" y="4191"/>
                  </a:cubicBezTo>
                  <a:lnTo>
                    <a:pt x="6553" y="4191"/>
                  </a:lnTo>
                  <a:cubicBezTo>
                    <a:pt x="6679" y="4191"/>
                    <a:pt x="6805" y="4127"/>
                    <a:pt x="6868" y="4033"/>
                  </a:cubicBezTo>
                  <a:lnTo>
                    <a:pt x="7624" y="2836"/>
                  </a:lnTo>
                  <a:lnTo>
                    <a:pt x="11500" y="2836"/>
                  </a:lnTo>
                  <a:cubicBezTo>
                    <a:pt x="11689" y="2836"/>
                    <a:pt x="11846" y="2678"/>
                    <a:pt x="11846" y="2458"/>
                  </a:cubicBezTo>
                  <a:cubicBezTo>
                    <a:pt x="11846" y="2269"/>
                    <a:pt x="11689" y="2111"/>
                    <a:pt x="11500" y="2111"/>
                  </a:cubicBezTo>
                  <a:lnTo>
                    <a:pt x="7435" y="2111"/>
                  </a:lnTo>
                  <a:cubicBezTo>
                    <a:pt x="7309" y="2111"/>
                    <a:pt x="7183" y="2206"/>
                    <a:pt x="7120" y="2269"/>
                  </a:cubicBezTo>
                  <a:lnTo>
                    <a:pt x="6648" y="3056"/>
                  </a:lnTo>
                  <a:lnTo>
                    <a:pt x="5545" y="221"/>
                  </a:lnTo>
                  <a:cubicBezTo>
                    <a:pt x="5514" y="95"/>
                    <a:pt x="5388" y="0"/>
                    <a:pt x="52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742;p84">
              <a:extLst>
                <a:ext uri="{FF2B5EF4-FFF2-40B4-BE49-F238E27FC236}">
                  <a16:creationId xmlns:a16="http://schemas.microsoft.com/office/drawing/2014/main" id="{2255D6B1-5B88-60D6-B083-9D76501CCF6E}"/>
                </a:ext>
              </a:extLst>
            </p:cNvPr>
            <p:cNvSpPr/>
            <p:nvPr/>
          </p:nvSpPr>
          <p:spPr>
            <a:xfrm>
              <a:off x="-28462125" y="3199700"/>
              <a:ext cx="295400" cy="125275"/>
            </a:xfrm>
            <a:custGeom>
              <a:avLst/>
              <a:gdLst/>
              <a:ahLst/>
              <a:cxnLst/>
              <a:rect l="l" t="t" r="r" b="b"/>
              <a:pathLst>
                <a:path w="11816" h="5011" extrusionOk="0">
                  <a:moveTo>
                    <a:pt x="3151" y="1"/>
                  </a:moveTo>
                  <a:cubicBezTo>
                    <a:pt x="1387" y="1"/>
                    <a:pt x="1" y="1419"/>
                    <a:pt x="1" y="3277"/>
                  </a:cubicBezTo>
                  <a:cubicBezTo>
                    <a:pt x="1" y="3876"/>
                    <a:pt x="158" y="4349"/>
                    <a:pt x="442" y="4821"/>
                  </a:cubicBezTo>
                  <a:lnTo>
                    <a:pt x="3655" y="4821"/>
                  </a:lnTo>
                  <a:lnTo>
                    <a:pt x="4285" y="3340"/>
                  </a:lnTo>
                  <a:cubicBezTo>
                    <a:pt x="4443" y="2994"/>
                    <a:pt x="4821" y="2773"/>
                    <a:pt x="5199" y="2710"/>
                  </a:cubicBezTo>
                  <a:cubicBezTo>
                    <a:pt x="5672" y="2710"/>
                    <a:pt x="6018" y="2994"/>
                    <a:pt x="6176" y="3403"/>
                  </a:cubicBezTo>
                  <a:lnTo>
                    <a:pt x="6806" y="5010"/>
                  </a:lnTo>
                  <a:cubicBezTo>
                    <a:pt x="6963" y="4884"/>
                    <a:pt x="7215" y="4821"/>
                    <a:pt x="7404" y="4821"/>
                  </a:cubicBezTo>
                  <a:lnTo>
                    <a:pt x="11374" y="4821"/>
                  </a:lnTo>
                  <a:cubicBezTo>
                    <a:pt x="11626" y="4349"/>
                    <a:pt x="11815" y="3813"/>
                    <a:pt x="11815" y="3277"/>
                  </a:cubicBezTo>
                  <a:cubicBezTo>
                    <a:pt x="11815" y="1419"/>
                    <a:pt x="10429" y="1"/>
                    <a:pt x="8665" y="1"/>
                  </a:cubicBezTo>
                  <a:cubicBezTo>
                    <a:pt x="7247" y="1"/>
                    <a:pt x="6396" y="977"/>
                    <a:pt x="5924" y="1860"/>
                  </a:cubicBezTo>
                  <a:cubicBezTo>
                    <a:pt x="5451" y="977"/>
                    <a:pt x="4537" y="1"/>
                    <a:pt x="31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743;p84">
              <a:extLst>
                <a:ext uri="{FF2B5EF4-FFF2-40B4-BE49-F238E27FC236}">
                  <a16:creationId xmlns:a16="http://schemas.microsoft.com/office/drawing/2014/main" id="{B94528DB-75DF-FA3A-744B-D64D34253667}"/>
                </a:ext>
              </a:extLst>
            </p:cNvPr>
            <p:cNvSpPr/>
            <p:nvPr/>
          </p:nvSpPr>
          <p:spPr>
            <a:xfrm>
              <a:off x="-28405400" y="3360375"/>
              <a:ext cx="186675" cy="98475"/>
            </a:xfrm>
            <a:custGeom>
              <a:avLst/>
              <a:gdLst/>
              <a:ahLst/>
              <a:cxnLst/>
              <a:rect l="l" t="t" r="r" b="b"/>
              <a:pathLst>
                <a:path w="7467" h="3939" extrusionOk="0">
                  <a:moveTo>
                    <a:pt x="2962" y="1"/>
                  </a:moveTo>
                  <a:cubicBezTo>
                    <a:pt x="2773" y="284"/>
                    <a:pt x="2458" y="442"/>
                    <a:pt x="2111" y="442"/>
                  </a:cubicBezTo>
                  <a:lnTo>
                    <a:pt x="0" y="442"/>
                  </a:lnTo>
                  <a:cubicBezTo>
                    <a:pt x="158" y="599"/>
                    <a:pt x="347" y="757"/>
                    <a:pt x="536" y="914"/>
                  </a:cubicBezTo>
                  <a:cubicBezTo>
                    <a:pt x="1449" y="1734"/>
                    <a:pt x="2426" y="2647"/>
                    <a:pt x="3434" y="3813"/>
                  </a:cubicBezTo>
                  <a:cubicBezTo>
                    <a:pt x="3529" y="3907"/>
                    <a:pt x="3592" y="3939"/>
                    <a:pt x="3718" y="3939"/>
                  </a:cubicBezTo>
                  <a:cubicBezTo>
                    <a:pt x="3844" y="3939"/>
                    <a:pt x="3907" y="3907"/>
                    <a:pt x="4001" y="3813"/>
                  </a:cubicBezTo>
                  <a:cubicBezTo>
                    <a:pt x="4978" y="2584"/>
                    <a:pt x="6018" y="1734"/>
                    <a:pt x="6900" y="914"/>
                  </a:cubicBezTo>
                  <a:cubicBezTo>
                    <a:pt x="7120" y="757"/>
                    <a:pt x="7278" y="599"/>
                    <a:pt x="7467" y="442"/>
                  </a:cubicBezTo>
                  <a:lnTo>
                    <a:pt x="5860" y="442"/>
                  </a:lnTo>
                  <a:lnTo>
                    <a:pt x="5293" y="1324"/>
                  </a:lnTo>
                  <a:cubicBezTo>
                    <a:pt x="5104" y="1639"/>
                    <a:pt x="4789" y="1860"/>
                    <a:pt x="4379" y="1860"/>
                  </a:cubicBezTo>
                  <a:lnTo>
                    <a:pt x="4316" y="1860"/>
                  </a:lnTo>
                  <a:cubicBezTo>
                    <a:pt x="3907" y="1797"/>
                    <a:pt x="3592" y="1576"/>
                    <a:pt x="3434" y="1167"/>
                  </a:cubicBezTo>
                  <a:lnTo>
                    <a:pt x="29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Textfeld 43">
            <a:extLst>
              <a:ext uri="{FF2B5EF4-FFF2-40B4-BE49-F238E27FC236}">
                <a16:creationId xmlns:a16="http://schemas.microsoft.com/office/drawing/2014/main" id="{B1B4EEF2-8266-8DD9-A2B5-187936A92BF8}"/>
              </a:ext>
            </a:extLst>
          </p:cNvPr>
          <p:cNvSpPr txBox="1"/>
          <p:nvPr/>
        </p:nvSpPr>
        <p:spPr>
          <a:xfrm>
            <a:off x="4182847" y="4527553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1"/>
                </a:solidFill>
                <a:latin typeface="Montserrat"/>
                <a:sym typeface="Montserrat"/>
              </a:rPr>
              <a:t>Daten</a:t>
            </a: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139FDA73-1B0F-2B41-5341-A957023EF50B}"/>
              </a:ext>
            </a:extLst>
          </p:cNvPr>
          <p:cNvSpPr txBox="1"/>
          <p:nvPr/>
        </p:nvSpPr>
        <p:spPr>
          <a:xfrm>
            <a:off x="4099730" y="1183437"/>
            <a:ext cx="944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chemeClr val="accent1"/>
                </a:solidFill>
                <a:latin typeface="Montserrat"/>
                <a:sym typeface="Montserrat"/>
              </a:rPr>
              <a:t>Cloud</a:t>
            </a:r>
            <a:endParaRPr lang="de-DE" dirty="0">
              <a:solidFill>
                <a:schemeClr val="accent1"/>
              </a:solidFill>
              <a:latin typeface="Montserrat"/>
              <a:sym typeface="Montserrat"/>
            </a:endParaRPr>
          </a:p>
        </p:txBody>
      </p:sp>
      <p:grpSp>
        <p:nvGrpSpPr>
          <p:cNvPr id="61" name="Google Shape;10328;p87">
            <a:extLst>
              <a:ext uri="{FF2B5EF4-FFF2-40B4-BE49-F238E27FC236}">
                <a16:creationId xmlns:a16="http://schemas.microsoft.com/office/drawing/2014/main" id="{7C33897A-9AEB-D277-432B-79808EA6C3C3}"/>
              </a:ext>
            </a:extLst>
          </p:cNvPr>
          <p:cNvGrpSpPr/>
          <p:nvPr/>
        </p:nvGrpSpPr>
        <p:grpSpPr>
          <a:xfrm>
            <a:off x="4298400" y="1951200"/>
            <a:ext cx="547310" cy="547310"/>
            <a:chOff x="-44512325" y="3176075"/>
            <a:chExt cx="300900" cy="300900"/>
          </a:xfrm>
          <a:solidFill>
            <a:schemeClr val="accent1"/>
          </a:solidFill>
        </p:grpSpPr>
        <p:sp>
          <p:nvSpPr>
            <p:cNvPr id="62" name="Google Shape;10329;p87">
              <a:extLst>
                <a:ext uri="{FF2B5EF4-FFF2-40B4-BE49-F238E27FC236}">
                  <a16:creationId xmlns:a16="http://schemas.microsoft.com/office/drawing/2014/main" id="{ACFE30A7-C690-D7A3-4578-082F84C07AF7}"/>
                </a:ext>
              </a:extLst>
            </p:cNvPr>
            <p:cNvSpPr/>
            <p:nvPr/>
          </p:nvSpPr>
          <p:spPr>
            <a:xfrm>
              <a:off x="-44512325" y="3176075"/>
              <a:ext cx="300900" cy="300900"/>
            </a:xfrm>
            <a:custGeom>
              <a:avLst/>
              <a:gdLst/>
              <a:ahLst/>
              <a:cxnLst/>
              <a:rect l="l" t="t" r="r" b="b"/>
              <a:pathLst>
                <a:path w="12036" h="12036" extrusionOk="0">
                  <a:moveTo>
                    <a:pt x="3246" y="2868"/>
                  </a:moveTo>
                  <a:cubicBezTo>
                    <a:pt x="3435" y="2868"/>
                    <a:pt x="3592" y="3025"/>
                    <a:pt x="3592" y="3246"/>
                  </a:cubicBezTo>
                  <a:cubicBezTo>
                    <a:pt x="3592" y="3435"/>
                    <a:pt x="3435" y="3592"/>
                    <a:pt x="3246" y="3592"/>
                  </a:cubicBezTo>
                  <a:cubicBezTo>
                    <a:pt x="3057" y="3592"/>
                    <a:pt x="2899" y="3435"/>
                    <a:pt x="2899" y="3246"/>
                  </a:cubicBezTo>
                  <a:cubicBezTo>
                    <a:pt x="2899" y="3025"/>
                    <a:pt x="3057" y="2868"/>
                    <a:pt x="3246" y="2868"/>
                  </a:cubicBezTo>
                  <a:close/>
                  <a:moveTo>
                    <a:pt x="8854" y="2868"/>
                  </a:moveTo>
                  <a:cubicBezTo>
                    <a:pt x="9043" y="2868"/>
                    <a:pt x="9200" y="3025"/>
                    <a:pt x="9200" y="3246"/>
                  </a:cubicBezTo>
                  <a:cubicBezTo>
                    <a:pt x="9200" y="3435"/>
                    <a:pt x="9043" y="3592"/>
                    <a:pt x="8854" y="3592"/>
                  </a:cubicBezTo>
                  <a:cubicBezTo>
                    <a:pt x="8665" y="3592"/>
                    <a:pt x="8507" y="3435"/>
                    <a:pt x="8507" y="3246"/>
                  </a:cubicBezTo>
                  <a:cubicBezTo>
                    <a:pt x="8507" y="3025"/>
                    <a:pt x="8665" y="2868"/>
                    <a:pt x="8854" y="2868"/>
                  </a:cubicBezTo>
                  <a:close/>
                  <a:moveTo>
                    <a:pt x="6774" y="3277"/>
                  </a:moveTo>
                  <a:cubicBezTo>
                    <a:pt x="6963" y="3277"/>
                    <a:pt x="7121" y="3435"/>
                    <a:pt x="7121" y="3624"/>
                  </a:cubicBezTo>
                  <a:lnTo>
                    <a:pt x="7121" y="3876"/>
                  </a:lnTo>
                  <a:cubicBezTo>
                    <a:pt x="7247" y="3907"/>
                    <a:pt x="7341" y="3970"/>
                    <a:pt x="7467" y="4065"/>
                  </a:cubicBezTo>
                  <a:lnTo>
                    <a:pt x="7656" y="3939"/>
                  </a:lnTo>
                  <a:cubicBezTo>
                    <a:pt x="7706" y="3919"/>
                    <a:pt x="7766" y="3908"/>
                    <a:pt x="7825" y="3908"/>
                  </a:cubicBezTo>
                  <a:cubicBezTo>
                    <a:pt x="7955" y="3908"/>
                    <a:pt x="8086" y="3957"/>
                    <a:pt x="8129" y="4065"/>
                  </a:cubicBezTo>
                  <a:lnTo>
                    <a:pt x="8854" y="5294"/>
                  </a:lnTo>
                  <a:cubicBezTo>
                    <a:pt x="8917" y="5451"/>
                    <a:pt x="8885" y="5672"/>
                    <a:pt x="8728" y="5735"/>
                  </a:cubicBezTo>
                  <a:lnTo>
                    <a:pt x="8539" y="5861"/>
                  </a:lnTo>
                  <a:lnTo>
                    <a:pt x="8539" y="6270"/>
                  </a:lnTo>
                  <a:lnTo>
                    <a:pt x="8728" y="6396"/>
                  </a:lnTo>
                  <a:cubicBezTo>
                    <a:pt x="8885" y="6459"/>
                    <a:pt x="8980" y="6711"/>
                    <a:pt x="8854" y="6869"/>
                  </a:cubicBezTo>
                  <a:lnTo>
                    <a:pt x="8129" y="8066"/>
                  </a:lnTo>
                  <a:cubicBezTo>
                    <a:pt x="8043" y="8174"/>
                    <a:pt x="7927" y="8222"/>
                    <a:pt x="7812" y="8222"/>
                  </a:cubicBezTo>
                  <a:cubicBezTo>
                    <a:pt x="7759" y="8222"/>
                    <a:pt x="7706" y="8212"/>
                    <a:pt x="7656" y="8192"/>
                  </a:cubicBezTo>
                  <a:lnTo>
                    <a:pt x="7467" y="8066"/>
                  </a:lnTo>
                  <a:cubicBezTo>
                    <a:pt x="7341" y="8160"/>
                    <a:pt x="7215" y="8223"/>
                    <a:pt x="7121" y="8255"/>
                  </a:cubicBezTo>
                  <a:lnTo>
                    <a:pt x="7121" y="8507"/>
                  </a:lnTo>
                  <a:cubicBezTo>
                    <a:pt x="7121" y="8696"/>
                    <a:pt x="6963" y="8854"/>
                    <a:pt x="6774" y="8854"/>
                  </a:cubicBezTo>
                  <a:lnTo>
                    <a:pt x="5357" y="8854"/>
                  </a:lnTo>
                  <a:cubicBezTo>
                    <a:pt x="5136" y="8854"/>
                    <a:pt x="4978" y="8696"/>
                    <a:pt x="4978" y="8507"/>
                  </a:cubicBezTo>
                  <a:lnTo>
                    <a:pt x="4978" y="8255"/>
                  </a:lnTo>
                  <a:cubicBezTo>
                    <a:pt x="4884" y="8223"/>
                    <a:pt x="4758" y="8160"/>
                    <a:pt x="4632" y="8066"/>
                  </a:cubicBezTo>
                  <a:lnTo>
                    <a:pt x="4443" y="8192"/>
                  </a:lnTo>
                  <a:cubicBezTo>
                    <a:pt x="4393" y="8212"/>
                    <a:pt x="4334" y="8222"/>
                    <a:pt x="4274" y="8222"/>
                  </a:cubicBezTo>
                  <a:cubicBezTo>
                    <a:pt x="4145" y="8222"/>
                    <a:pt x="4013" y="8174"/>
                    <a:pt x="3970" y="8066"/>
                  </a:cubicBezTo>
                  <a:lnTo>
                    <a:pt x="3246" y="6869"/>
                  </a:lnTo>
                  <a:cubicBezTo>
                    <a:pt x="3183" y="6680"/>
                    <a:pt x="3214" y="6459"/>
                    <a:pt x="3372" y="6396"/>
                  </a:cubicBezTo>
                  <a:lnTo>
                    <a:pt x="3561" y="6270"/>
                  </a:lnTo>
                  <a:lnTo>
                    <a:pt x="3561" y="5861"/>
                  </a:lnTo>
                  <a:lnTo>
                    <a:pt x="3372" y="5735"/>
                  </a:lnTo>
                  <a:cubicBezTo>
                    <a:pt x="3214" y="5672"/>
                    <a:pt x="3151" y="5420"/>
                    <a:pt x="3246" y="5294"/>
                  </a:cubicBezTo>
                  <a:lnTo>
                    <a:pt x="3970" y="4065"/>
                  </a:lnTo>
                  <a:cubicBezTo>
                    <a:pt x="4013" y="3958"/>
                    <a:pt x="4142" y="3880"/>
                    <a:pt x="4270" y="3880"/>
                  </a:cubicBezTo>
                  <a:cubicBezTo>
                    <a:pt x="4331" y="3880"/>
                    <a:pt x="4392" y="3898"/>
                    <a:pt x="4443" y="3939"/>
                  </a:cubicBezTo>
                  <a:lnTo>
                    <a:pt x="4632" y="4065"/>
                  </a:lnTo>
                  <a:cubicBezTo>
                    <a:pt x="4758" y="3970"/>
                    <a:pt x="4884" y="3907"/>
                    <a:pt x="4978" y="3876"/>
                  </a:cubicBezTo>
                  <a:lnTo>
                    <a:pt x="4978" y="3624"/>
                  </a:lnTo>
                  <a:cubicBezTo>
                    <a:pt x="4978" y="3435"/>
                    <a:pt x="5136" y="3277"/>
                    <a:pt x="5357" y="3277"/>
                  </a:cubicBezTo>
                  <a:close/>
                  <a:moveTo>
                    <a:pt x="3246" y="8475"/>
                  </a:moveTo>
                  <a:cubicBezTo>
                    <a:pt x="3435" y="8475"/>
                    <a:pt x="3592" y="8633"/>
                    <a:pt x="3592" y="8822"/>
                  </a:cubicBezTo>
                  <a:cubicBezTo>
                    <a:pt x="3592" y="9043"/>
                    <a:pt x="3435" y="9169"/>
                    <a:pt x="3246" y="9169"/>
                  </a:cubicBezTo>
                  <a:cubicBezTo>
                    <a:pt x="3057" y="9169"/>
                    <a:pt x="2899" y="9011"/>
                    <a:pt x="2899" y="8822"/>
                  </a:cubicBezTo>
                  <a:cubicBezTo>
                    <a:pt x="2899" y="8633"/>
                    <a:pt x="3057" y="8475"/>
                    <a:pt x="3246" y="8475"/>
                  </a:cubicBezTo>
                  <a:close/>
                  <a:moveTo>
                    <a:pt x="8854" y="8475"/>
                  </a:moveTo>
                  <a:cubicBezTo>
                    <a:pt x="9043" y="8475"/>
                    <a:pt x="9200" y="8633"/>
                    <a:pt x="9200" y="8822"/>
                  </a:cubicBezTo>
                  <a:cubicBezTo>
                    <a:pt x="9200" y="9043"/>
                    <a:pt x="9043" y="9169"/>
                    <a:pt x="8854" y="9169"/>
                  </a:cubicBezTo>
                  <a:cubicBezTo>
                    <a:pt x="8665" y="9169"/>
                    <a:pt x="8507" y="9011"/>
                    <a:pt x="8507" y="8822"/>
                  </a:cubicBezTo>
                  <a:cubicBezTo>
                    <a:pt x="8507" y="8633"/>
                    <a:pt x="8665" y="8475"/>
                    <a:pt x="8854" y="8475"/>
                  </a:cubicBezTo>
                  <a:close/>
                  <a:moveTo>
                    <a:pt x="3183" y="1"/>
                  </a:moveTo>
                  <a:cubicBezTo>
                    <a:pt x="2994" y="1"/>
                    <a:pt x="2836" y="158"/>
                    <a:pt x="2836" y="347"/>
                  </a:cubicBezTo>
                  <a:lnTo>
                    <a:pt x="2836" y="1418"/>
                  </a:lnTo>
                  <a:lnTo>
                    <a:pt x="2458" y="1418"/>
                  </a:lnTo>
                  <a:cubicBezTo>
                    <a:pt x="1891" y="1418"/>
                    <a:pt x="1418" y="1891"/>
                    <a:pt x="1418" y="2490"/>
                  </a:cubicBezTo>
                  <a:lnTo>
                    <a:pt x="1418" y="2836"/>
                  </a:lnTo>
                  <a:lnTo>
                    <a:pt x="347" y="2836"/>
                  </a:lnTo>
                  <a:cubicBezTo>
                    <a:pt x="158" y="2836"/>
                    <a:pt x="1" y="2994"/>
                    <a:pt x="1" y="3183"/>
                  </a:cubicBezTo>
                  <a:cubicBezTo>
                    <a:pt x="1" y="3372"/>
                    <a:pt x="158" y="3529"/>
                    <a:pt x="347" y="3529"/>
                  </a:cubicBezTo>
                  <a:lnTo>
                    <a:pt x="1418" y="3529"/>
                  </a:lnTo>
                  <a:lnTo>
                    <a:pt x="1418" y="4254"/>
                  </a:lnTo>
                  <a:lnTo>
                    <a:pt x="347" y="4254"/>
                  </a:lnTo>
                  <a:cubicBezTo>
                    <a:pt x="158" y="4254"/>
                    <a:pt x="1" y="4411"/>
                    <a:pt x="1" y="4600"/>
                  </a:cubicBezTo>
                  <a:cubicBezTo>
                    <a:pt x="1" y="4821"/>
                    <a:pt x="158" y="4978"/>
                    <a:pt x="347" y="4978"/>
                  </a:cubicBezTo>
                  <a:lnTo>
                    <a:pt x="1418" y="4978"/>
                  </a:lnTo>
                  <a:lnTo>
                    <a:pt x="1418" y="5672"/>
                  </a:lnTo>
                  <a:lnTo>
                    <a:pt x="347" y="5672"/>
                  </a:lnTo>
                  <a:cubicBezTo>
                    <a:pt x="158" y="5672"/>
                    <a:pt x="1" y="5829"/>
                    <a:pt x="1" y="6018"/>
                  </a:cubicBezTo>
                  <a:cubicBezTo>
                    <a:pt x="1" y="6239"/>
                    <a:pt x="158" y="6396"/>
                    <a:pt x="347" y="6396"/>
                  </a:cubicBezTo>
                  <a:lnTo>
                    <a:pt x="1418" y="6396"/>
                  </a:lnTo>
                  <a:lnTo>
                    <a:pt x="1418" y="7089"/>
                  </a:lnTo>
                  <a:lnTo>
                    <a:pt x="347" y="7089"/>
                  </a:lnTo>
                  <a:cubicBezTo>
                    <a:pt x="158" y="7089"/>
                    <a:pt x="1" y="7247"/>
                    <a:pt x="1" y="7436"/>
                  </a:cubicBezTo>
                  <a:cubicBezTo>
                    <a:pt x="1" y="7656"/>
                    <a:pt x="158" y="7814"/>
                    <a:pt x="347" y="7814"/>
                  </a:cubicBezTo>
                  <a:lnTo>
                    <a:pt x="1418" y="7814"/>
                  </a:lnTo>
                  <a:lnTo>
                    <a:pt x="1418" y="8507"/>
                  </a:lnTo>
                  <a:lnTo>
                    <a:pt x="347" y="8507"/>
                  </a:lnTo>
                  <a:cubicBezTo>
                    <a:pt x="158" y="8507"/>
                    <a:pt x="1" y="8665"/>
                    <a:pt x="1" y="8854"/>
                  </a:cubicBezTo>
                  <a:cubicBezTo>
                    <a:pt x="1" y="9074"/>
                    <a:pt x="158" y="9232"/>
                    <a:pt x="347" y="9232"/>
                  </a:cubicBezTo>
                  <a:lnTo>
                    <a:pt x="1418" y="9232"/>
                  </a:lnTo>
                  <a:lnTo>
                    <a:pt x="1418" y="9578"/>
                  </a:lnTo>
                  <a:cubicBezTo>
                    <a:pt x="1418" y="10177"/>
                    <a:pt x="1891" y="10618"/>
                    <a:pt x="2458" y="10618"/>
                  </a:cubicBezTo>
                  <a:lnTo>
                    <a:pt x="2836" y="10618"/>
                  </a:lnTo>
                  <a:lnTo>
                    <a:pt x="2836" y="11689"/>
                  </a:lnTo>
                  <a:cubicBezTo>
                    <a:pt x="2836" y="11878"/>
                    <a:pt x="2994" y="12036"/>
                    <a:pt x="3183" y="12036"/>
                  </a:cubicBezTo>
                  <a:cubicBezTo>
                    <a:pt x="3372" y="12036"/>
                    <a:pt x="3529" y="11878"/>
                    <a:pt x="3529" y="11689"/>
                  </a:cubicBezTo>
                  <a:lnTo>
                    <a:pt x="3529" y="10618"/>
                  </a:lnTo>
                  <a:lnTo>
                    <a:pt x="4254" y="10618"/>
                  </a:lnTo>
                  <a:lnTo>
                    <a:pt x="4254" y="11689"/>
                  </a:lnTo>
                  <a:cubicBezTo>
                    <a:pt x="4254" y="11878"/>
                    <a:pt x="4411" y="12036"/>
                    <a:pt x="4600" y="12036"/>
                  </a:cubicBezTo>
                  <a:cubicBezTo>
                    <a:pt x="4789" y="12036"/>
                    <a:pt x="4947" y="11878"/>
                    <a:pt x="4947" y="11689"/>
                  </a:cubicBezTo>
                  <a:lnTo>
                    <a:pt x="4947" y="10618"/>
                  </a:lnTo>
                  <a:lnTo>
                    <a:pt x="5672" y="10618"/>
                  </a:lnTo>
                  <a:lnTo>
                    <a:pt x="5672" y="11689"/>
                  </a:lnTo>
                  <a:cubicBezTo>
                    <a:pt x="5672" y="11878"/>
                    <a:pt x="5829" y="12036"/>
                    <a:pt x="6018" y="12036"/>
                  </a:cubicBezTo>
                  <a:cubicBezTo>
                    <a:pt x="6207" y="12036"/>
                    <a:pt x="6365" y="11878"/>
                    <a:pt x="6365" y="11689"/>
                  </a:cubicBezTo>
                  <a:lnTo>
                    <a:pt x="6365" y="10618"/>
                  </a:lnTo>
                  <a:lnTo>
                    <a:pt x="7089" y="10618"/>
                  </a:lnTo>
                  <a:lnTo>
                    <a:pt x="7089" y="11689"/>
                  </a:lnTo>
                  <a:cubicBezTo>
                    <a:pt x="7089" y="11878"/>
                    <a:pt x="7247" y="12036"/>
                    <a:pt x="7436" y="12036"/>
                  </a:cubicBezTo>
                  <a:cubicBezTo>
                    <a:pt x="7625" y="12036"/>
                    <a:pt x="7782" y="11878"/>
                    <a:pt x="7782" y="11689"/>
                  </a:cubicBezTo>
                  <a:lnTo>
                    <a:pt x="7782" y="10618"/>
                  </a:lnTo>
                  <a:lnTo>
                    <a:pt x="8507" y="10618"/>
                  </a:lnTo>
                  <a:lnTo>
                    <a:pt x="8507" y="11689"/>
                  </a:lnTo>
                  <a:cubicBezTo>
                    <a:pt x="8507" y="11878"/>
                    <a:pt x="8665" y="12036"/>
                    <a:pt x="8854" y="12036"/>
                  </a:cubicBezTo>
                  <a:cubicBezTo>
                    <a:pt x="9043" y="12036"/>
                    <a:pt x="9200" y="11878"/>
                    <a:pt x="9200" y="11689"/>
                  </a:cubicBezTo>
                  <a:lnTo>
                    <a:pt x="9200" y="10618"/>
                  </a:lnTo>
                  <a:lnTo>
                    <a:pt x="9547" y="10618"/>
                  </a:lnTo>
                  <a:cubicBezTo>
                    <a:pt x="10145" y="10618"/>
                    <a:pt x="10618" y="10177"/>
                    <a:pt x="10618" y="9578"/>
                  </a:cubicBezTo>
                  <a:lnTo>
                    <a:pt x="10618" y="9232"/>
                  </a:lnTo>
                  <a:lnTo>
                    <a:pt x="11689" y="9232"/>
                  </a:lnTo>
                  <a:cubicBezTo>
                    <a:pt x="11878" y="9232"/>
                    <a:pt x="12036" y="9074"/>
                    <a:pt x="12036" y="8854"/>
                  </a:cubicBezTo>
                  <a:cubicBezTo>
                    <a:pt x="12036" y="8665"/>
                    <a:pt x="11878" y="8507"/>
                    <a:pt x="11689" y="8507"/>
                  </a:cubicBezTo>
                  <a:lnTo>
                    <a:pt x="10618" y="8507"/>
                  </a:lnTo>
                  <a:lnTo>
                    <a:pt x="10618" y="7814"/>
                  </a:lnTo>
                  <a:lnTo>
                    <a:pt x="11689" y="7814"/>
                  </a:lnTo>
                  <a:cubicBezTo>
                    <a:pt x="11878" y="7814"/>
                    <a:pt x="12036" y="7656"/>
                    <a:pt x="12036" y="7436"/>
                  </a:cubicBezTo>
                  <a:cubicBezTo>
                    <a:pt x="12036" y="7247"/>
                    <a:pt x="11878" y="7089"/>
                    <a:pt x="11689" y="7089"/>
                  </a:cubicBezTo>
                  <a:lnTo>
                    <a:pt x="10618" y="7089"/>
                  </a:lnTo>
                  <a:lnTo>
                    <a:pt x="10618" y="6396"/>
                  </a:lnTo>
                  <a:lnTo>
                    <a:pt x="11689" y="6396"/>
                  </a:lnTo>
                  <a:cubicBezTo>
                    <a:pt x="11878" y="6396"/>
                    <a:pt x="12036" y="6239"/>
                    <a:pt x="12036" y="6018"/>
                  </a:cubicBezTo>
                  <a:cubicBezTo>
                    <a:pt x="12036" y="5829"/>
                    <a:pt x="11878" y="5672"/>
                    <a:pt x="11689" y="5672"/>
                  </a:cubicBezTo>
                  <a:lnTo>
                    <a:pt x="10618" y="5672"/>
                  </a:lnTo>
                  <a:lnTo>
                    <a:pt x="10618" y="4978"/>
                  </a:lnTo>
                  <a:lnTo>
                    <a:pt x="11689" y="4978"/>
                  </a:lnTo>
                  <a:cubicBezTo>
                    <a:pt x="11878" y="4978"/>
                    <a:pt x="12036" y="4821"/>
                    <a:pt x="12036" y="4600"/>
                  </a:cubicBezTo>
                  <a:cubicBezTo>
                    <a:pt x="12036" y="4411"/>
                    <a:pt x="11878" y="4254"/>
                    <a:pt x="11689" y="4254"/>
                  </a:cubicBezTo>
                  <a:lnTo>
                    <a:pt x="10618" y="4254"/>
                  </a:lnTo>
                  <a:lnTo>
                    <a:pt x="10618" y="3529"/>
                  </a:lnTo>
                  <a:lnTo>
                    <a:pt x="11689" y="3529"/>
                  </a:lnTo>
                  <a:cubicBezTo>
                    <a:pt x="11878" y="3529"/>
                    <a:pt x="12036" y="3372"/>
                    <a:pt x="12036" y="3183"/>
                  </a:cubicBezTo>
                  <a:cubicBezTo>
                    <a:pt x="12036" y="2994"/>
                    <a:pt x="11878" y="2836"/>
                    <a:pt x="11689" y="2836"/>
                  </a:cubicBezTo>
                  <a:lnTo>
                    <a:pt x="10618" y="2836"/>
                  </a:lnTo>
                  <a:lnTo>
                    <a:pt x="10618" y="2490"/>
                  </a:lnTo>
                  <a:cubicBezTo>
                    <a:pt x="10618" y="1891"/>
                    <a:pt x="10145" y="1418"/>
                    <a:pt x="9547" y="1418"/>
                  </a:cubicBezTo>
                  <a:lnTo>
                    <a:pt x="9200" y="1418"/>
                  </a:lnTo>
                  <a:lnTo>
                    <a:pt x="9200" y="347"/>
                  </a:lnTo>
                  <a:cubicBezTo>
                    <a:pt x="9200" y="158"/>
                    <a:pt x="9043" y="1"/>
                    <a:pt x="8854" y="1"/>
                  </a:cubicBezTo>
                  <a:cubicBezTo>
                    <a:pt x="8665" y="1"/>
                    <a:pt x="8507" y="158"/>
                    <a:pt x="8507" y="347"/>
                  </a:cubicBezTo>
                  <a:lnTo>
                    <a:pt x="8507" y="1418"/>
                  </a:lnTo>
                  <a:lnTo>
                    <a:pt x="7782" y="1418"/>
                  </a:lnTo>
                  <a:lnTo>
                    <a:pt x="7782" y="347"/>
                  </a:lnTo>
                  <a:cubicBezTo>
                    <a:pt x="7782" y="158"/>
                    <a:pt x="7625" y="1"/>
                    <a:pt x="7436" y="1"/>
                  </a:cubicBezTo>
                  <a:cubicBezTo>
                    <a:pt x="7247" y="1"/>
                    <a:pt x="7089" y="158"/>
                    <a:pt x="7089" y="347"/>
                  </a:cubicBezTo>
                  <a:lnTo>
                    <a:pt x="7089" y="1418"/>
                  </a:lnTo>
                  <a:lnTo>
                    <a:pt x="6365" y="1418"/>
                  </a:lnTo>
                  <a:lnTo>
                    <a:pt x="6365" y="347"/>
                  </a:lnTo>
                  <a:cubicBezTo>
                    <a:pt x="6365" y="158"/>
                    <a:pt x="6207" y="1"/>
                    <a:pt x="6018" y="1"/>
                  </a:cubicBezTo>
                  <a:cubicBezTo>
                    <a:pt x="5829" y="1"/>
                    <a:pt x="5672" y="158"/>
                    <a:pt x="5672" y="347"/>
                  </a:cubicBezTo>
                  <a:lnTo>
                    <a:pt x="5672" y="1418"/>
                  </a:lnTo>
                  <a:lnTo>
                    <a:pt x="4947" y="1418"/>
                  </a:lnTo>
                  <a:lnTo>
                    <a:pt x="4947" y="347"/>
                  </a:lnTo>
                  <a:cubicBezTo>
                    <a:pt x="4947" y="158"/>
                    <a:pt x="4789" y="1"/>
                    <a:pt x="4600" y="1"/>
                  </a:cubicBezTo>
                  <a:cubicBezTo>
                    <a:pt x="4411" y="1"/>
                    <a:pt x="4254" y="158"/>
                    <a:pt x="4254" y="347"/>
                  </a:cubicBezTo>
                  <a:lnTo>
                    <a:pt x="4254" y="1418"/>
                  </a:lnTo>
                  <a:lnTo>
                    <a:pt x="3529" y="1418"/>
                  </a:lnTo>
                  <a:lnTo>
                    <a:pt x="3529" y="347"/>
                  </a:lnTo>
                  <a:cubicBezTo>
                    <a:pt x="3529" y="158"/>
                    <a:pt x="3372" y="1"/>
                    <a:pt x="3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0330;p87">
              <a:extLst>
                <a:ext uri="{FF2B5EF4-FFF2-40B4-BE49-F238E27FC236}">
                  <a16:creationId xmlns:a16="http://schemas.microsoft.com/office/drawing/2014/main" id="{2A9474A1-08AD-2ED7-4772-B168B90C616F}"/>
                </a:ext>
              </a:extLst>
            </p:cNvPr>
            <p:cNvSpPr/>
            <p:nvPr/>
          </p:nvSpPr>
          <p:spPr>
            <a:xfrm>
              <a:off x="-44369750" y="3317850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0331;p87">
              <a:extLst>
                <a:ext uri="{FF2B5EF4-FFF2-40B4-BE49-F238E27FC236}">
                  <a16:creationId xmlns:a16="http://schemas.microsoft.com/office/drawing/2014/main" id="{FF2F2F5C-FFED-692C-C637-1446B0B0331B}"/>
                </a:ext>
              </a:extLst>
            </p:cNvPr>
            <p:cNvSpPr/>
            <p:nvPr/>
          </p:nvSpPr>
          <p:spPr>
            <a:xfrm>
              <a:off x="-44411500" y="3275325"/>
              <a:ext cx="100825" cy="102400"/>
            </a:xfrm>
            <a:custGeom>
              <a:avLst/>
              <a:gdLst/>
              <a:ahLst/>
              <a:cxnLst/>
              <a:rect l="l" t="t" r="r" b="b"/>
              <a:pathLst>
                <a:path w="4033" h="4096" extrusionOk="0">
                  <a:moveTo>
                    <a:pt x="2017" y="1008"/>
                  </a:moveTo>
                  <a:cubicBezTo>
                    <a:pt x="2615" y="1008"/>
                    <a:pt x="3088" y="1481"/>
                    <a:pt x="3088" y="2048"/>
                  </a:cubicBezTo>
                  <a:cubicBezTo>
                    <a:pt x="3088" y="2647"/>
                    <a:pt x="2615" y="3119"/>
                    <a:pt x="2017" y="3119"/>
                  </a:cubicBezTo>
                  <a:cubicBezTo>
                    <a:pt x="1418" y="3119"/>
                    <a:pt x="945" y="2647"/>
                    <a:pt x="945" y="2048"/>
                  </a:cubicBezTo>
                  <a:cubicBezTo>
                    <a:pt x="945" y="1481"/>
                    <a:pt x="1418" y="1008"/>
                    <a:pt x="2017" y="1008"/>
                  </a:cubicBezTo>
                  <a:close/>
                  <a:moveTo>
                    <a:pt x="1670" y="0"/>
                  </a:moveTo>
                  <a:lnTo>
                    <a:pt x="1670" y="126"/>
                  </a:lnTo>
                  <a:cubicBezTo>
                    <a:pt x="1670" y="284"/>
                    <a:pt x="1576" y="410"/>
                    <a:pt x="1418" y="441"/>
                  </a:cubicBezTo>
                  <a:cubicBezTo>
                    <a:pt x="1229" y="536"/>
                    <a:pt x="1040" y="630"/>
                    <a:pt x="882" y="756"/>
                  </a:cubicBezTo>
                  <a:cubicBezTo>
                    <a:pt x="809" y="811"/>
                    <a:pt x="725" y="845"/>
                    <a:pt x="643" y="845"/>
                  </a:cubicBezTo>
                  <a:cubicBezTo>
                    <a:pt x="584" y="845"/>
                    <a:pt x="526" y="828"/>
                    <a:pt x="473" y="788"/>
                  </a:cubicBezTo>
                  <a:lnTo>
                    <a:pt x="347" y="725"/>
                  </a:lnTo>
                  <a:lnTo>
                    <a:pt x="0" y="1324"/>
                  </a:lnTo>
                  <a:lnTo>
                    <a:pt x="126" y="1387"/>
                  </a:lnTo>
                  <a:cubicBezTo>
                    <a:pt x="252" y="1481"/>
                    <a:pt x="315" y="1639"/>
                    <a:pt x="284" y="1733"/>
                  </a:cubicBezTo>
                  <a:cubicBezTo>
                    <a:pt x="252" y="1985"/>
                    <a:pt x="252" y="2143"/>
                    <a:pt x="284" y="2363"/>
                  </a:cubicBezTo>
                  <a:cubicBezTo>
                    <a:pt x="315" y="2521"/>
                    <a:pt x="252" y="2647"/>
                    <a:pt x="126" y="2741"/>
                  </a:cubicBezTo>
                  <a:lnTo>
                    <a:pt x="0" y="2804"/>
                  </a:lnTo>
                  <a:lnTo>
                    <a:pt x="347" y="3403"/>
                  </a:lnTo>
                  <a:lnTo>
                    <a:pt x="473" y="3308"/>
                  </a:lnTo>
                  <a:cubicBezTo>
                    <a:pt x="518" y="3286"/>
                    <a:pt x="566" y="3276"/>
                    <a:pt x="616" y="3276"/>
                  </a:cubicBezTo>
                  <a:cubicBezTo>
                    <a:pt x="707" y="3276"/>
                    <a:pt x="801" y="3310"/>
                    <a:pt x="882" y="3371"/>
                  </a:cubicBezTo>
                  <a:cubicBezTo>
                    <a:pt x="1040" y="3529"/>
                    <a:pt x="1229" y="3592"/>
                    <a:pt x="1418" y="3686"/>
                  </a:cubicBezTo>
                  <a:cubicBezTo>
                    <a:pt x="1576" y="3718"/>
                    <a:pt x="1670" y="3875"/>
                    <a:pt x="1670" y="4001"/>
                  </a:cubicBezTo>
                  <a:lnTo>
                    <a:pt x="1670" y="4096"/>
                  </a:lnTo>
                  <a:lnTo>
                    <a:pt x="2363" y="4096"/>
                  </a:lnTo>
                  <a:lnTo>
                    <a:pt x="2363" y="4001"/>
                  </a:lnTo>
                  <a:cubicBezTo>
                    <a:pt x="2363" y="3844"/>
                    <a:pt x="2458" y="3718"/>
                    <a:pt x="2615" y="3686"/>
                  </a:cubicBezTo>
                  <a:cubicBezTo>
                    <a:pt x="2804" y="3592"/>
                    <a:pt x="2993" y="3466"/>
                    <a:pt x="3151" y="3371"/>
                  </a:cubicBezTo>
                  <a:cubicBezTo>
                    <a:pt x="3232" y="3310"/>
                    <a:pt x="3327" y="3276"/>
                    <a:pt x="3417" y="3276"/>
                  </a:cubicBezTo>
                  <a:cubicBezTo>
                    <a:pt x="3467" y="3276"/>
                    <a:pt x="3516" y="3286"/>
                    <a:pt x="3560" y="3308"/>
                  </a:cubicBezTo>
                  <a:lnTo>
                    <a:pt x="3686" y="3403"/>
                  </a:lnTo>
                  <a:lnTo>
                    <a:pt x="4033" y="2804"/>
                  </a:lnTo>
                  <a:lnTo>
                    <a:pt x="3907" y="2741"/>
                  </a:lnTo>
                  <a:cubicBezTo>
                    <a:pt x="3781" y="2647"/>
                    <a:pt x="3718" y="2489"/>
                    <a:pt x="3749" y="2363"/>
                  </a:cubicBezTo>
                  <a:cubicBezTo>
                    <a:pt x="3781" y="2143"/>
                    <a:pt x="3781" y="1985"/>
                    <a:pt x="3749" y="1733"/>
                  </a:cubicBezTo>
                  <a:cubicBezTo>
                    <a:pt x="3718" y="1576"/>
                    <a:pt x="3781" y="1481"/>
                    <a:pt x="3907" y="1387"/>
                  </a:cubicBezTo>
                  <a:lnTo>
                    <a:pt x="4033" y="1324"/>
                  </a:lnTo>
                  <a:lnTo>
                    <a:pt x="3686" y="725"/>
                  </a:lnTo>
                  <a:lnTo>
                    <a:pt x="3560" y="788"/>
                  </a:lnTo>
                  <a:cubicBezTo>
                    <a:pt x="3502" y="832"/>
                    <a:pt x="3437" y="855"/>
                    <a:pt x="3371" y="855"/>
                  </a:cubicBezTo>
                  <a:cubicBezTo>
                    <a:pt x="3295" y="855"/>
                    <a:pt x="3218" y="824"/>
                    <a:pt x="3151" y="756"/>
                  </a:cubicBezTo>
                  <a:cubicBezTo>
                    <a:pt x="2993" y="599"/>
                    <a:pt x="2804" y="536"/>
                    <a:pt x="2615" y="441"/>
                  </a:cubicBezTo>
                  <a:cubicBezTo>
                    <a:pt x="2458" y="410"/>
                    <a:pt x="2363" y="252"/>
                    <a:pt x="2363" y="126"/>
                  </a:cubicBezTo>
                  <a:lnTo>
                    <a:pt x="236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10328;p87">
            <a:extLst>
              <a:ext uri="{FF2B5EF4-FFF2-40B4-BE49-F238E27FC236}">
                <a16:creationId xmlns:a16="http://schemas.microsoft.com/office/drawing/2014/main" id="{C858DE44-FAC6-46BF-2A08-E7E8B7A4D732}"/>
              </a:ext>
            </a:extLst>
          </p:cNvPr>
          <p:cNvGrpSpPr/>
          <p:nvPr/>
        </p:nvGrpSpPr>
        <p:grpSpPr>
          <a:xfrm>
            <a:off x="4298400" y="1951200"/>
            <a:ext cx="547310" cy="547310"/>
            <a:chOff x="-44512325" y="3176075"/>
            <a:chExt cx="300900" cy="300900"/>
          </a:xfrm>
          <a:solidFill>
            <a:schemeClr val="accent1"/>
          </a:solidFill>
        </p:grpSpPr>
        <p:sp>
          <p:nvSpPr>
            <p:cNvPr id="82" name="Google Shape;10329;p87">
              <a:extLst>
                <a:ext uri="{FF2B5EF4-FFF2-40B4-BE49-F238E27FC236}">
                  <a16:creationId xmlns:a16="http://schemas.microsoft.com/office/drawing/2014/main" id="{57628073-2714-72C9-1E82-34A2AE1DAAEE}"/>
                </a:ext>
              </a:extLst>
            </p:cNvPr>
            <p:cNvSpPr/>
            <p:nvPr/>
          </p:nvSpPr>
          <p:spPr>
            <a:xfrm>
              <a:off x="-44512325" y="3176075"/>
              <a:ext cx="300900" cy="300900"/>
            </a:xfrm>
            <a:custGeom>
              <a:avLst/>
              <a:gdLst/>
              <a:ahLst/>
              <a:cxnLst/>
              <a:rect l="l" t="t" r="r" b="b"/>
              <a:pathLst>
                <a:path w="12036" h="12036" extrusionOk="0">
                  <a:moveTo>
                    <a:pt x="3246" y="2868"/>
                  </a:moveTo>
                  <a:cubicBezTo>
                    <a:pt x="3435" y="2868"/>
                    <a:pt x="3592" y="3025"/>
                    <a:pt x="3592" y="3246"/>
                  </a:cubicBezTo>
                  <a:cubicBezTo>
                    <a:pt x="3592" y="3435"/>
                    <a:pt x="3435" y="3592"/>
                    <a:pt x="3246" y="3592"/>
                  </a:cubicBezTo>
                  <a:cubicBezTo>
                    <a:pt x="3057" y="3592"/>
                    <a:pt x="2899" y="3435"/>
                    <a:pt x="2899" y="3246"/>
                  </a:cubicBezTo>
                  <a:cubicBezTo>
                    <a:pt x="2899" y="3025"/>
                    <a:pt x="3057" y="2868"/>
                    <a:pt x="3246" y="2868"/>
                  </a:cubicBezTo>
                  <a:close/>
                  <a:moveTo>
                    <a:pt x="8854" y="2868"/>
                  </a:moveTo>
                  <a:cubicBezTo>
                    <a:pt x="9043" y="2868"/>
                    <a:pt x="9200" y="3025"/>
                    <a:pt x="9200" y="3246"/>
                  </a:cubicBezTo>
                  <a:cubicBezTo>
                    <a:pt x="9200" y="3435"/>
                    <a:pt x="9043" y="3592"/>
                    <a:pt x="8854" y="3592"/>
                  </a:cubicBezTo>
                  <a:cubicBezTo>
                    <a:pt x="8665" y="3592"/>
                    <a:pt x="8507" y="3435"/>
                    <a:pt x="8507" y="3246"/>
                  </a:cubicBezTo>
                  <a:cubicBezTo>
                    <a:pt x="8507" y="3025"/>
                    <a:pt x="8665" y="2868"/>
                    <a:pt x="8854" y="2868"/>
                  </a:cubicBezTo>
                  <a:close/>
                  <a:moveTo>
                    <a:pt x="6774" y="3277"/>
                  </a:moveTo>
                  <a:cubicBezTo>
                    <a:pt x="6963" y="3277"/>
                    <a:pt x="7121" y="3435"/>
                    <a:pt x="7121" y="3624"/>
                  </a:cubicBezTo>
                  <a:lnTo>
                    <a:pt x="7121" y="3876"/>
                  </a:lnTo>
                  <a:cubicBezTo>
                    <a:pt x="7247" y="3907"/>
                    <a:pt x="7341" y="3970"/>
                    <a:pt x="7467" y="4065"/>
                  </a:cubicBezTo>
                  <a:lnTo>
                    <a:pt x="7656" y="3939"/>
                  </a:lnTo>
                  <a:cubicBezTo>
                    <a:pt x="7706" y="3919"/>
                    <a:pt x="7766" y="3908"/>
                    <a:pt x="7825" y="3908"/>
                  </a:cubicBezTo>
                  <a:cubicBezTo>
                    <a:pt x="7955" y="3908"/>
                    <a:pt x="8086" y="3957"/>
                    <a:pt x="8129" y="4065"/>
                  </a:cubicBezTo>
                  <a:lnTo>
                    <a:pt x="8854" y="5294"/>
                  </a:lnTo>
                  <a:cubicBezTo>
                    <a:pt x="8917" y="5451"/>
                    <a:pt x="8885" y="5672"/>
                    <a:pt x="8728" y="5735"/>
                  </a:cubicBezTo>
                  <a:lnTo>
                    <a:pt x="8539" y="5861"/>
                  </a:lnTo>
                  <a:lnTo>
                    <a:pt x="8539" y="6270"/>
                  </a:lnTo>
                  <a:lnTo>
                    <a:pt x="8728" y="6396"/>
                  </a:lnTo>
                  <a:cubicBezTo>
                    <a:pt x="8885" y="6459"/>
                    <a:pt x="8980" y="6711"/>
                    <a:pt x="8854" y="6869"/>
                  </a:cubicBezTo>
                  <a:lnTo>
                    <a:pt x="8129" y="8066"/>
                  </a:lnTo>
                  <a:cubicBezTo>
                    <a:pt x="8043" y="8174"/>
                    <a:pt x="7927" y="8222"/>
                    <a:pt x="7812" y="8222"/>
                  </a:cubicBezTo>
                  <a:cubicBezTo>
                    <a:pt x="7759" y="8222"/>
                    <a:pt x="7706" y="8212"/>
                    <a:pt x="7656" y="8192"/>
                  </a:cubicBezTo>
                  <a:lnTo>
                    <a:pt x="7467" y="8066"/>
                  </a:lnTo>
                  <a:cubicBezTo>
                    <a:pt x="7341" y="8160"/>
                    <a:pt x="7215" y="8223"/>
                    <a:pt x="7121" y="8255"/>
                  </a:cubicBezTo>
                  <a:lnTo>
                    <a:pt x="7121" y="8507"/>
                  </a:lnTo>
                  <a:cubicBezTo>
                    <a:pt x="7121" y="8696"/>
                    <a:pt x="6963" y="8854"/>
                    <a:pt x="6774" y="8854"/>
                  </a:cubicBezTo>
                  <a:lnTo>
                    <a:pt x="5357" y="8854"/>
                  </a:lnTo>
                  <a:cubicBezTo>
                    <a:pt x="5136" y="8854"/>
                    <a:pt x="4978" y="8696"/>
                    <a:pt x="4978" y="8507"/>
                  </a:cubicBezTo>
                  <a:lnTo>
                    <a:pt x="4978" y="8255"/>
                  </a:lnTo>
                  <a:cubicBezTo>
                    <a:pt x="4884" y="8223"/>
                    <a:pt x="4758" y="8160"/>
                    <a:pt x="4632" y="8066"/>
                  </a:cubicBezTo>
                  <a:lnTo>
                    <a:pt x="4443" y="8192"/>
                  </a:lnTo>
                  <a:cubicBezTo>
                    <a:pt x="4393" y="8212"/>
                    <a:pt x="4334" y="8222"/>
                    <a:pt x="4274" y="8222"/>
                  </a:cubicBezTo>
                  <a:cubicBezTo>
                    <a:pt x="4145" y="8222"/>
                    <a:pt x="4013" y="8174"/>
                    <a:pt x="3970" y="8066"/>
                  </a:cubicBezTo>
                  <a:lnTo>
                    <a:pt x="3246" y="6869"/>
                  </a:lnTo>
                  <a:cubicBezTo>
                    <a:pt x="3183" y="6680"/>
                    <a:pt x="3214" y="6459"/>
                    <a:pt x="3372" y="6396"/>
                  </a:cubicBezTo>
                  <a:lnTo>
                    <a:pt x="3561" y="6270"/>
                  </a:lnTo>
                  <a:lnTo>
                    <a:pt x="3561" y="5861"/>
                  </a:lnTo>
                  <a:lnTo>
                    <a:pt x="3372" y="5735"/>
                  </a:lnTo>
                  <a:cubicBezTo>
                    <a:pt x="3214" y="5672"/>
                    <a:pt x="3151" y="5420"/>
                    <a:pt x="3246" y="5294"/>
                  </a:cubicBezTo>
                  <a:lnTo>
                    <a:pt x="3970" y="4065"/>
                  </a:lnTo>
                  <a:cubicBezTo>
                    <a:pt x="4013" y="3958"/>
                    <a:pt x="4142" y="3880"/>
                    <a:pt x="4270" y="3880"/>
                  </a:cubicBezTo>
                  <a:cubicBezTo>
                    <a:pt x="4331" y="3880"/>
                    <a:pt x="4392" y="3898"/>
                    <a:pt x="4443" y="3939"/>
                  </a:cubicBezTo>
                  <a:lnTo>
                    <a:pt x="4632" y="4065"/>
                  </a:lnTo>
                  <a:cubicBezTo>
                    <a:pt x="4758" y="3970"/>
                    <a:pt x="4884" y="3907"/>
                    <a:pt x="4978" y="3876"/>
                  </a:cubicBezTo>
                  <a:lnTo>
                    <a:pt x="4978" y="3624"/>
                  </a:lnTo>
                  <a:cubicBezTo>
                    <a:pt x="4978" y="3435"/>
                    <a:pt x="5136" y="3277"/>
                    <a:pt x="5357" y="3277"/>
                  </a:cubicBezTo>
                  <a:close/>
                  <a:moveTo>
                    <a:pt x="3246" y="8475"/>
                  </a:moveTo>
                  <a:cubicBezTo>
                    <a:pt x="3435" y="8475"/>
                    <a:pt x="3592" y="8633"/>
                    <a:pt x="3592" y="8822"/>
                  </a:cubicBezTo>
                  <a:cubicBezTo>
                    <a:pt x="3592" y="9043"/>
                    <a:pt x="3435" y="9169"/>
                    <a:pt x="3246" y="9169"/>
                  </a:cubicBezTo>
                  <a:cubicBezTo>
                    <a:pt x="3057" y="9169"/>
                    <a:pt x="2899" y="9011"/>
                    <a:pt x="2899" y="8822"/>
                  </a:cubicBezTo>
                  <a:cubicBezTo>
                    <a:pt x="2899" y="8633"/>
                    <a:pt x="3057" y="8475"/>
                    <a:pt x="3246" y="8475"/>
                  </a:cubicBezTo>
                  <a:close/>
                  <a:moveTo>
                    <a:pt x="8854" y="8475"/>
                  </a:moveTo>
                  <a:cubicBezTo>
                    <a:pt x="9043" y="8475"/>
                    <a:pt x="9200" y="8633"/>
                    <a:pt x="9200" y="8822"/>
                  </a:cubicBezTo>
                  <a:cubicBezTo>
                    <a:pt x="9200" y="9043"/>
                    <a:pt x="9043" y="9169"/>
                    <a:pt x="8854" y="9169"/>
                  </a:cubicBezTo>
                  <a:cubicBezTo>
                    <a:pt x="8665" y="9169"/>
                    <a:pt x="8507" y="9011"/>
                    <a:pt x="8507" y="8822"/>
                  </a:cubicBezTo>
                  <a:cubicBezTo>
                    <a:pt x="8507" y="8633"/>
                    <a:pt x="8665" y="8475"/>
                    <a:pt x="8854" y="8475"/>
                  </a:cubicBezTo>
                  <a:close/>
                  <a:moveTo>
                    <a:pt x="3183" y="1"/>
                  </a:moveTo>
                  <a:cubicBezTo>
                    <a:pt x="2994" y="1"/>
                    <a:pt x="2836" y="158"/>
                    <a:pt x="2836" y="347"/>
                  </a:cubicBezTo>
                  <a:lnTo>
                    <a:pt x="2836" y="1418"/>
                  </a:lnTo>
                  <a:lnTo>
                    <a:pt x="2458" y="1418"/>
                  </a:lnTo>
                  <a:cubicBezTo>
                    <a:pt x="1891" y="1418"/>
                    <a:pt x="1418" y="1891"/>
                    <a:pt x="1418" y="2490"/>
                  </a:cubicBezTo>
                  <a:lnTo>
                    <a:pt x="1418" y="2836"/>
                  </a:lnTo>
                  <a:lnTo>
                    <a:pt x="347" y="2836"/>
                  </a:lnTo>
                  <a:cubicBezTo>
                    <a:pt x="158" y="2836"/>
                    <a:pt x="1" y="2994"/>
                    <a:pt x="1" y="3183"/>
                  </a:cubicBezTo>
                  <a:cubicBezTo>
                    <a:pt x="1" y="3372"/>
                    <a:pt x="158" y="3529"/>
                    <a:pt x="347" y="3529"/>
                  </a:cubicBezTo>
                  <a:lnTo>
                    <a:pt x="1418" y="3529"/>
                  </a:lnTo>
                  <a:lnTo>
                    <a:pt x="1418" y="4254"/>
                  </a:lnTo>
                  <a:lnTo>
                    <a:pt x="347" y="4254"/>
                  </a:lnTo>
                  <a:cubicBezTo>
                    <a:pt x="158" y="4254"/>
                    <a:pt x="1" y="4411"/>
                    <a:pt x="1" y="4600"/>
                  </a:cubicBezTo>
                  <a:cubicBezTo>
                    <a:pt x="1" y="4821"/>
                    <a:pt x="158" y="4978"/>
                    <a:pt x="347" y="4978"/>
                  </a:cubicBezTo>
                  <a:lnTo>
                    <a:pt x="1418" y="4978"/>
                  </a:lnTo>
                  <a:lnTo>
                    <a:pt x="1418" y="5672"/>
                  </a:lnTo>
                  <a:lnTo>
                    <a:pt x="347" y="5672"/>
                  </a:lnTo>
                  <a:cubicBezTo>
                    <a:pt x="158" y="5672"/>
                    <a:pt x="1" y="5829"/>
                    <a:pt x="1" y="6018"/>
                  </a:cubicBezTo>
                  <a:cubicBezTo>
                    <a:pt x="1" y="6239"/>
                    <a:pt x="158" y="6396"/>
                    <a:pt x="347" y="6396"/>
                  </a:cubicBezTo>
                  <a:lnTo>
                    <a:pt x="1418" y="6396"/>
                  </a:lnTo>
                  <a:lnTo>
                    <a:pt x="1418" y="7089"/>
                  </a:lnTo>
                  <a:lnTo>
                    <a:pt x="347" y="7089"/>
                  </a:lnTo>
                  <a:cubicBezTo>
                    <a:pt x="158" y="7089"/>
                    <a:pt x="1" y="7247"/>
                    <a:pt x="1" y="7436"/>
                  </a:cubicBezTo>
                  <a:cubicBezTo>
                    <a:pt x="1" y="7656"/>
                    <a:pt x="158" y="7814"/>
                    <a:pt x="347" y="7814"/>
                  </a:cubicBezTo>
                  <a:lnTo>
                    <a:pt x="1418" y="7814"/>
                  </a:lnTo>
                  <a:lnTo>
                    <a:pt x="1418" y="8507"/>
                  </a:lnTo>
                  <a:lnTo>
                    <a:pt x="347" y="8507"/>
                  </a:lnTo>
                  <a:cubicBezTo>
                    <a:pt x="158" y="8507"/>
                    <a:pt x="1" y="8665"/>
                    <a:pt x="1" y="8854"/>
                  </a:cubicBezTo>
                  <a:cubicBezTo>
                    <a:pt x="1" y="9074"/>
                    <a:pt x="158" y="9232"/>
                    <a:pt x="347" y="9232"/>
                  </a:cubicBezTo>
                  <a:lnTo>
                    <a:pt x="1418" y="9232"/>
                  </a:lnTo>
                  <a:lnTo>
                    <a:pt x="1418" y="9578"/>
                  </a:lnTo>
                  <a:cubicBezTo>
                    <a:pt x="1418" y="10177"/>
                    <a:pt x="1891" y="10618"/>
                    <a:pt x="2458" y="10618"/>
                  </a:cubicBezTo>
                  <a:lnTo>
                    <a:pt x="2836" y="10618"/>
                  </a:lnTo>
                  <a:lnTo>
                    <a:pt x="2836" y="11689"/>
                  </a:lnTo>
                  <a:cubicBezTo>
                    <a:pt x="2836" y="11878"/>
                    <a:pt x="2994" y="12036"/>
                    <a:pt x="3183" y="12036"/>
                  </a:cubicBezTo>
                  <a:cubicBezTo>
                    <a:pt x="3372" y="12036"/>
                    <a:pt x="3529" y="11878"/>
                    <a:pt x="3529" y="11689"/>
                  </a:cubicBezTo>
                  <a:lnTo>
                    <a:pt x="3529" y="10618"/>
                  </a:lnTo>
                  <a:lnTo>
                    <a:pt x="4254" y="10618"/>
                  </a:lnTo>
                  <a:lnTo>
                    <a:pt x="4254" y="11689"/>
                  </a:lnTo>
                  <a:cubicBezTo>
                    <a:pt x="4254" y="11878"/>
                    <a:pt x="4411" y="12036"/>
                    <a:pt x="4600" y="12036"/>
                  </a:cubicBezTo>
                  <a:cubicBezTo>
                    <a:pt x="4789" y="12036"/>
                    <a:pt x="4947" y="11878"/>
                    <a:pt x="4947" y="11689"/>
                  </a:cubicBezTo>
                  <a:lnTo>
                    <a:pt x="4947" y="10618"/>
                  </a:lnTo>
                  <a:lnTo>
                    <a:pt x="5672" y="10618"/>
                  </a:lnTo>
                  <a:lnTo>
                    <a:pt x="5672" y="11689"/>
                  </a:lnTo>
                  <a:cubicBezTo>
                    <a:pt x="5672" y="11878"/>
                    <a:pt x="5829" y="12036"/>
                    <a:pt x="6018" y="12036"/>
                  </a:cubicBezTo>
                  <a:cubicBezTo>
                    <a:pt x="6207" y="12036"/>
                    <a:pt x="6365" y="11878"/>
                    <a:pt x="6365" y="11689"/>
                  </a:cubicBezTo>
                  <a:lnTo>
                    <a:pt x="6365" y="10618"/>
                  </a:lnTo>
                  <a:lnTo>
                    <a:pt x="7089" y="10618"/>
                  </a:lnTo>
                  <a:lnTo>
                    <a:pt x="7089" y="11689"/>
                  </a:lnTo>
                  <a:cubicBezTo>
                    <a:pt x="7089" y="11878"/>
                    <a:pt x="7247" y="12036"/>
                    <a:pt x="7436" y="12036"/>
                  </a:cubicBezTo>
                  <a:cubicBezTo>
                    <a:pt x="7625" y="12036"/>
                    <a:pt x="7782" y="11878"/>
                    <a:pt x="7782" y="11689"/>
                  </a:cubicBezTo>
                  <a:lnTo>
                    <a:pt x="7782" y="10618"/>
                  </a:lnTo>
                  <a:lnTo>
                    <a:pt x="8507" y="10618"/>
                  </a:lnTo>
                  <a:lnTo>
                    <a:pt x="8507" y="11689"/>
                  </a:lnTo>
                  <a:cubicBezTo>
                    <a:pt x="8507" y="11878"/>
                    <a:pt x="8665" y="12036"/>
                    <a:pt x="8854" y="12036"/>
                  </a:cubicBezTo>
                  <a:cubicBezTo>
                    <a:pt x="9043" y="12036"/>
                    <a:pt x="9200" y="11878"/>
                    <a:pt x="9200" y="11689"/>
                  </a:cubicBezTo>
                  <a:lnTo>
                    <a:pt x="9200" y="10618"/>
                  </a:lnTo>
                  <a:lnTo>
                    <a:pt x="9547" y="10618"/>
                  </a:lnTo>
                  <a:cubicBezTo>
                    <a:pt x="10145" y="10618"/>
                    <a:pt x="10618" y="10177"/>
                    <a:pt x="10618" y="9578"/>
                  </a:cubicBezTo>
                  <a:lnTo>
                    <a:pt x="10618" y="9232"/>
                  </a:lnTo>
                  <a:lnTo>
                    <a:pt x="11689" y="9232"/>
                  </a:lnTo>
                  <a:cubicBezTo>
                    <a:pt x="11878" y="9232"/>
                    <a:pt x="12036" y="9074"/>
                    <a:pt x="12036" y="8854"/>
                  </a:cubicBezTo>
                  <a:cubicBezTo>
                    <a:pt x="12036" y="8665"/>
                    <a:pt x="11878" y="8507"/>
                    <a:pt x="11689" y="8507"/>
                  </a:cubicBezTo>
                  <a:lnTo>
                    <a:pt x="10618" y="8507"/>
                  </a:lnTo>
                  <a:lnTo>
                    <a:pt x="10618" y="7814"/>
                  </a:lnTo>
                  <a:lnTo>
                    <a:pt x="11689" y="7814"/>
                  </a:lnTo>
                  <a:cubicBezTo>
                    <a:pt x="11878" y="7814"/>
                    <a:pt x="12036" y="7656"/>
                    <a:pt x="12036" y="7436"/>
                  </a:cubicBezTo>
                  <a:cubicBezTo>
                    <a:pt x="12036" y="7247"/>
                    <a:pt x="11878" y="7089"/>
                    <a:pt x="11689" y="7089"/>
                  </a:cubicBezTo>
                  <a:lnTo>
                    <a:pt x="10618" y="7089"/>
                  </a:lnTo>
                  <a:lnTo>
                    <a:pt x="10618" y="6396"/>
                  </a:lnTo>
                  <a:lnTo>
                    <a:pt x="11689" y="6396"/>
                  </a:lnTo>
                  <a:cubicBezTo>
                    <a:pt x="11878" y="6396"/>
                    <a:pt x="12036" y="6239"/>
                    <a:pt x="12036" y="6018"/>
                  </a:cubicBezTo>
                  <a:cubicBezTo>
                    <a:pt x="12036" y="5829"/>
                    <a:pt x="11878" y="5672"/>
                    <a:pt x="11689" y="5672"/>
                  </a:cubicBezTo>
                  <a:lnTo>
                    <a:pt x="10618" y="5672"/>
                  </a:lnTo>
                  <a:lnTo>
                    <a:pt x="10618" y="4978"/>
                  </a:lnTo>
                  <a:lnTo>
                    <a:pt x="11689" y="4978"/>
                  </a:lnTo>
                  <a:cubicBezTo>
                    <a:pt x="11878" y="4978"/>
                    <a:pt x="12036" y="4821"/>
                    <a:pt x="12036" y="4600"/>
                  </a:cubicBezTo>
                  <a:cubicBezTo>
                    <a:pt x="12036" y="4411"/>
                    <a:pt x="11878" y="4254"/>
                    <a:pt x="11689" y="4254"/>
                  </a:cubicBezTo>
                  <a:lnTo>
                    <a:pt x="10618" y="4254"/>
                  </a:lnTo>
                  <a:lnTo>
                    <a:pt x="10618" y="3529"/>
                  </a:lnTo>
                  <a:lnTo>
                    <a:pt x="11689" y="3529"/>
                  </a:lnTo>
                  <a:cubicBezTo>
                    <a:pt x="11878" y="3529"/>
                    <a:pt x="12036" y="3372"/>
                    <a:pt x="12036" y="3183"/>
                  </a:cubicBezTo>
                  <a:cubicBezTo>
                    <a:pt x="12036" y="2994"/>
                    <a:pt x="11878" y="2836"/>
                    <a:pt x="11689" y="2836"/>
                  </a:cubicBezTo>
                  <a:lnTo>
                    <a:pt x="10618" y="2836"/>
                  </a:lnTo>
                  <a:lnTo>
                    <a:pt x="10618" y="2490"/>
                  </a:lnTo>
                  <a:cubicBezTo>
                    <a:pt x="10618" y="1891"/>
                    <a:pt x="10145" y="1418"/>
                    <a:pt x="9547" y="1418"/>
                  </a:cubicBezTo>
                  <a:lnTo>
                    <a:pt x="9200" y="1418"/>
                  </a:lnTo>
                  <a:lnTo>
                    <a:pt x="9200" y="347"/>
                  </a:lnTo>
                  <a:cubicBezTo>
                    <a:pt x="9200" y="158"/>
                    <a:pt x="9043" y="1"/>
                    <a:pt x="8854" y="1"/>
                  </a:cubicBezTo>
                  <a:cubicBezTo>
                    <a:pt x="8665" y="1"/>
                    <a:pt x="8507" y="158"/>
                    <a:pt x="8507" y="347"/>
                  </a:cubicBezTo>
                  <a:lnTo>
                    <a:pt x="8507" y="1418"/>
                  </a:lnTo>
                  <a:lnTo>
                    <a:pt x="7782" y="1418"/>
                  </a:lnTo>
                  <a:lnTo>
                    <a:pt x="7782" y="347"/>
                  </a:lnTo>
                  <a:cubicBezTo>
                    <a:pt x="7782" y="158"/>
                    <a:pt x="7625" y="1"/>
                    <a:pt x="7436" y="1"/>
                  </a:cubicBezTo>
                  <a:cubicBezTo>
                    <a:pt x="7247" y="1"/>
                    <a:pt x="7089" y="158"/>
                    <a:pt x="7089" y="347"/>
                  </a:cubicBezTo>
                  <a:lnTo>
                    <a:pt x="7089" y="1418"/>
                  </a:lnTo>
                  <a:lnTo>
                    <a:pt x="6365" y="1418"/>
                  </a:lnTo>
                  <a:lnTo>
                    <a:pt x="6365" y="347"/>
                  </a:lnTo>
                  <a:cubicBezTo>
                    <a:pt x="6365" y="158"/>
                    <a:pt x="6207" y="1"/>
                    <a:pt x="6018" y="1"/>
                  </a:cubicBezTo>
                  <a:cubicBezTo>
                    <a:pt x="5829" y="1"/>
                    <a:pt x="5672" y="158"/>
                    <a:pt x="5672" y="347"/>
                  </a:cubicBezTo>
                  <a:lnTo>
                    <a:pt x="5672" y="1418"/>
                  </a:lnTo>
                  <a:lnTo>
                    <a:pt x="4947" y="1418"/>
                  </a:lnTo>
                  <a:lnTo>
                    <a:pt x="4947" y="347"/>
                  </a:lnTo>
                  <a:cubicBezTo>
                    <a:pt x="4947" y="158"/>
                    <a:pt x="4789" y="1"/>
                    <a:pt x="4600" y="1"/>
                  </a:cubicBezTo>
                  <a:cubicBezTo>
                    <a:pt x="4411" y="1"/>
                    <a:pt x="4254" y="158"/>
                    <a:pt x="4254" y="347"/>
                  </a:cubicBezTo>
                  <a:lnTo>
                    <a:pt x="4254" y="1418"/>
                  </a:lnTo>
                  <a:lnTo>
                    <a:pt x="3529" y="1418"/>
                  </a:lnTo>
                  <a:lnTo>
                    <a:pt x="3529" y="347"/>
                  </a:lnTo>
                  <a:cubicBezTo>
                    <a:pt x="3529" y="158"/>
                    <a:pt x="3372" y="1"/>
                    <a:pt x="3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0330;p87">
              <a:extLst>
                <a:ext uri="{FF2B5EF4-FFF2-40B4-BE49-F238E27FC236}">
                  <a16:creationId xmlns:a16="http://schemas.microsoft.com/office/drawing/2014/main" id="{2FADEB04-8AFB-107D-8F55-40B8097FE721}"/>
                </a:ext>
              </a:extLst>
            </p:cNvPr>
            <p:cNvSpPr/>
            <p:nvPr/>
          </p:nvSpPr>
          <p:spPr>
            <a:xfrm>
              <a:off x="-44369750" y="3317850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0331;p87">
              <a:extLst>
                <a:ext uri="{FF2B5EF4-FFF2-40B4-BE49-F238E27FC236}">
                  <a16:creationId xmlns:a16="http://schemas.microsoft.com/office/drawing/2014/main" id="{4E2139F8-316E-7796-F319-ED9B2156C9F9}"/>
                </a:ext>
              </a:extLst>
            </p:cNvPr>
            <p:cNvSpPr/>
            <p:nvPr/>
          </p:nvSpPr>
          <p:spPr>
            <a:xfrm>
              <a:off x="-44411500" y="3275325"/>
              <a:ext cx="100825" cy="102400"/>
            </a:xfrm>
            <a:custGeom>
              <a:avLst/>
              <a:gdLst/>
              <a:ahLst/>
              <a:cxnLst/>
              <a:rect l="l" t="t" r="r" b="b"/>
              <a:pathLst>
                <a:path w="4033" h="4096" extrusionOk="0">
                  <a:moveTo>
                    <a:pt x="2017" y="1008"/>
                  </a:moveTo>
                  <a:cubicBezTo>
                    <a:pt x="2615" y="1008"/>
                    <a:pt x="3088" y="1481"/>
                    <a:pt x="3088" y="2048"/>
                  </a:cubicBezTo>
                  <a:cubicBezTo>
                    <a:pt x="3088" y="2647"/>
                    <a:pt x="2615" y="3119"/>
                    <a:pt x="2017" y="3119"/>
                  </a:cubicBezTo>
                  <a:cubicBezTo>
                    <a:pt x="1418" y="3119"/>
                    <a:pt x="945" y="2647"/>
                    <a:pt x="945" y="2048"/>
                  </a:cubicBezTo>
                  <a:cubicBezTo>
                    <a:pt x="945" y="1481"/>
                    <a:pt x="1418" y="1008"/>
                    <a:pt x="2017" y="1008"/>
                  </a:cubicBezTo>
                  <a:close/>
                  <a:moveTo>
                    <a:pt x="1670" y="0"/>
                  </a:moveTo>
                  <a:lnTo>
                    <a:pt x="1670" y="126"/>
                  </a:lnTo>
                  <a:cubicBezTo>
                    <a:pt x="1670" y="284"/>
                    <a:pt x="1576" y="410"/>
                    <a:pt x="1418" y="441"/>
                  </a:cubicBezTo>
                  <a:cubicBezTo>
                    <a:pt x="1229" y="536"/>
                    <a:pt x="1040" y="630"/>
                    <a:pt x="882" y="756"/>
                  </a:cubicBezTo>
                  <a:cubicBezTo>
                    <a:pt x="809" y="811"/>
                    <a:pt x="725" y="845"/>
                    <a:pt x="643" y="845"/>
                  </a:cubicBezTo>
                  <a:cubicBezTo>
                    <a:pt x="584" y="845"/>
                    <a:pt x="526" y="828"/>
                    <a:pt x="473" y="788"/>
                  </a:cubicBezTo>
                  <a:lnTo>
                    <a:pt x="347" y="725"/>
                  </a:lnTo>
                  <a:lnTo>
                    <a:pt x="0" y="1324"/>
                  </a:lnTo>
                  <a:lnTo>
                    <a:pt x="126" y="1387"/>
                  </a:lnTo>
                  <a:cubicBezTo>
                    <a:pt x="252" y="1481"/>
                    <a:pt x="315" y="1639"/>
                    <a:pt x="284" y="1733"/>
                  </a:cubicBezTo>
                  <a:cubicBezTo>
                    <a:pt x="252" y="1985"/>
                    <a:pt x="252" y="2143"/>
                    <a:pt x="284" y="2363"/>
                  </a:cubicBezTo>
                  <a:cubicBezTo>
                    <a:pt x="315" y="2521"/>
                    <a:pt x="252" y="2647"/>
                    <a:pt x="126" y="2741"/>
                  </a:cubicBezTo>
                  <a:lnTo>
                    <a:pt x="0" y="2804"/>
                  </a:lnTo>
                  <a:lnTo>
                    <a:pt x="347" y="3403"/>
                  </a:lnTo>
                  <a:lnTo>
                    <a:pt x="473" y="3308"/>
                  </a:lnTo>
                  <a:cubicBezTo>
                    <a:pt x="518" y="3286"/>
                    <a:pt x="566" y="3276"/>
                    <a:pt x="616" y="3276"/>
                  </a:cubicBezTo>
                  <a:cubicBezTo>
                    <a:pt x="707" y="3276"/>
                    <a:pt x="801" y="3310"/>
                    <a:pt x="882" y="3371"/>
                  </a:cubicBezTo>
                  <a:cubicBezTo>
                    <a:pt x="1040" y="3529"/>
                    <a:pt x="1229" y="3592"/>
                    <a:pt x="1418" y="3686"/>
                  </a:cubicBezTo>
                  <a:cubicBezTo>
                    <a:pt x="1576" y="3718"/>
                    <a:pt x="1670" y="3875"/>
                    <a:pt x="1670" y="4001"/>
                  </a:cubicBezTo>
                  <a:lnTo>
                    <a:pt x="1670" y="4096"/>
                  </a:lnTo>
                  <a:lnTo>
                    <a:pt x="2363" y="4096"/>
                  </a:lnTo>
                  <a:lnTo>
                    <a:pt x="2363" y="4001"/>
                  </a:lnTo>
                  <a:cubicBezTo>
                    <a:pt x="2363" y="3844"/>
                    <a:pt x="2458" y="3718"/>
                    <a:pt x="2615" y="3686"/>
                  </a:cubicBezTo>
                  <a:cubicBezTo>
                    <a:pt x="2804" y="3592"/>
                    <a:pt x="2993" y="3466"/>
                    <a:pt x="3151" y="3371"/>
                  </a:cubicBezTo>
                  <a:cubicBezTo>
                    <a:pt x="3232" y="3310"/>
                    <a:pt x="3327" y="3276"/>
                    <a:pt x="3417" y="3276"/>
                  </a:cubicBezTo>
                  <a:cubicBezTo>
                    <a:pt x="3467" y="3276"/>
                    <a:pt x="3516" y="3286"/>
                    <a:pt x="3560" y="3308"/>
                  </a:cubicBezTo>
                  <a:lnTo>
                    <a:pt x="3686" y="3403"/>
                  </a:lnTo>
                  <a:lnTo>
                    <a:pt x="4033" y="2804"/>
                  </a:lnTo>
                  <a:lnTo>
                    <a:pt x="3907" y="2741"/>
                  </a:lnTo>
                  <a:cubicBezTo>
                    <a:pt x="3781" y="2647"/>
                    <a:pt x="3718" y="2489"/>
                    <a:pt x="3749" y="2363"/>
                  </a:cubicBezTo>
                  <a:cubicBezTo>
                    <a:pt x="3781" y="2143"/>
                    <a:pt x="3781" y="1985"/>
                    <a:pt x="3749" y="1733"/>
                  </a:cubicBezTo>
                  <a:cubicBezTo>
                    <a:pt x="3718" y="1576"/>
                    <a:pt x="3781" y="1481"/>
                    <a:pt x="3907" y="1387"/>
                  </a:cubicBezTo>
                  <a:lnTo>
                    <a:pt x="4033" y="1324"/>
                  </a:lnTo>
                  <a:lnTo>
                    <a:pt x="3686" y="725"/>
                  </a:lnTo>
                  <a:lnTo>
                    <a:pt x="3560" y="788"/>
                  </a:lnTo>
                  <a:cubicBezTo>
                    <a:pt x="3502" y="832"/>
                    <a:pt x="3437" y="855"/>
                    <a:pt x="3371" y="855"/>
                  </a:cubicBezTo>
                  <a:cubicBezTo>
                    <a:pt x="3295" y="855"/>
                    <a:pt x="3218" y="824"/>
                    <a:pt x="3151" y="756"/>
                  </a:cubicBezTo>
                  <a:cubicBezTo>
                    <a:pt x="2993" y="599"/>
                    <a:pt x="2804" y="536"/>
                    <a:pt x="2615" y="441"/>
                  </a:cubicBezTo>
                  <a:cubicBezTo>
                    <a:pt x="2458" y="410"/>
                    <a:pt x="2363" y="252"/>
                    <a:pt x="2363" y="126"/>
                  </a:cubicBezTo>
                  <a:lnTo>
                    <a:pt x="236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" name="Google Shape;10328;p87">
            <a:extLst>
              <a:ext uri="{FF2B5EF4-FFF2-40B4-BE49-F238E27FC236}">
                <a16:creationId xmlns:a16="http://schemas.microsoft.com/office/drawing/2014/main" id="{32797E53-FB48-3A61-6FB6-875344CE9C8A}"/>
              </a:ext>
            </a:extLst>
          </p:cNvPr>
          <p:cNvGrpSpPr/>
          <p:nvPr/>
        </p:nvGrpSpPr>
        <p:grpSpPr>
          <a:xfrm>
            <a:off x="4298400" y="1951200"/>
            <a:ext cx="547310" cy="547310"/>
            <a:chOff x="-44512325" y="3176075"/>
            <a:chExt cx="300900" cy="300900"/>
          </a:xfrm>
          <a:solidFill>
            <a:schemeClr val="accent1"/>
          </a:solidFill>
        </p:grpSpPr>
        <p:sp>
          <p:nvSpPr>
            <p:cNvPr id="86" name="Google Shape;10329;p87">
              <a:extLst>
                <a:ext uri="{FF2B5EF4-FFF2-40B4-BE49-F238E27FC236}">
                  <a16:creationId xmlns:a16="http://schemas.microsoft.com/office/drawing/2014/main" id="{E377F4D8-D3B8-5757-BD33-9A7B5B51F275}"/>
                </a:ext>
              </a:extLst>
            </p:cNvPr>
            <p:cNvSpPr/>
            <p:nvPr/>
          </p:nvSpPr>
          <p:spPr>
            <a:xfrm>
              <a:off x="-44512325" y="3176075"/>
              <a:ext cx="300900" cy="300900"/>
            </a:xfrm>
            <a:custGeom>
              <a:avLst/>
              <a:gdLst/>
              <a:ahLst/>
              <a:cxnLst/>
              <a:rect l="l" t="t" r="r" b="b"/>
              <a:pathLst>
                <a:path w="12036" h="12036" extrusionOk="0">
                  <a:moveTo>
                    <a:pt x="3246" y="2868"/>
                  </a:moveTo>
                  <a:cubicBezTo>
                    <a:pt x="3435" y="2868"/>
                    <a:pt x="3592" y="3025"/>
                    <a:pt x="3592" y="3246"/>
                  </a:cubicBezTo>
                  <a:cubicBezTo>
                    <a:pt x="3592" y="3435"/>
                    <a:pt x="3435" y="3592"/>
                    <a:pt x="3246" y="3592"/>
                  </a:cubicBezTo>
                  <a:cubicBezTo>
                    <a:pt x="3057" y="3592"/>
                    <a:pt x="2899" y="3435"/>
                    <a:pt x="2899" y="3246"/>
                  </a:cubicBezTo>
                  <a:cubicBezTo>
                    <a:pt x="2899" y="3025"/>
                    <a:pt x="3057" y="2868"/>
                    <a:pt x="3246" y="2868"/>
                  </a:cubicBezTo>
                  <a:close/>
                  <a:moveTo>
                    <a:pt x="8854" y="2868"/>
                  </a:moveTo>
                  <a:cubicBezTo>
                    <a:pt x="9043" y="2868"/>
                    <a:pt x="9200" y="3025"/>
                    <a:pt x="9200" y="3246"/>
                  </a:cubicBezTo>
                  <a:cubicBezTo>
                    <a:pt x="9200" y="3435"/>
                    <a:pt x="9043" y="3592"/>
                    <a:pt x="8854" y="3592"/>
                  </a:cubicBezTo>
                  <a:cubicBezTo>
                    <a:pt x="8665" y="3592"/>
                    <a:pt x="8507" y="3435"/>
                    <a:pt x="8507" y="3246"/>
                  </a:cubicBezTo>
                  <a:cubicBezTo>
                    <a:pt x="8507" y="3025"/>
                    <a:pt x="8665" y="2868"/>
                    <a:pt x="8854" y="2868"/>
                  </a:cubicBezTo>
                  <a:close/>
                  <a:moveTo>
                    <a:pt x="6774" y="3277"/>
                  </a:moveTo>
                  <a:cubicBezTo>
                    <a:pt x="6963" y="3277"/>
                    <a:pt x="7121" y="3435"/>
                    <a:pt x="7121" y="3624"/>
                  </a:cubicBezTo>
                  <a:lnTo>
                    <a:pt x="7121" y="3876"/>
                  </a:lnTo>
                  <a:cubicBezTo>
                    <a:pt x="7247" y="3907"/>
                    <a:pt x="7341" y="3970"/>
                    <a:pt x="7467" y="4065"/>
                  </a:cubicBezTo>
                  <a:lnTo>
                    <a:pt x="7656" y="3939"/>
                  </a:lnTo>
                  <a:cubicBezTo>
                    <a:pt x="7706" y="3919"/>
                    <a:pt x="7766" y="3908"/>
                    <a:pt x="7825" y="3908"/>
                  </a:cubicBezTo>
                  <a:cubicBezTo>
                    <a:pt x="7955" y="3908"/>
                    <a:pt x="8086" y="3957"/>
                    <a:pt x="8129" y="4065"/>
                  </a:cubicBezTo>
                  <a:lnTo>
                    <a:pt x="8854" y="5294"/>
                  </a:lnTo>
                  <a:cubicBezTo>
                    <a:pt x="8917" y="5451"/>
                    <a:pt x="8885" y="5672"/>
                    <a:pt x="8728" y="5735"/>
                  </a:cubicBezTo>
                  <a:lnTo>
                    <a:pt x="8539" y="5861"/>
                  </a:lnTo>
                  <a:lnTo>
                    <a:pt x="8539" y="6270"/>
                  </a:lnTo>
                  <a:lnTo>
                    <a:pt x="8728" y="6396"/>
                  </a:lnTo>
                  <a:cubicBezTo>
                    <a:pt x="8885" y="6459"/>
                    <a:pt x="8980" y="6711"/>
                    <a:pt x="8854" y="6869"/>
                  </a:cubicBezTo>
                  <a:lnTo>
                    <a:pt x="8129" y="8066"/>
                  </a:lnTo>
                  <a:cubicBezTo>
                    <a:pt x="8043" y="8174"/>
                    <a:pt x="7927" y="8222"/>
                    <a:pt x="7812" y="8222"/>
                  </a:cubicBezTo>
                  <a:cubicBezTo>
                    <a:pt x="7759" y="8222"/>
                    <a:pt x="7706" y="8212"/>
                    <a:pt x="7656" y="8192"/>
                  </a:cubicBezTo>
                  <a:lnTo>
                    <a:pt x="7467" y="8066"/>
                  </a:lnTo>
                  <a:cubicBezTo>
                    <a:pt x="7341" y="8160"/>
                    <a:pt x="7215" y="8223"/>
                    <a:pt x="7121" y="8255"/>
                  </a:cubicBezTo>
                  <a:lnTo>
                    <a:pt x="7121" y="8507"/>
                  </a:lnTo>
                  <a:cubicBezTo>
                    <a:pt x="7121" y="8696"/>
                    <a:pt x="6963" y="8854"/>
                    <a:pt x="6774" y="8854"/>
                  </a:cubicBezTo>
                  <a:lnTo>
                    <a:pt x="5357" y="8854"/>
                  </a:lnTo>
                  <a:cubicBezTo>
                    <a:pt x="5136" y="8854"/>
                    <a:pt x="4978" y="8696"/>
                    <a:pt x="4978" y="8507"/>
                  </a:cubicBezTo>
                  <a:lnTo>
                    <a:pt x="4978" y="8255"/>
                  </a:lnTo>
                  <a:cubicBezTo>
                    <a:pt x="4884" y="8223"/>
                    <a:pt x="4758" y="8160"/>
                    <a:pt x="4632" y="8066"/>
                  </a:cubicBezTo>
                  <a:lnTo>
                    <a:pt x="4443" y="8192"/>
                  </a:lnTo>
                  <a:cubicBezTo>
                    <a:pt x="4393" y="8212"/>
                    <a:pt x="4334" y="8222"/>
                    <a:pt x="4274" y="8222"/>
                  </a:cubicBezTo>
                  <a:cubicBezTo>
                    <a:pt x="4145" y="8222"/>
                    <a:pt x="4013" y="8174"/>
                    <a:pt x="3970" y="8066"/>
                  </a:cubicBezTo>
                  <a:lnTo>
                    <a:pt x="3246" y="6869"/>
                  </a:lnTo>
                  <a:cubicBezTo>
                    <a:pt x="3183" y="6680"/>
                    <a:pt x="3214" y="6459"/>
                    <a:pt x="3372" y="6396"/>
                  </a:cubicBezTo>
                  <a:lnTo>
                    <a:pt x="3561" y="6270"/>
                  </a:lnTo>
                  <a:lnTo>
                    <a:pt x="3561" y="5861"/>
                  </a:lnTo>
                  <a:lnTo>
                    <a:pt x="3372" y="5735"/>
                  </a:lnTo>
                  <a:cubicBezTo>
                    <a:pt x="3214" y="5672"/>
                    <a:pt x="3151" y="5420"/>
                    <a:pt x="3246" y="5294"/>
                  </a:cubicBezTo>
                  <a:lnTo>
                    <a:pt x="3970" y="4065"/>
                  </a:lnTo>
                  <a:cubicBezTo>
                    <a:pt x="4013" y="3958"/>
                    <a:pt x="4142" y="3880"/>
                    <a:pt x="4270" y="3880"/>
                  </a:cubicBezTo>
                  <a:cubicBezTo>
                    <a:pt x="4331" y="3880"/>
                    <a:pt x="4392" y="3898"/>
                    <a:pt x="4443" y="3939"/>
                  </a:cubicBezTo>
                  <a:lnTo>
                    <a:pt x="4632" y="4065"/>
                  </a:lnTo>
                  <a:cubicBezTo>
                    <a:pt x="4758" y="3970"/>
                    <a:pt x="4884" y="3907"/>
                    <a:pt x="4978" y="3876"/>
                  </a:cubicBezTo>
                  <a:lnTo>
                    <a:pt x="4978" y="3624"/>
                  </a:lnTo>
                  <a:cubicBezTo>
                    <a:pt x="4978" y="3435"/>
                    <a:pt x="5136" y="3277"/>
                    <a:pt x="5357" y="3277"/>
                  </a:cubicBezTo>
                  <a:close/>
                  <a:moveTo>
                    <a:pt x="3246" y="8475"/>
                  </a:moveTo>
                  <a:cubicBezTo>
                    <a:pt x="3435" y="8475"/>
                    <a:pt x="3592" y="8633"/>
                    <a:pt x="3592" y="8822"/>
                  </a:cubicBezTo>
                  <a:cubicBezTo>
                    <a:pt x="3592" y="9043"/>
                    <a:pt x="3435" y="9169"/>
                    <a:pt x="3246" y="9169"/>
                  </a:cubicBezTo>
                  <a:cubicBezTo>
                    <a:pt x="3057" y="9169"/>
                    <a:pt x="2899" y="9011"/>
                    <a:pt x="2899" y="8822"/>
                  </a:cubicBezTo>
                  <a:cubicBezTo>
                    <a:pt x="2899" y="8633"/>
                    <a:pt x="3057" y="8475"/>
                    <a:pt x="3246" y="8475"/>
                  </a:cubicBezTo>
                  <a:close/>
                  <a:moveTo>
                    <a:pt x="8854" y="8475"/>
                  </a:moveTo>
                  <a:cubicBezTo>
                    <a:pt x="9043" y="8475"/>
                    <a:pt x="9200" y="8633"/>
                    <a:pt x="9200" y="8822"/>
                  </a:cubicBezTo>
                  <a:cubicBezTo>
                    <a:pt x="9200" y="9043"/>
                    <a:pt x="9043" y="9169"/>
                    <a:pt x="8854" y="9169"/>
                  </a:cubicBezTo>
                  <a:cubicBezTo>
                    <a:pt x="8665" y="9169"/>
                    <a:pt x="8507" y="9011"/>
                    <a:pt x="8507" y="8822"/>
                  </a:cubicBezTo>
                  <a:cubicBezTo>
                    <a:pt x="8507" y="8633"/>
                    <a:pt x="8665" y="8475"/>
                    <a:pt x="8854" y="8475"/>
                  </a:cubicBezTo>
                  <a:close/>
                  <a:moveTo>
                    <a:pt x="3183" y="1"/>
                  </a:moveTo>
                  <a:cubicBezTo>
                    <a:pt x="2994" y="1"/>
                    <a:pt x="2836" y="158"/>
                    <a:pt x="2836" y="347"/>
                  </a:cubicBezTo>
                  <a:lnTo>
                    <a:pt x="2836" y="1418"/>
                  </a:lnTo>
                  <a:lnTo>
                    <a:pt x="2458" y="1418"/>
                  </a:lnTo>
                  <a:cubicBezTo>
                    <a:pt x="1891" y="1418"/>
                    <a:pt x="1418" y="1891"/>
                    <a:pt x="1418" y="2490"/>
                  </a:cubicBezTo>
                  <a:lnTo>
                    <a:pt x="1418" y="2836"/>
                  </a:lnTo>
                  <a:lnTo>
                    <a:pt x="347" y="2836"/>
                  </a:lnTo>
                  <a:cubicBezTo>
                    <a:pt x="158" y="2836"/>
                    <a:pt x="1" y="2994"/>
                    <a:pt x="1" y="3183"/>
                  </a:cubicBezTo>
                  <a:cubicBezTo>
                    <a:pt x="1" y="3372"/>
                    <a:pt x="158" y="3529"/>
                    <a:pt x="347" y="3529"/>
                  </a:cubicBezTo>
                  <a:lnTo>
                    <a:pt x="1418" y="3529"/>
                  </a:lnTo>
                  <a:lnTo>
                    <a:pt x="1418" y="4254"/>
                  </a:lnTo>
                  <a:lnTo>
                    <a:pt x="347" y="4254"/>
                  </a:lnTo>
                  <a:cubicBezTo>
                    <a:pt x="158" y="4254"/>
                    <a:pt x="1" y="4411"/>
                    <a:pt x="1" y="4600"/>
                  </a:cubicBezTo>
                  <a:cubicBezTo>
                    <a:pt x="1" y="4821"/>
                    <a:pt x="158" y="4978"/>
                    <a:pt x="347" y="4978"/>
                  </a:cubicBezTo>
                  <a:lnTo>
                    <a:pt x="1418" y="4978"/>
                  </a:lnTo>
                  <a:lnTo>
                    <a:pt x="1418" y="5672"/>
                  </a:lnTo>
                  <a:lnTo>
                    <a:pt x="347" y="5672"/>
                  </a:lnTo>
                  <a:cubicBezTo>
                    <a:pt x="158" y="5672"/>
                    <a:pt x="1" y="5829"/>
                    <a:pt x="1" y="6018"/>
                  </a:cubicBezTo>
                  <a:cubicBezTo>
                    <a:pt x="1" y="6239"/>
                    <a:pt x="158" y="6396"/>
                    <a:pt x="347" y="6396"/>
                  </a:cubicBezTo>
                  <a:lnTo>
                    <a:pt x="1418" y="6396"/>
                  </a:lnTo>
                  <a:lnTo>
                    <a:pt x="1418" y="7089"/>
                  </a:lnTo>
                  <a:lnTo>
                    <a:pt x="347" y="7089"/>
                  </a:lnTo>
                  <a:cubicBezTo>
                    <a:pt x="158" y="7089"/>
                    <a:pt x="1" y="7247"/>
                    <a:pt x="1" y="7436"/>
                  </a:cubicBezTo>
                  <a:cubicBezTo>
                    <a:pt x="1" y="7656"/>
                    <a:pt x="158" y="7814"/>
                    <a:pt x="347" y="7814"/>
                  </a:cubicBezTo>
                  <a:lnTo>
                    <a:pt x="1418" y="7814"/>
                  </a:lnTo>
                  <a:lnTo>
                    <a:pt x="1418" y="8507"/>
                  </a:lnTo>
                  <a:lnTo>
                    <a:pt x="347" y="8507"/>
                  </a:lnTo>
                  <a:cubicBezTo>
                    <a:pt x="158" y="8507"/>
                    <a:pt x="1" y="8665"/>
                    <a:pt x="1" y="8854"/>
                  </a:cubicBezTo>
                  <a:cubicBezTo>
                    <a:pt x="1" y="9074"/>
                    <a:pt x="158" y="9232"/>
                    <a:pt x="347" y="9232"/>
                  </a:cubicBezTo>
                  <a:lnTo>
                    <a:pt x="1418" y="9232"/>
                  </a:lnTo>
                  <a:lnTo>
                    <a:pt x="1418" y="9578"/>
                  </a:lnTo>
                  <a:cubicBezTo>
                    <a:pt x="1418" y="10177"/>
                    <a:pt x="1891" y="10618"/>
                    <a:pt x="2458" y="10618"/>
                  </a:cubicBezTo>
                  <a:lnTo>
                    <a:pt x="2836" y="10618"/>
                  </a:lnTo>
                  <a:lnTo>
                    <a:pt x="2836" y="11689"/>
                  </a:lnTo>
                  <a:cubicBezTo>
                    <a:pt x="2836" y="11878"/>
                    <a:pt x="2994" y="12036"/>
                    <a:pt x="3183" y="12036"/>
                  </a:cubicBezTo>
                  <a:cubicBezTo>
                    <a:pt x="3372" y="12036"/>
                    <a:pt x="3529" y="11878"/>
                    <a:pt x="3529" y="11689"/>
                  </a:cubicBezTo>
                  <a:lnTo>
                    <a:pt x="3529" y="10618"/>
                  </a:lnTo>
                  <a:lnTo>
                    <a:pt x="4254" y="10618"/>
                  </a:lnTo>
                  <a:lnTo>
                    <a:pt x="4254" y="11689"/>
                  </a:lnTo>
                  <a:cubicBezTo>
                    <a:pt x="4254" y="11878"/>
                    <a:pt x="4411" y="12036"/>
                    <a:pt x="4600" y="12036"/>
                  </a:cubicBezTo>
                  <a:cubicBezTo>
                    <a:pt x="4789" y="12036"/>
                    <a:pt x="4947" y="11878"/>
                    <a:pt x="4947" y="11689"/>
                  </a:cubicBezTo>
                  <a:lnTo>
                    <a:pt x="4947" y="10618"/>
                  </a:lnTo>
                  <a:lnTo>
                    <a:pt x="5672" y="10618"/>
                  </a:lnTo>
                  <a:lnTo>
                    <a:pt x="5672" y="11689"/>
                  </a:lnTo>
                  <a:cubicBezTo>
                    <a:pt x="5672" y="11878"/>
                    <a:pt x="5829" y="12036"/>
                    <a:pt x="6018" y="12036"/>
                  </a:cubicBezTo>
                  <a:cubicBezTo>
                    <a:pt x="6207" y="12036"/>
                    <a:pt x="6365" y="11878"/>
                    <a:pt x="6365" y="11689"/>
                  </a:cubicBezTo>
                  <a:lnTo>
                    <a:pt x="6365" y="10618"/>
                  </a:lnTo>
                  <a:lnTo>
                    <a:pt x="7089" y="10618"/>
                  </a:lnTo>
                  <a:lnTo>
                    <a:pt x="7089" y="11689"/>
                  </a:lnTo>
                  <a:cubicBezTo>
                    <a:pt x="7089" y="11878"/>
                    <a:pt x="7247" y="12036"/>
                    <a:pt x="7436" y="12036"/>
                  </a:cubicBezTo>
                  <a:cubicBezTo>
                    <a:pt x="7625" y="12036"/>
                    <a:pt x="7782" y="11878"/>
                    <a:pt x="7782" y="11689"/>
                  </a:cubicBezTo>
                  <a:lnTo>
                    <a:pt x="7782" y="10618"/>
                  </a:lnTo>
                  <a:lnTo>
                    <a:pt x="8507" y="10618"/>
                  </a:lnTo>
                  <a:lnTo>
                    <a:pt x="8507" y="11689"/>
                  </a:lnTo>
                  <a:cubicBezTo>
                    <a:pt x="8507" y="11878"/>
                    <a:pt x="8665" y="12036"/>
                    <a:pt x="8854" y="12036"/>
                  </a:cubicBezTo>
                  <a:cubicBezTo>
                    <a:pt x="9043" y="12036"/>
                    <a:pt x="9200" y="11878"/>
                    <a:pt x="9200" y="11689"/>
                  </a:cubicBezTo>
                  <a:lnTo>
                    <a:pt x="9200" y="10618"/>
                  </a:lnTo>
                  <a:lnTo>
                    <a:pt x="9547" y="10618"/>
                  </a:lnTo>
                  <a:cubicBezTo>
                    <a:pt x="10145" y="10618"/>
                    <a:pt x="10618" y="10177"/>
                    <a:pt x="10618" y="9578"/>
                  </a:cubicBezTo>
                  <a:lnTo>
                    <a:pt x="10618" y="9232"/>
                  </a:lnTo>
                  <a:lnTo>
                    <a:pt x="11689" y="9232"/>
                  </a:lnTo>
                  <a:cubicBezTo>
                    <a:pt x="11878" y="9232"/>
                    <a:pt x="12036" y="9074"/>
                    <a:pt x="12036" y="8854"/>
                  </a:cubicBezTo>
                  <a:cubicBezTo>
                    <a:pt x="12036" y="8665"/>
                    <a:pt x="11878" y="8507"/>
                    <a:pt x="11689" y="8507"/>
                  </a:cubicBezTo>
                  <a:lnTo>
                    <a:pt x="10618" y="8507"/>
                  </a:lnTo>
                  <a:lnTo>
                    <a:pt x="10618" y="7814"/>
                  </a:lnTo>
                  <a:lnTo>
                    <a:pt x="11689" y="7814"/>
                  </a:lnTo>
                  <a:cubicBezTo>
                    <a:pt x="11878" y="7814"/>
                    <a:pt x="12036" y="7656"/>
                    <a:pt x="12036" y="7436"/>
                  </a:cubicBezTo>
                  <a:cubicBezTo>
                    <a:pt x="12036" y="7247"/>
                    <a:pt x="11878" y="7089"/>
                    <a:pt x="11689" y="7089"/>
                  </a:cubicBezTo>
                  <a:lnTo>
                    <a:pt x="10618" y="7089"/>
                  </a:lnTo>
                  <a:lnTo>
                    <a:pt x="10618" y="6396"/>
                  </a:lnTo>
                  <a:lnTo>
                    <a:pt x="11689" y="6396"/>
                  </a:lnTo>
                  <a:cubicBezTo>
                    <a:pt x="11878" y="6396"/>
                    <a:pt x="12036" y="6239"/>
                    <a:pt x="12036" y="6018"/>
                  </a:cubicBezTo>
                  <a:cubicBezTo>
                    <a:pt x="12036" y="5829"/>
                    <a:pt x="11878" y="5672"/>
                    <a:pt x="11689" y="5672"/>
                  </a:cubicBezTo>
                  <a:lnTo>
                    <a:pt x="10618" y="5672"/>
                  </a:lnTo>
                  <a:lnTo>
                    <a:pt x="10618" y="4978"/>
                  </a:lnTo>
                  <a:lnTo>
                    <a:pt x="11689" y="4978"/>
                  </a:lnTo>
                  <a:cubicBezTo>
                    <a:pt x="11878" y="4978"/>
                    <a:pt x="12036" y="4821"/>
                    <a:pt x="12036" y="4600"/>
                  </a:cubicBezTo>
                  <a:cubicBezTo>
                    <a:pt x="12036" y="4411"/>
                    <a:pt x="11878" y="4254"/>
                    <a:pt x="11689" y="4254"/>
                  </a:cubicBezTo>
                  <a:lnTo>
                    <a:pt x="10618" y="4254"/>
                  </a:lnTo>
                  <a:lnTo>
                    <a:pt x="10618" y="3529"/>
                  </a:lnTo>
                  <a:lnTo>
                    <a:pt x="11689" y="3529"/>
                  </a:lnTo>
                  <a:cubicBezTo>
                    <a:pt x="11878" y="3529"/>
                    <a:pt x="12036" y="3372"/>
                    <a:pt x="12036" y="3183"/>
                  </a:cubicBezTo>
                  <a:cubicBezTo>
                    <a:pt x="12036" y="2994"/>
                    <a:pt x="11878" y="2836"/>
                    <a:pt x="11689" y="2836"/>
                  </a:cubicBezTo>
                  <a:lnTo>
                    <a:pt x="10618" y="2836"/>
                  </a:lnTo>
                  <a:lnTo>
                    <a:pt x="10618" y="2490"/>
                  </a:lnTo>
                  <a:cubicBezTo>
                    <a:pt x="10618" y="1891"/>
                    <a:pt x="10145" y="1418"/>
                    <a:pt x="9547" y="1418"/>
                  </a:cubicBezTo>
                  <a:lnTo>
                    <a:pt x="9200" y="1418"/>
                  </a:lnTo>
                  <a:lnTo>
                    <a:pt x="9200" y="347"/>
                  </a:lnTo>
                  <a:cubicBezTo>
                    <a:pt x="9200" y="158"/>
                    <a:pt x="9043" y="1"/>
                    <a:pt x="8854" y="1"/>
                  </a:cubicBezTo>
                  <a:cubicBezTo>
                    <a:pt x="8665" y="1"/>
                    <a:pt x="8507" y="158"/>
                    <a:pt x="8507" y="347"/>
                  </a:cubicBezTo>
                  <a:lnTo>
                    <a:pt x="8507" y="1418"/>
                  </a:lnTo>
                  <a:lnTo>
                    <a:pt x="7782" y="1418"/>
                  </a:lnTo>
                  <a:lnTo>
                    <a:pt x="7782" y="347"/>
                  </a:lnTo>
                  <a:cubicBezTo>
                    <a:pt x="7782" y="158"/>
                    <a:pt x="7625" y="1"/>
                    <a:pt x="7436" y="1"/>
                  </a:cubicBezTo>
                  <a:cubicBezTo>
                    <a:pt x="7247" y="1"/>
                    <a:pt x="7089" y="158"/>
                    <a:pt x="7089" y="347"/>
                  </a:cubicBezTo>
                  <a:lnTo>
                    <a:pt x="7089" y="1418"/>
                  </a:lnTo>
                  <a:lnTo>
                    <a:pt x="6365" y="1418"/>
                  </a:lnTo>
                  <a:lnTo>
                    <a:pt x="6365" y="347"/>
                  </a:lnTo>
                  <a:cubicBezTo>
                    <a:pt x="6365" y="158"/>
                    <a:pt x="6207" y="1"/>
                    <a:pt x="6018" y="1"/>
                  </a:cubicBezTo>
                  <a:cubicBezTo>
                    <a:pt x="5829" y="1"/>
                    <a:pt x="5672" y="158"/>
                    <a:pt x="5672" y="347"/>
                  </a:cubicBezTo>
                  <a:lnTo>
                    <a:pt x="5672" y="1418"/>
                  </a:lnTo>
                  <a:lnTo>
                    <a:pt x="4947" y="1418"/>
                  </a:lnTo>
                  <a:lnTo>
                    <a:pt x="4947" y="347"/>
                  </a:lnTo>
                  <a:cubicBezTo>
                    <a:pt x="4947" y="158"/>
                    <a:pt x="4789" y="1"/>
                    <a:pt x="4600" y="1"/>
                  </a:cubicBezTo>
                  <a:cubicBezTo>
                    <a:pt x="4411" y="1"/>
                    <a:pt x="4254" y="158"/>
                    <a:pt x="4254" y="347"/>
                  </a:cubicBezTo>
                  <a:lnTo>
                    <a:pt x="4254" y="1418"/>
                  </a:lnTo>
                  <a:lnTo>
                    <a:pt x="3529" y="1418"/>
                  </a:lnTo>
                  <a:lnTo>
                    <a:pt x="3529" y="347"/>
                  </a:lnTo>
                  <a:cubicBezTo>
                    <a:pt x="3529" y="158"/>
                    <a:pt x="3372" y="1"/>
                    <a:pt x="3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0330;p87">
              <a:extLst>
                <a:ext uri="{FF2B5EF4-FFF2-40B4-BE49-F238E27FC236}">
                  <a16:creationId xmlns:a16="http://schemas.microsoft.com/office/drawing/2014/main" id="{7EE8096B-6D0D-07CA-4FDE-F92A84055036}"/>
                </a:ext>
              </a:extLst>
            </p:cNvPr>
            <p:cNvSpPr/>
            <p:nvPr/>
          </p:nvSpPr>
          <p:spPr>
            <a:xfrm>
              <a:off x="-44369750" y="3317850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0331;p87">
              <a:extLst>
                <a:ext uri="{FF2B5EF4-FFF2-40B4-BE49-F238E27FC236}">
                  <a16:creationId xmlns:a16="http://schemas.microsoft.com/office/drawing/2014/main" id="{6012D3A5-E9CA-19F6-15B5-F758705508A6}"/>
                </a:ext>
              </a:extLst>
            </p:cNvPr>
            <p:cNvSpPr/>
            <p:nvPr/>
          </p:nvSpPr>
          <p:spPr>
            <a:xfrm>
              <a:off x="-44411500" y="3275325"/>
              <a:ext cx="100825" cy="102400"/>
            </a:xfrm>
            <a:custGeom>
              <a:avLst/>
              <a:gdLst/>
              <a:ahLst/>
              <a:cxnLst/>
              <a:rect l="l" t="t" r="r" b="b"/>
              <a:pathLst>
                <a:path w="4033" h="4096" extrusionOk="0">
                  <a:moveTo>
                    <a:pt x="2017" y="1008"/>
                  </a:moveTo>
                  <a:cubicBezTo>
                    <a:pt x="2615" y="1008"/>
                    <a:pt x="3088" y="1481"/>
                    <a:pt x="3088" y="2048"/>
                  </a:cubicBezTo>
                  <a:cubicBezTo>
                    <a:pt x="3088" y="2647"/>
                    <a:pt x="2615" y="3119"/>
                    <a:pt x="2017" y="3119"/>
                  </a:cubicBezTo>
                  <a:cubicBezTo>
                    <a:pt x="1418" y="3119"/>
                    <a:pt x="945" y="2647"/>
                    <a:pt x="945" y="2048"/>
                  </a:cubicBezTo>
                  <a:cubicBezTo>
                    <a:pt x="945" y="1481"/>
                    <a:pt x="1418" y="1008"/>
                    <a:pt x="2017" y="1008"/>
                  </a:cubicBezTo>
                  <a:close/>
                  <a:moveTo>
                    <a:pt x="1670" y="0"/>
                  </a:moveTo>
                  <a:lnTo>
                    <a:pt x="1670" y="126"/>
                  </a:lnTo>
                  <a:cubicBezTo>
                    <a:pt x="1670" y="284"/>
                    <a:pt x="1576" y="410"/>
                    <a:pt x="1418" y="441"/>
                  </a:cubicBezTo>
                  <a:cubicBezTo>
                    <a:pt x="1229" y="536"/>
                    <a:pt x="1040" y="630"/>
                    <a:pt x="882" y="756"/>
                  </a:cubicBezTo>
                  <a:cubicBezTo>
                    <a:pt x="809" y="811"/>
                    <a:pt x="725" y="845"/>
                    <a:pt x="643" y="845"/>
                  </a:cubicBezTo>
                  <a:cubicBezTo>
                    <a:pt x="584" y="845"/>
                    <a:pt x="526" y="828"/>
                    <a:pt x="473" y="788"/>
                  </a:cubicBezTo>
                  <a:lnTo>
                    <a:pt x="347" y="725"/>
                  </a:lnTo>
                  <a:lnTo>
                    <a:pt x="0" y="1324"/>
                  </a:lnTo>
                  <a:lnTo>
                    <a:pt x="126" y="1387"/>
                  </a:lnTo>
                  <a:cubicBezTo>
                    <a:pt x="252" y="1481"/>
                    <a:pt x="315" y="1639"/>
                    <a:pt x="284" y="1733"/>
                  </a:cubicBezTo>
                  <a:cubicBezTo>
                    <a:pt x="252" y="1985"/>
                    <a:pt x="252" y="2143"/>
                    <a:pt x="284" y="2363"/>
                  </a:cubicBezTo>
                  <a:cubicBezTo>
                    <a:pt x="315" y="2521"/>
                    <a:pt x="252" y="2647"/>
                    <a:pt x="126" y="2741"/>
                  </a:cubicBezTo>
                  <a:lnTo>
                    <a:pt x="0" y="2804"/>
                  </a:lnTo>
                  <a:lnTo>
                    <a:pt x="347" y="3403"/>
                  </a:lnTo>
                  <a:lnTo>
                    <a:pt x="473" y="3308"/>
                  </a:lnTo>
                  <a:cubicBezTo>
                    <a:pt x="518" y="3286"/>
                    <a:pt x="566" y="3276"/>
                    <a:pt x="616" y="3276"/>
                  </a:cubicBezTo>
                  <a:cubicBezTo>
                    <a:pt x="707" y="3276"/>
                    <a:pt x="801" y="3310"/>
                    <a:pt x="882" y="3371"/>
                  </a:cubicBezTo>
                  <a:cubicBezTo>
                    <a:pt x="1040" y="3529"/>
                    <a:pt x="1229" y="3592"/>
                    <a:pt x="1418" y="3686"/>
                  </a:cubicBezTo>
                  <a:cubicBezTo>
                    <a:pt x="1576" y="3718"/>
                    <a:pt x="1670" y="3875"/>
                    <a:pt x="1670" y="4001"/>
                  </a:cubicBezTo>
                  <a:lnTo>
                    <a:pt x="1670" y="4096"/>
                  </a:lnTo>
                  <a:lnTo>
                    <a:pt x="2363" y="4096"/>
                  </a:lnTo>
                  <a:lnTo>
                    <a:pt x="2363" y="4001"/>
                  </a:lnTo>
                  <a:cubicBezTo>
                    <a:pt x="2363" y="3844"/>
                    <a:pt x="2458" y="3718"/>
                    <a:pt x="2615" y="3686"/>
                  </a:cubicBezTo>
                  <a:cubicBezTo>
                    <a:pt x="2804" y="3592"/>
                    <a:pt x="2993" y="3466"/>
                    <a:pt x="3151" y="3371"/>
                  </a:cubicBezTo>
                  <a:cubicBezTo>
                    <a:pt x="3232" y="3310"/>
                    <a:pt x="3327" y="3276"/>
                    <a:pt x="3417" y="3276"/>
                  </a:cubicBezTo>
                  <a:cubicBezTo>
                    <a:pt x="3467" y="3276"/>
                    <a:pt x="3516" y="3286"/>
                    <a:pt x="3560" y="3308"/>
                  </a:cubicBezTo>
                  <a:lnTo>
                    <a:pt x="3686" y="3403"/>
                  </a:lnTo>
                  <a:lnTo>
                    <a:pt x="4033" y="2804"/>
                  </a:lnTo>
                  <a:lnTo>
                    <a:pt x="3907" y="2741"/>
                  </a:lnTo>
                  <a:cubicBezTo>
                    <a:pt x="3781" y="2647"/>
                    <a:pt x="3718" y="2489"/>
                    <a:pt x="3749" y="2363"/>
                  </a:cubicBezTo>
                  <a:cubicBezTo>
                    <a:pt x="3781" y="2143"/>
                    <a:pt x="3781" y="1985"/>
                    <a:pt x="3749" y="1733"/>
                  </a:cubicBezTo>
                  <a:cubicBezTo>
                    <a:pt x="3718" y="1576"/>
                    <a:pt x="3781" y="1481"/>
                    <a:pt x="3907" y="1387"/>
                  </a:cubicBezTo>
                  <a:lnTo>
                    <a:pt x="4033" y="1324"/>
                  </a:lnTo>
                  <a:lnTo>
                    <a:pt x="3686" y="725"/>
                  </a:lnTo>
                  <a:lnTo>
                    <a:pt x="3560" y="788"/>
                  </a:lnTo>
                  <a:cubicBezTo>
                    <a:pt x="3502" y="832"/>
                    <a:pt x="3437" y="855"/>
                    <a:pt x="3371" y="855"/>
                  </a:cubicBezTo>
                  <a:cubicBezTo>
                    <a:pt x="3295" y="855"/>
                    <a:pt x="3218" y="824"/>
                    <a:pt x="3151" y="756"/>
                  </a:cubicBezTo>
                  <a:cubicBezTo>
                    <a:pt x="2993" y="599"/>
                    <a:pt x="2804" y="536"/>
                    <a:pt x="2615" y="441"/>
                  </a:cubicBezTo>
                  <a:cubicBezTo>
                    <a:pt x="2458" y="410"/>
                    <a:pt x="2363" y="252"/>
                    <a:pt x="2363" y="126"/>
                  </a:cubicBezTo>
                  <a:lnTo>
                    <a:pt x="236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10328;p87">
            <a:extLst>
              <a:ext uri="{FF2B5EF4-FFF2-40B4-BE49-F238E27FC236}">
                <a16:creationId xmlns:a16="http://schemas.microsoft.com/office/drawing/2014/main" id="{F0D8D92A-2D72-4A90-5329-8C676DED82B5}"/>
              </a:ext>
            </a:extLst>
          </p:cNvPr>
          <p:cNvGrpSpPr/>
          <p:nvPr/>
        </p:nvGrpSpPr>
        <p:grpSpPr>
          <a:xfrm>
            <a:off x="4298400" y="1951200"/>
            <a:ext cx="547310" cy="547310"/>
            <a:chOff x="-44512325" y="3176075"/>
            <a:chExt cx="300900" cy="300900"/>
          </a:xfrm>
          <a:solidFill>
            <a:schemeClr val="accent1"/>
          </a:solidFill>
        </p:grpSpPr>
        <p:sp>
          <p:nvSpPr>
            <p:cNvPr id="90" name="Google Shape;10329;p87">
              <a:extLst>
                <a:ext uri="{FF2B5EF4-FFF2-40B4-BE49-F238E27FC236}">
                  <a16:creationId xmlns:a16="http://schemas.microsoft.com/office/drawing/2014/main" id="{10C897E6-D39C-ADD1-D0ED-6B50A691CEA7}"/>
                </a:ext>
              </a:extLst>
            </p:cNvPr>
            <p:cNvSpPr/>
            <p:nvPr/>
          </p:nvSpPr>
          <p:spPr>
            <a:xfrm>
              <a:off x="-44512325" y="3176075"/>
              <a:ext cx="300900" cy="300900"/>
            </a:xfrm>
            <a:custGeom>
              <a:avLst/>
              <a:gdLst/>
              <a:ahLst/>
              <a:cxnLst/>
              <a:rect l="l" t="t" r="r" b="b"/>
              <a:pathLst>
                <a:path w="12036" h="12036" extrusionOk="0">
                  <a:moveTo>
                    <a:pt x="3246" y="2868"/>
                  </a:moveTo>
                  <a:cubicBezTo>
                    <a:pt x="3435" y="2868"/>
                    <a:pt x="3592" y="3025"/>
                    <a:pt x="3592" y="3246"/>
                  </a:cubicBezTo>
                  <a:cubicBezTo>
                    <a:pt x="3592" y="3435"/>
                    <a:pt x="3435" y="3592"/>
                    <a:pt x="3246" y="3592"/>
                  </a:cubicBezTo>
                  <a:cubicBezTo>
                    <a:pt x="3057" y="3592"/>
                    <a:pt x="2899" y="3435"/>
                    <a:pt x="2899" y="3246"/>
                  </a:cubicBezTo>
                  <a:cubicBezTo>
                    <a:pt x="2899" y="3025"/>
                    <a:pt x="3057" y="2868"/>
                    <a:pt x="3246" y="2868"/>
                  </a:cubicBezTo>
                  <a:close/>
                  <a:moveTo>
                    <a:pt x="8854" y="2868"/>
                  </a:moveTo>
                  <a:cubicBezTo>
                    <a:pt x="9043" y="2868"/>
                    <a:pt x="9200" y="3025"/>
                    <a:pt x="9200" y="3246"/>
                  </a:cubicBezTo>
                  <a:cubicBezTo>
                    <a:pt x="9200" y="3435"/>
                    <a:pt x="9043" y="3592"/>
                    <a:pt x="8854" y="3592"/>
                  </a:cubicBezTo>
                  <a:cubicBezTo>
                    <a:pt x="8665" y="3592"/>
                    <a:pt x="8507" y="3435"/>
                    <a:pt x="8507" y="3246"/>
                  </a:cubicBezTo>
                  <a:cubicBezTo>
                    <a:pt x="8507" y="3025"/>
                    <a:pt x="8665" y="2868"/>
                    <a:pt x="8854" y="2868"/>
                  </a:cubicBezTo>
                  <a:close/>
                  <a:moveTo>
                    <a:pt x="6774" y="3277"/>
                  </a:moveTo>
                  <a:cubicBezTo>
                    <a:pt x="6963" y="3277"/>
                    <a:pt x="7121" y="3435"/>
                    <a:pt x="7121" y="3624"/>
                  </a:cubicBezTo>
                  <a:lnTo>
                    <a:pt x="7121" y="3876"/>
                  </a:lnTo>
                  <a:cubicBezTo>
                    <a:pt x="7247" y="3907"/>
                    <a:pt x="7341" y="3970"/>
                    <a:pt x="7467" y="4065"/>
                  </a:cubicBezTo>
                  <a:lnTo>
                    <a:pt x="7656" y="3939"/>
                  </a:lnTo>
                  <a:cubicBezTo>
                    <a:pt x="7706" y="3919"/>
                    <a:pt x="7766" y="3908"/>
                    <a:pt x="7825" y="3908"/>
                  </a:cubicBezTo>
                  <a:cubicBezTo>
                    <a:pt x="7955" y="3908"/>
                    <a:pt x="8086" y="3957"/>
                    <a:pt x="8129" y="4065"/>
                  </a:cubicBezTo>
                  <a:lnTo>
                    <a:pt x="8854" y="5294"/>
                  </a:lnTo>
                  <a:cubicBezTo>
                    <a:pt x="8917" y="5451"/>
                    <a:pt x="8885" y="5672"/>
                    <a:pt x="8728" y="5735"/>
                  </a:cubicBezTo>
                  <a:lnTo>
                    <a:pt x="8539" y="5861"/>
                  </a:lnTo>
                  <a:lnTo>
                    <a:pt x="8539" y="6270"/>
                  </a:lnTo>
                  <a:lnTo>
                    <a:pt x="8728" y="6396"/>
                  </a:lnTo>
                  <a:cubicBezTo>
                    <a:pt x="8885" y="6459"/>
                    <a:pt x="8980" y="6711"/>
                    <a:pt x="8854" y="6869"/>
                  </a:cubicBezTo>
                  <a:lnTo>
                    <a:pt x="8129" y="8066"/>
                  </a:lnTo>
                  <a:cubicBezTo>
                    <a:pt x="8043" y="8174"/>
                    <a:pt x="7927" y="8222"/>
                    <a:pt x="7812" y="8222"/>
                  </a:cubicBezTo>
                  <a:cubicBezTo>
                    <a:pt x="7759" y="8222"/>
                    <a:pt x="7706" y="8212"/>
                    <a:pt x="7656" y="8192"/>
                  </a:cubicBezTo>
                  <a:lnTo>
                    <a:pt x="7467" y="8066"/>
                  </a:lnTo>
                  <a:cubicBezTo>
                    <a:pt x="7341" y="8160"/>
                    <a:pt x="7215" y="8223"/>
                    <a:pt x="7121" y="8255"/>
                  </a:cubicBezTo>
                  <a:lnTo>
                    <a:pt x="7121" y="8507"/>
                  </a:lnTo>
                  <a:cubicBezTo>
                    <a:pt x="7121" y="8696"/>
                    <a:pt x="6963" y="8854"/>
                    <a:pt x="6774" y="8854"/>
                  </a:cubicBezTo>
                  <a:lnTo>
                    <a:pt x="5357" y="8854"/>
                  </a:lnTo>
                  <a:cubicBezTo>
                    <a:pt x="5136" y="8854"/>
                    <a:pt x="4978" y="8696"/>
                    <a:pt x="4978" y="8507"/>
                  </a:cubicBezTo>
                  <a:lnTo>
                    <a:pt x="4978" y="8255"/>
                  </a:lnTo>
                  <a:cubicBezTo>
                    <a:pt x="4884" y="8223"/>
                    <a:pt x="4758" y="8160"/>
                    <a:pt x="4632" y="8066"/>
                  </a:cubicBezTo>
                  <a:lnTo>
                    <a:pt x="4443" y="8192"/>
                  </a:lnTo>
                  <a:cubicBezTo>
                    <a:pt x="4393" y="8212"/>
                    <a:pt x="4334" y="8222"/>
                    <a:pt x="4274" y="8222"/>
                  </a:cubicBezTo>
                  <a:cubicBezTo>
                    <a:pt x="4145" y="8222"/>
                    <a:pt x="4013" y="8174"/>
                    <a:pt x="3970" y="8066"/>
                  </a:cubicBezTo>
                  <a:lnTo>
                    <a:pt x="3246" y="6869"/>
                  </a:lnTo>
                  <a:cubicBezTo>
                    <a:pt x="3183" y="6680"/>
                    <a:pt x="3214" y="6459"/>
                    <a:pt x="3372" y="6396"/>
                  </a:cubicBezTo>
                  <a:lnTo>
                    <a:pt x="3561" y="6270"/>
                  </a:lnTo>
                  <a:lnTo>
                    <a:pt x="3561" y="5861"/>
                  </a:lnTo>
                  <a:lnTo>
                    <a:pt x="3372" y="5735"/>
                  </a:lnTo>
                  <a:cubicBezTo>
                    <a:pt x="3214" y="5672"/>
                    <a:pt x="3151" y="5420"/>
                    <a:pt x="3246" y="5294"/>
                  </a:cubicBezTo>
                  <a:lnTo>
                    <a:pt x="3970" y="4065"/>
                  </a:lnTo>
                  <a:cubicBezTo>
                    <a:pt x="4013" y="3958"/>
                    <a:pt x="4142" y="3880"/>
                    <a:pt x="4270" y="3880"/>
                  </a:cubicBezTo>
                  <a:cubicBezTo>
                    <a:pt x="4331" y="3880"/>
                    <a:pt x="4392" y="3898"/>
                    <a:pt x="4443" y="3939"/>
                  </a:cubicBezTo>
                  <a:lnTo>
                    <a:pt x="4632" y="4065"/>
                  </a:lnTo>
                  <a:cubicBezTo>
                    <a:pt x="4758" y="3970"/>
                    <a:pt x="4884" y="3907"/>
                    <a:pt x="4978" y="3876"/>
                  </a:cubicBezTo>
                  <a:lnTo>
                    <a:pt x="4978" y="3624"/>
                  </a:lnTo>
                  <a:cubicBezTo>
                    <a:pt x="4978" y="3435"/>
                    <a:pt x="5136" y="3277"/>
                    <a:pt x="5357" y="3277"/>
                  </a:cubicBezTo>
                  <a:close/>
                  <a:moveTo>
                    <a:pt x="3246" y="8475"/>
                  </a:moveTo>
                  <a:cubicBezTo>
                    <a:pt x="3435" y="8475"/>
                    <a:pt x="3592" y="8633"/>
                    <a:pt x="3592" y="8822"/>
                  </a:cubicBezTo>
                  <a:cubicBezTo>
                    <a:pt x="3592" y="9043"/>
                    <a:pt x="3435" y="9169"/>
                    <a:pt x="3246" y="9169"/>
                  </a:cubicBezTo>
                  <a:cubicBezTo>
                    <a:pt x="3057" y="9169"/>
                    <a:pt x="2899" y="9011"/>
                    <a:pt x="2899" y="8822"/>
                  </a:cubicBezTo>
                  <a:cubicBezTo>
                    <a:pt x="2899" y="8633"/>
                    <a:pt x="3057" y="8475"/>
                    <a:pt x="3246" y="8475"/>
                  </a:cubicBezTo>
                  <a:close/>
                  <a:moveTo>
                    <a:pt x="8854" y="8475"/>
                  </a:moveTo>
                  <a:cubicBezTo>
                    <a:pt x="9043" y="8475"/>
                    <a:pt x="9200" y="8633"/>
                    <a:pt x="9200" y="8822"/>
                  </a:cubicBezTo>
                  <a:cubicBezTo>
                    <a:pt x="9200" y="9043"/>
                    <a:pt x="9043" y="9169"/>
                    <a:pt x="8854" y="9169"/>
                  </a:cubicBezTo>
                  <a:cubicBezTo>
                    <a:pt x="8665" y="9169"/>
                    <a:pt x="8507" y="9011"/>
                    <a:pt x="8507" y="8822"/>
                  </a:cubicBezTo>
                  <a:cubicBezTo>
                    <a:pt x="8507" y="8633"/>
                    <a:pt x="8665" y="8475"/>
                    <a:pt x="8854" y="8475"/>
                  </a:cubicBezTo>
                  <a:close/>
                  <a:moveTo>
                    <a:pt x="3183" y="1"/>
                  </a:moveTo>
                  <a:cubicBezTo>
                    <a:pt x="2994" y="1"/>
                    <a:pt x="2836" y="158"/>
                    <a:pt x="2836" y="347"/>
                  </a:cubicBezTo>
                  <a:lnTo>
                    <a:pt x="2836" y="1418"/>
                  </a:lnTo>
                  <a:lnTo>
                    <a:pt x="2458" y="1418"/>
                  </a:lnTo>
                  <a:cubicBezTo>
                    <a:pt x="1891" y="1418"/>
                    <a:pt x="1418" y="1891"/>
                    <a:pt x="1418" y="2490"/>
                  </a:cubicBezTo>
                  <a:lnTo>
                    <a:pt x="1418" y="2836"/>
                  </a:lnTo>
                  <a:lnTo>
                    <a:pt x="347" y="2836"/>
                  </a:lnTo>
                  <a:cubicBezTo>
                    <a:pt x="158" y="2836"/>
                    <a:pt x="1" y="2994"/>
                    <a:pt x="1" y="3183"/>
                  </a:cubicBezTo>
                  <a:cubicBezTo>
                    <a:pt x="1" y="3372"/>
                    <a:pt x="158" y="3529"/>
                    <a:pt x="347" y="3529"/>
                  </a:cubicBezTo>
                  <a:lnTo>
                    <a:pt x="1418" y="3529"/>
                  </a:lnTo>
                  <a:lnTo>
                    <a:pt x="1418" y="4254"/>
                  </a:lnTo>
                  <a:lnTo>
                    <a:pt x="347" y="4254"/>
                  </a:lnTo>
                  <a:cubicBezTo>
                    <a:pt x="158" y="4254"/>
                    <a:pt x="1" y="4411"/>
                    <a:pt x="1" y="4600"/>
                  </a:cubicBezTo>
                  <a:cubicBezTo>
                    <a:pt x="1" y="4821"/>
                    <a:pt x="158" y="4978"/>
                    <a:pt x="347" y="4978"/>
                  </a:cubicBezTo>
                  <a:lnTo>
                    <a:pt x="1418" y="4978"/>
                  </a:lnTo>
                  <a:lnTo>
                    <a:pt x="1418" y="5672"/>
                  </a:lnTo>
                  <a:lnTo>
                    <a:pt x="347" y="5672"/>
                  </a:lnTo>
                  <a:cubicBezTo>
                    <a:pt x="158" y="5672"/>
                    <a:pt x="1" y="5829"/>
                    <a:pt x="1" y="6018"/>
                  </a:cubicBezTo>
                  <a:cubicBezTo>
                    <a:pt x="1" y="6239"/>
                    <a:pt x="158" y="6396"/>
                    <a:pt x="347" y="6396"/>
                  </a:cubicBezTo>
                  <a:lnTo>
                    <a:pt x="1418" y="6396"/>
                  </a:lnTo>
                  <a:lnTo>
                    <a:pt x="1418" y="7089"/>
                  </a:lnTo>
                  <a:lnTo>
                    <a:pt x="347" y="7089"/>
                  </a:lnTo>
                  <a:cubicBezTo>
                    <a:pt x="158" y="7089"/>
                    <a:pt x="1" y="7247"/>
                    <a:pt x="1" y="7436"/>
                  </a:cubicBezTo>
                  <a:cubicBezTo>
                    <a:pt x="1" y="7656"/>
                    <a:pt x="158" y="7814"/>
                    <a:pt x="347" y="7814"/>
                  </a:cubicBezTo>
                  <a:lnTo>
                    <a:pt x="1418" y="7814"/>
                  </a:lnTo>
                  <a:lnTo>
                    <a:pt x="1418" y="8507"/>
                  </a:lnTo>
                  <a:lnTo>
                    <a:pt x="347" y="8507"/>
                  </a:lnTo>
                  <a:cubicBezTo>
                    <a:pt x="158" y="8507"/>
                    <a:pt x="1" y="8665"/>
                    <a:pt x="1" y="8854"/>
                  </a:cubicBezTo>
                  <a:cubicBezTo>
                    <a:pt x="1" y="9074"/>
                    <a:pt x="158" y="9232"/>
                    <a:pt x="347" y="9232"/>
                  </a:cubicBezTo>
                  <a:lnTo>
                    <a:pt x="1418" y="9232"/>
                  </a:lnTo>
                  <a:lnTo>
                    <a:pt x="1418" y="9578"/>
                  </a:lnTo>
                  <a:cubicBezTo>
                    <a:pt x="1418" y="10177"/>
                    <a:pt x="1891" y="10618"/>
                    <a:pt x="2458" y="10618"/>
                  </a:cubicBezTo>
                  <a:lnTo>
                    <a:pt x="2836" y="10618"/>
                  </a:lnTo>
                  <a:lnTo>
                    <a:pt x="2836" y="11689"/>
                  </a:lnTo>
                  <a:cubicBezTo>
                    <a:pt x="2836" y="11878"/>
                    <a:pt x="2994" y="12036"/>
                    <a:pt x="3183" y="12036"/>
                  </a:cubicBezTo>
                  <a:cubicBezTo>
                    <a:pt x="3372" y="12036"/>
                    <a:pt x="3529" y="11878"/>
                    <a:pt x="3529" y="11689"/>
                  </a:cubicBezTo>
                  <a:lnTo>
                    <a:pt x="3529" y="10618"/>
                  </a:lnTo>
                  <a:lnTo>
                    <a:pt x="4254" y="10618"/>
                  </a:lnTo>
                  <a:lnTo>
                    <a:pt x="4254" y="11689"/>
                  </a:lnTo>
                  <a:cubicBezTo>
                    <a:pt x="4254" y="11878"/>
                    <a:pt x="4411" y="12036"/>
                    <a:pt x="4600" y="12036"/>
                  </a:cubicBezTo>
                  <a:cubicBezTo>
                    <a:pt x="4789" y="12036"/>
                    <a:pt x="4947" y="11878"/>
                    <a:pt x="4947" y="11689"/>
                  </a:cubicBezTo>
                  <a:lnTo>
                    <a:pt x="4947" y="10618"/>
                  </a:lnTo>
                  <a:lnTo>
                    <a:pt x="5672" y="10618"/>
                  </a:lnTo>
                  <a:lnTo>
                    <a:pt x="5672" y="11689"/>
                  </a:lnTo>
                  <a:cubicBezTo>
                    <a:pt x="5672" y="11878"/>
                    <a:pt x="5829" y="12036"/>
                    <a:pt x="6018" y="12036"/>
                  </a:cubicBezTo>
                  <a:cubicBezTo>
                    <a:pt x="6207" y="12036"/>
                    <a:pt x="6365" y="11878"/>
                    <a:pt x="6365" y="11689"/>
                  </a:cubicBezTo>
                  <a:lnTo>
                    <a:pt x="6365" y="10618"/>
                  </a:lnTo>
                  <a:lnTo>
                    <a:pt x="7089" y="10618"/>
                  </a:lnTo>
                  <a:lnTo>
                    <a:pt x="7089" y="11689"/>
                  </a:lnTo>
                  <a:cubicBezTo>
                    <a:pt x="7089" y="11878"/>
                    <a:pt x="7247" y="12036"/>
                    <a:pt x="7436" y="12036"/>
                  </a:cubicBezTo>
                  <a:cubicBezTo>
                    <a:pt x="7625" y="12036"/>
                    <a:pt x="7782" y="11878"/>
                    <a:pt x="7782" y="11689"/>
                  </a:cubicBezTo>
                  <a:lnTo>
                    <a:pt x="7782" y="10618"/>
                  </a:lnTo>
                  <a:lnTo>
                    <a:pt x="8507" y="10618"/>
                  </a:lnTo>
                  <a:lnTo>
                    <a:pt x="8507" y="11689"/>
                  </a:lnTo>
                  <a:cubicBezTo>
                    <a:pt x="8507" y="11878"/>
                    <a:pt x="8665" y="12036"/>
                    <a:pt x="8854" y="12036"/>
                  </a:cubicBezTo>
                  <a:cubicBezTo>
                    <a:pt x="9043" y="12036"/>
                    <a:pt x="9200" y="11878"/>
                    <a:pt x="9200" y="11689"/>
                  </a:cubicBezTo>
                  <a:lnTo>
                    <a:pt x="9200" y="10618"/>
                  </a:lnTo>
                  <a:lnTo>
                    <a:pt x="9547" y="10618"/>
                  </a:lnTo>
                  <a:cubicBezTo>
                    <a:pt x="10145" y="10618"/>
                    <a:pt x="10618" y="10177"/>
                    <a:pt x="10618" y="9578"/>
                  </a:cubicBezTo>
                  <a:lnTo>
                    <a:pt x="10618" y="9232"/>
                  </a:lnTo>
                  <a:lnTo>
                    <a:pt x="11689" y="9232"/>
                  </a:lnTo>
                  <a:cubicBezTo>
                    <a:pt x="11878" y="9232"/>
                    <a:pt x="12036" y="9074"/>
                    <a:pt x="12036" y="8854"/>
                  </a:cubicBezTo>
                  <a:cubicBezTo>
                    <a:pt x="12036" y="8665"/>
                    <a:pt x="11878" y="8507"/>
                    <a:pt x="11689" y="8507"/>
                  </a:cubicBezTo>
                  <a:lnTo>
                    <a:pt x="10618" y="8507"/>
                  </a:lnTo>
                  <a:lnTo>
                    <a:pt x="10618" y="7814"/>
                  </a:lnTo>
                  <a:lnTo>
                    <a:pt x="11689" y="7814"/>
                  </a:lnTo>
                  <a:cubicBezTo>
                    <a:pt x="11878" y="7814"/>
                    <a:pt x="12036" y="7656"/>
                    <a:pt x="12036" y="7436"/>
                  </a:cubicBezTo>
                  <a:cubicBezTo>
                    <a:pt x="12036" y="7247"/>
                    <a:pt x="11878" y="7089"/>
                    <a:pt x="11689" y="7089"/>
                  </a:cubicBezTo>
                  <a:lnTo>
                    <a:pt x="10618" y="7089"/>
                  </a:lnTo>
                  <a:lnTo>
                    <a:pt x="10618" y="6396"/>
                  </a:lnTo>
                  <a:lnTo>
                    <a:pt x="11689" y="6396"/>
                  </a:lnTo>
                  <a:cubicBezTo>
                    <a:pt x="11878" y="6396"/>
                    <a:pt x="12036" y="6239"/>
                    <a:pt x="12036" y="6018"/>
                  </a:cubicBezTo>
                  <a:cubicBezTo>
                    <a:pt x="12036" y="5829"/>
                    <a:pt x="11878" y="5672"/>
                    <a:pt x="11689" y="5672"/>
                  </a:cubicBezTo>
                  <a:lnTo>
                    <a:pt x="10618" y="5672"/>
                  </a:lnTo>
                  <a:lnTo>
                    <a:pt x="10618" y="4978"/>
                  </a:lnTo>
                  <a:lnTo>
                    <a:pt x="11689" y="4978"/>
                  </a:lnTo>
                  <a:cubicBezTo>
                    <a:pt x="11878" y="4978"/>
                    <a:pt x="12036" y="4821"/>
                    <a:pt x="12036" y="4600"/>
                  </a:cubicBezTo>
                  <a:cubicBezTo>
                    <a:pt x="12036" y="4411"/>
                    <a:pt x="11878" y="4254"/>
                    <a:pt x="11689" y="4254"/>
                  </a:cubicBezTo>
                  <a:lnTo>
                    <a:pt x="10618" y="4254"/>
                  </a:lnTo>
                  <a:lnTo>
                    <a:pt x="10618" y="3529"/>
                  </a:lnTo>
                  <a:lnTo>
                    <a:pt x="11689" y="3529"/>
                  </a:lnTo>
                  <a:cubicBezTo>
                    <a:pt x="11878" y="3529"/>
                    <a:pt x="12036" y="3372"/>
                    <a:pt x="12036" y="3183"/>
                  </a:cubicBezTo>
                  <a:cubicBezTo>
                    <a:pt x="12036" y="2994"/>
                    <a:pt x="11878" y="2836"/>
                    <a:pt x="11689" y="2836"/>
                  </a:cubicBezTo>
                  <a:lnTo>
                    <a:pt x="10618" y="2836"/>
                  </a:lnTo>
                  <a:lnTo>
                    <a:pt x="10618" y="2490"/>
                  </a:lnTo>
                  <a:cubicBezTo>
                    <a:pt x="10618" y="1891"/>
                    <a:pt x="10145" y="1418"/>
                    <a:pt x="9547" y="1418"/>
                  </a:cubicBezTo>
                  <a:lnTo>
                    <a:pt x="9200" y="1418"/>
                  </a:lnTo>
                  <a:lnTo>
                    <a:pt x="9200" y="347"/>
                  </a:lnTo>
                  <a:cubicBezTo>
                    <a:pt x="9200" y="158"/>
                    <a:pt x="9043" y="1"/>
                    <a:pt x="8854" y="1"/>
                  </a:cubicBezTo>
                  <a:cubicBezTo>
                    <a:pt x="8665" y="1"/>
                    <a:pt x="8507" y="158"/>
                    <a:pt x="8507" y="347"/>
                  </a:cubicBezTo>
                  <a:lnTo>
                    <a:pt x="8507" y="1418"/>
                  </a:lnTo>
                  <a:lnTo>
                    <a:pt x="7782" y="1418"/>
                  </a:lnTo>
                  <a:lnTo>
                    <a:pt x="7782" y="347"/>
                  </a:lnTo>
                  <a:cubicBezTo>
                    <a:pt x="7782" y="158"/>
                    <a:pt x="7625" y="1"/>
                    <a:pt x="7436" y="1"/>
                  </a:cubicBezTo>
                  <a:cubicBezTo>
                    <a:pt x="7247" y="1"/>
                    <a:pt x="7089" y="158"/>
                    <a:pt x="7089" y="347"/>
                  </a:cubicBezTo>
                  <a:lnTo>
                    <a:pt x="7089" y="1418"/>
                  </a:lnTo>
                  <a:lnTo>
                    <a:pt x="6365" y="1418"/>
                  </a:lnTo>
                  <a:lnTo>
                    <a:pt x="6365" y="347"/>
                  </a:lnTo>
                  <a:cubicBezTo>
                    <a:pt x="6365" y="158"/>
                    <a:pt x="6207" y="1"/>
                    <a:pt x="6018" y="1"/>
                  </a:cubicBezTo>
                  <a:cubicBezTo>
                    <a:pt x="5829" y="1"/>
                    <a:pt x="5672" y="158"/>
                    <a:pt x="5672" y="347"/>
                  </a:cubicBezTo>
                  <a:lnTo>
                    <a:pt x="5672" y="1418"/>
                  </a:lnTo>
                  <a:lnTo>
                    <a:pt x="4947" y="1418"/>
                  </a:lnTo>
                  <a:lnTo>
                    <a:pt x="4947" y="347"/>
                  </a:lnTo>
                  <a:cubicBezTo>
                    <a:pt x="4947" y="158"/>
                    <a:pt x="4789" y="1"/>
                    <a:pt x="4600" y="1"/>
                  </a:cubicBezTo>
                  <a:cubicBezTo>
                    <a:pt x="4411" y="1"/>
                    <a:pt x="4254" y="158"/>
                    <a:pt x="4254" y="347"/>
                  </a:cubicBezTo>
                  <a:lnTo>
                    <a:pt x="4254" y="1418"/>
                  </a:lnTo>
                  <a:lnTo>
                    <a:pt x="3529" y="1418"/>
                  </a:lnTo>
                  <a:lnTo>
                    <a:pt x="3529" y="347"/>
                  </a:lnTo>
                  <a:cubicBezTo>
                    <a:pt x="3529" y="158"/>
                    <a:pt x="3372" y="1"/>
                    <a:pt x="3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0330;p87">
              <a:extLst>
                <a:ext uri="{FF2B5EF4-FFF2-40B4-BE49-F238E27FC236}">
                  <a16:creationId xmlns:a16="http://schemas.microsoft.com/office/drawing/2014/main" id="{F6A4839F-7B07-A276-CC8E-F7451E801C35}"/>
                </a:ext>
              </a:extLst>
            </p:cNvPr>
            <p:cNvSpPr/>
            <p:nvPr/>
          </p:nvSpPr>
          <p:spPr>
            <a:xfrm>
              <a:off x="-44369750" y="3317850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0331;p87">
              <a:extLst>
                <a:ext uri="{FF2B5EF4-FFF2-40B4-BE49-F238E27FC236}">
                  <a16:creationId xmlns:a16="http://schemas.microsoft.com/office/drawing/2014/main" id="{DE2D7783-E2A7-8F7A-FCC4-455DFF3CE4FD}"/>
                </a:ext>
              </a:extLst>
            </p:cNvPr>
            <p:cNvSpPr/>
            <p:nvPr/>
          </p:nvSpPr>
          <p:spPr>
            <a:xfrm>
              <a:off x="-44411500" y="3275325"/>
              <a:ext cx="100825" cy="102400"/>
            </a:xfrm>
            <a:custGeom>
              <a:avLst/>
              <a:gdLst/>
              <a:ahLst/>
              <a:cxnLst/>
              <a:rect l="l" t="t" r="r" b="b"/>
              <a:pathLst>
                <a:path w="4033" h="4096" extrusionOk="0">
                  <a:moveTo>
                    <a:pt x="2017" y="1008"/>
                  </a:moveTo>
                  <a:cubicBezTo>
                    <a:pt x="2615" y="1008"/>
                    <a:pt x="3088" y="1481"/>
                    <a:pt x="3088" y="2048"/>
                  </a:cubicBezTo>
                  <a:cubicBezTo>
                    <a:pt x="3088" y="2647"/>
                    <a:pt x="2615" y="3119"/>
                    <a:pt x="2017" y="3119"/>
                  </a:cubicBezTo>
                  <a:cubicBezTo>
                    <a:pt x="1418" y="3119"/>
                    <a:pt x="945" y="2647"/>
                    <a:pt x="945" y="2048"/>
                  </a:cubicBezTo>
                  <a:cubicBezTo>
                    <a:pt x="945" y="1481"/>
                    <a:pt x="1418" y="1008"/>
                    <a:pt x="2017" y="1008"/>
                  </a:cubicBezTo>
                  <a:close/>
                  <a:moveTo>
                    <a:pt x="1670" y="0"/>
                  </a:moveTo>
                  <a:lnTo>
                    <a:pt x="1670" y="126"/>
                  </a:lnTo>
                  <a:cubicBezTo>
                    <a:pt x="1670" y="284"/>
                    <a:pt x="1576" y="410"/>
                    <a:pt x="1418" y="441"/>
                  </a:cubicBezTo>
                  <a:cubicBezTo>
                    <a:pt x="1229" y="536"/>
                    <a:pt x="1040" y="630"/>
                    <a:pt x="882" y="756"/>
                  </a:cubicBezTo>
                  <a:cubicBezTo>
                    <a:pt x="809" y="811"/>
                    <a:pt x="725" y="845"/>
                    <a:pt x="643" y="845"/>
                  </a:cubicBezTo>
                  <a:cubicBezTo>
                    <a:pt x="584" y="845"/>
                    <a:pt x="526" y="828"/>
                    <a:pt x="473" y="788"/>
                  </a:cubicBezTo>
                  <a:lnTo>
                    <a:pt x="347" y="725"/>
                  </a:lnTo>
                  <a:lnTo>
                    <a:pt x="0" y="1324"/>
                  </a:lnTo>
                  <a:lnTo>
                    <a:pt x="126" y="1387"/>
                  </a:lnTo>
                  <a:cubicBezTo>
                    <a:pt x="252" y="1481"/>
                    <a:pt x="315" y="1639"/>
                    <a:pt x="284" y="1733"/>
                  </a:cubicBezTo>
                  <a:cubicBezTo>
                    <a:pt x="252" y="1985"/>
                    <a:pt x="252" y="2143"/>
                    <a:pt x="284" y="2363"/>
                  </a:cubicBezTo>
                  <a:cubicBezTo>
                    <a:pt x="315" y="2521"/>
                    <a:pt x="252" y="2647"/>
                    <a:pt x="126" y="2741"/>
                  </a:cubicBezTo>
                  <a:lnTo>
                    <a:pt x="0" y="2804"/>
                  </a:lnTo>
                  <a:lnTo>
                    <a:pt x="347" y="3403"/>
                  </a:lnTo>
                  <a:lnTo>
                    <a:pt x="473" y="3308"/>
                  </a:lnTo>
                  <a:cubicBezTo>
                    <a:pt x="518" y="3286"/>
                    <a:pt x="566" y="3276"/>
                    <a:pt x="616" y="3276"/>
                  </a:cubicBezTo>
                  <a:cubicBezTo>
                    <a:pt x="707" y="3276"/>
                    <a:pt x="801" y="3310"/>
                    <a:pt x="882" y="3371"/>
                  </a:cubicBezTo>
                  <a:cubicBezTo>
                    <a:pt x="1040" y="3529"/>
                    <a:pt x="1229" y="3592"/>
                    <a:pt x="1418" y="3686"/>
                  </a:cubicBezTo>
                  <a:cubicBezTo>
                    <a:pt x="1576" y="3718"/>
                    <a:pt x="1670" y="3875"/>
                    <a:pt x="1670" y="4001"/>
                  </a:cubicBezTo>
                  <a:lnTo>
                    <a:pt x="1670" y="4096"/>
                  </a:lnTo>
                  <a:lnTo>
                    <a:pt x="2363" y="4096"/>
                  </a:lnTo>
                  <a:lnTo>
                    <a:pt x="2363" y="4001"/>
                  </a:lnTo>
                  <a:cubicBezTo>
                    <a:pt x="2363" y="3844"/>
                    <a:pt x="2458" y="3718"/>
                    <a:pt x="2615" y="3686"/>
                  </a:cubicBezTo>
                  <a:cubicBezTo>
                    <a:pt x="2804" y="3592"/>
                    <a:pt x="2993" y="3466"/>
                    <a:pt x="3151" y="3371"/>
                  </a:cubicBezTo>
                  <a:cubicBezTo>
                    <a:pt x="3232" y="3310"/>
                    <a:pt x="3327" y="3276"/>
                    <a:pt x="3417" y="3276"/>
                  </a:cubicBezTo>
                  <a:cubicBezTo>
                    <a:pt x="3467" y="3276"/>
                    <a:pt x="3516" y="3286"/>
                    <a:pt x="3560" y="3308"/>
                  </a:cubicBezTo>
                  <a:lnTo>
                    <a:pt x="3686" y="3403"/>
                  </a:lnTo>
                  <a:lnTo>
                    <a:pt x="4033" y="2804"/>
                  </a:lnTo>
                  <a:lnTo>
                    <a:pt x="3907" y="2741"/>
                  </a:lnTo>
                  <a:cubicBezTo>
                    <a:pt x="3781" y="2647"/>
                    <a:pt x="3718" y="2489"/>
                    <a:pt x="3749" y="2363"/>
                  </a:cubicBezTo>
                  <a:cubicBezTo>
                    <a:pt x="3781" y="2143"/>
                    <a:pt x="3781" y="1985"/>
                    <a:pt x="3749" y="1733"/>
                  </a:cubicBezTo>
                  <a:cubicBezTo>
                    <a:pt x="3718" y="1576"/>
                    <a:pt x="3781" y="1481"/>
                    <a:pt x="3907" y="1387"/>
                  </a:cubicBezTo>
                  <a:lnTo>
                    <a:pt x="4033" y="1324"/>
                  </a:lnTo>
                  <a:lnTo>
                    <a:pt x="3686" y="725"/>
                  </a:lnTo>
                  <a:lnTo>
                    <a:pt x="3560" y="788"/>
                  </a:lnTo>
                  <a:cubicBezTo>
                    <a:pt x="3502" y="832"/>
                    <a:pt x="3437" y="855"/>
                    <a:pt x="3371" y="855"/>
                  </a:cubicBezTo>
                  <a:cubicBezTo>
                    <a:pt x="3295" y="855"/>
                    <a:pt x="3218" y="824"/>
                    <a:pt x="3151" y="756"/>
                  </a:cubicBezTo>
                  <a:cubicBezTo>
                    <a:pt x="2993" y="599"/>
                    <a:pt x="2804" y="536"/>
                    <a:pt x="2615" y="441"/>
                  </a:cubicBezTo>
                  <a:cubicBezTo>
                    <a:pt x="2458" y="410"/>
                    <a:pt x="2363" y="252"/>
                    <a:pt x="2363" y="126"/>
                  </a:cubicBezTo>
                  <a:lnTo>
                    <a:pt x="236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Grafik 1" descr="Ein Bild, das Grafiken, Schrift, Grafikdesign, Screenshot enthält.&#10;&#10;Automatisch generierte Beschreibung">
            <a:extLst>
              <a:ext uri="{FF2B5EF4-FFF2-40B4-BE49-F238E27FC236}">
                <a16:creationId xmlns:a16="http://schemas.microsoft.com/office/drawing/2014/main" id="{E272D7AC-166A-8928-9F06-50B1DC2DE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3887" y="4724972"/>
            <a:ext cx="1340113" cy="41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24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714;p43">
            <a:extLst>
              <a:ext uri="{FF2B5EF4-FFF2-40B4-BE49-F238E27FC236}">
                <a16:creationId xmlns:a16="http://schemas.microsoft.com/office/drawing/2014/main" id="{273745CE-40B8-2191-2816-7DB36AD9CD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dirty="0" err="1">
                <a:solidFill>
                  <a:schemeClr val="accent2"/>
                </a:solidFill>
              </a:rPr>
              <a:t>Klassischer</a:t>
            </a:r>
            <a:r>
              <a:rPr lang="en-US" dirty="0">
                <a:solidFill>
                  <a:schemeClr val="accent2"/>
                </a:solidFill>
              </a:rPr>
              <a:t> Ansatz</a:t>
            </a:r>
            <a:endParaRPr dirty="0">
              <a:solidFill>
                <a:schemeClr val="accent2"/>
              </a:solidFill>
            </a:endParaRPr>
          </a:p>
        </p:txBody>
      </p:sp>
      <p:grpSp>
        <p:nvGrpSpPr>
          <p:cNvPr id="65" name="Google Shape;8514;p83">
            <a:extLst>
              <a:ext uri="{FF2B5EF4-FFF2-40B4-BE49-F238E27FC236}">
                <a16:creationId xmlns:a16="http://schemas.microsoft.com/office/drawing/2014/main" id="{25E99F32-0EF0-9BDD-B449-17F05C092BBB}"/>
              </a:ext>
            </a:extLst>
          </p:cNvPr>
          <p:cNvGrpSpPr/>
          <p:nvPr/>
        </p:nvGrpSpPr>
        <p:grpSpPr>
          <a:xfrm>
            <a:off x="4882325" y="1673007"/>
            <a:ext cx="339253" cy="339253"/>
            <a:chOff x="1492675" y="4992125"/>
            <a:chExt cx="481825" cy="481825"/>
          </a:xfrm>
          <a:solidFill>
            <a:schemeClr val="accent3"/>
          </a:solidFill>
        </p:grpSpPr>
        <p:sp>
          <p:nvSpPr>
            <p:cNvPr id="66" name="Google Shape;8515;p83">
              <a:extLst>
                <a:ext uri="{FF2B5EF4-FFF2-40B4-BE49-F238E27FC236}">
                  <a16:creationId xmlns:a16="http://schemas.microsoft.com/office/drawing/2014/main" id="{8B97C442-AA71-8246-0CCB-6D789D78063D}"/>
                </a:ext>
              </a:extLst>
            </p:cNvPr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7" name="Google Shape;8516;p83">
              <a:extLst>
                <a:ext uri="{FF2B5EF4-FFF2-40B4-BE49-F238E27FC236}">
                  <a16:creationId xmlns:a16="http://schemas.microsoft.com/office/drawing/2014/main" id="{8AFE6EFF-45D4-5686-CF1E-4B7C84A783AD}"/>
                </a:ext>
              </a:extLst>
            </p:cNvPr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8" name="Google Shape;8517;p83">
            <a:extLst>
              <a:ext uri="{FF2B5EF4-FFF2-40B4-BE49-F238E27FC236}">
                <a16:creationId xmlns:a16="http://schemas.microsoft.com/office/drawing/2014/main" id="{E8DFEDFC-5901-5FB3-916F-843D633D7827}"/>
              </a:ext>
            </a:extLst>
          </p:cNvPr>
          <p:cNvGrpSpPr/>
          <p:nvPr/>
        </p:nvGrpSpPr>
        <p:grpSpPr>
          <a:xfrm>
            <a:off x="7486597" y="1673007"/>
            <a:ext cx="339253" cy="339253"/>
            <a:chOff x="2085525" y="4992125"/>
            <a:chExt cx="481825" cy="481825"/>
          </a:xfrm>
          <a:solidFill>
            <a:schemeClr val="accent4"/>
          </a:solidFill>
        </p:grpSpPr>
        <p:sp>
          <p:nvSpPr>
            <p:cNvPr id="69" name="Google Shape;8518;p83">
              <a:extLst>
                <a:ext uri="{FF2B5EF4-FFF2-40B4-BE49-F238E27FC236}">
                  <a16:creationId xmlns:a16="http://schemas.microsoft.com/office/drawing/2014/main" id="{5212577C-66DF-6261-99EC-2A53F4AD4AEA}"/>
                </a:ext>
              </a:extLst>
            </p:cNvPr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0" name="Google Shape;8519;p83">
              <a:extLst>
                <a:ext uri="{FF2B5EF4-FFF2-40B4-BE49-F238E27FC236}">
                  <a16:creationId xmlns:a16="http://schemas.microsoft.com/office/drawing/2014/main" id="{C76106D5-17F4-85E7-B6AA-1D8D9A99C3A0}"/>
                </a:ext>
              </a:extLst>
            </p:cNvPr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5" name="Google Shape;715;p43">
            <a:extLst>
              <a:ext uri="{FF2B5EF4-FFF2-40B4-BE49-F238E27FC236}">
                <a16:creationId xmlns:a16="http://schemas.microsoft.com/office/drawing/2014/main" id="{E61A6A71-C463-4391-B34E-0F80909A9923}"/>
              </a:ext>
            </a:extLst>
          </p:cNvPr>
          <p:cNvSpPr txBox="1">
            <a:spLocks/>
          </p:cNvSpPr>
          <p:nvPr/>
        </p:nvSpPr>
        <p:spPr>
          <a:xfrm>
            <a:off x="6536774" y="2156499"/>
            <a:ext cx="2500546" cy="6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400" b="0" i="0" u="none" strike="noStrike" cap="none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400" b="0" i="0" u="none" strike="noStrike" cap="none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400" b="0" i="0" u="none" strike="noStrike" cap="none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400" b="0" i="0" u="none" strike="noStrike" cap="none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400" b="0" i="0" u="none" strike="noStrike" cap="none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400" b="0" i="0" u="none" strike="noStrike" cap="none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400" b="0" i="0" u="none" strike="noStrike" cap="none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400" b="0" i="0" u="none" strike="noStrike" cap="none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400" b="0" i="0" u="none" strike="noStrike" cap="none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1"/>
                </a:solidFill>
              </a:rPr>
              <a:t>Daten werden geteilt</a:t>
            </a:r>
          </a:p>
        </p:txBody>
      </p:sp>
      <p:sp>
        <p:nvSpPr>
          <p:cNvPr id="26" name="Google Shape;715;p43">
            <a:extLst>
              <a:ext uri="{FF2B5EF4-FFF2-40B4-BE49-F238E27FC236}">
                <a16:creationId xmlns:a16="http://schemas.microsoft.com/office/drawing/2014/main" id="{7BB1A1A5-42FB-6EA8-9B5F-8E9AC0989258}"/>
              </a:ext>
            </a:extLst>
          </p:cNvPr>
          <p:cNvSpPr txBox="1">
            <a:spLocks/>
          </p:cNvSpPr>
          <p:nvPr/>
        </p:nvSpPr>
        <p:spPr>
          <a:xfrm>
            <a:off x="4102155" y="2156499"/>
            <a:ext cx="2238846" cy="2064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400" b="0" i="0" u="none" strike="noStrike" cap="none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400" b="0" i="0" u="none" strike="noStrike" cap="none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400" b="0" i="0" u="none" strike="noStrike" cap="none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400" b="0" i="0" u="none" strike="noStrike" cap="none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400" b="0" i="0" u="none" strike="noStrike" cap="none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400" b="0" i="0" u="none" strike="noStrike" cap="none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400" b="0" i="0" u="none" strike="noStrike" cap="none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400" b="0" i="0" u="none" strike="noStrike" cap="none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400" b="0" i="0" u="none" strike="noStrike" cap="none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1"/>
                </a:solidFill>
              </a:rPr>
              <a:t>Zentral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1"/>
                </a:solidFill>
              </a:rPr>
              <a:t>Hardware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1"/>
                </a:solidFill>
              </a:rPr>
              <a:t>Simple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54" name="Google Shape;481;p37">
            <a:extLst>
              <a:ext uri="{FF2B5EF4-FFF2-40B4-BE49-F238E27FC236}">
                <a16:creationId xmlns:a16="http://schemas.microsoft.com/office/drawing/2014/main" id="{01DB9BC7-9310-E807-4394-266BF19E812F}"/>
              </a:ext>
            </a:extLst>
          </p:cNvPr>
          <p:cNvSpPr/>
          <p:nvPr/>
        </p:nvSpPr>
        <p:spPr>
          <a:xfrm rot="1799054">
            <a:off x="1131797" y="1539373"/>
            <a:ext cx="1841046" cy="1369854"/>
          </a:xfrm>
          <a:custGeom>
            <a:avLst/>
            <a:gdLst/>
            <a:ahLst/>
            <a:cxnLst/>
            <a:rect l="l" t="t" r="r" b="b"/>
            <a:pathLst>
              <a:path w="49852" h="37093" extrusionOk="0">
                <a:moveTo>
                  <a:pt x="27103" y="0"/>
                </a:moveTo>
                <a:cubicBezTo>
                  <a:pt x="22256" y="0"/>
                  <a:pt x="17336" y="1522"/>
                  <a:pt x="13404" y="4557"/>
                </a:cubicBezTo>
                <a:cubicBezTo>
                  <a:pt x="5622" y="10558"/>
                  <a:pt x="1" y="24707"/>
                  <a:pt x="8085" y="32711"/>
                </a:cubicBezTo>
                <a:cubicBezTo>
                  <a:pt x="11180" y="35777"/>
                  <a:pt x="15588" y="37092"/>
                  <a:pt x="19994" y="37092"/>
                </a:cubicBezTo>
                <a:cubicBezTo>
                  <a:pt x="21294" y="37092"/>
                  <a:pt x="22593" y="36978"/>
                  <a:pt x="23858" y="36760"/>
                </a:cubicBezTo>
                <a:cubicBezTo>
                  <a:pt x="35086" y="34807"/>
                  <a:pt x="49851" y="26829"/>
                  <a:pt x="45895" y="13243"/>
                </a:cubicBezTo>
                <a:cubicBezTo>
                  <a:pt x="43523" y="5108"/>
                  <a:pt x="36593" y="744"/>
                  <a:pt x="29125" y="89"/>
                </a:cubicBezTo>
                <a:cubicBezTo>
                  <a:pt x="28454" y="30"/>
                  <a:pt x="27779" y="0"/>
                  <a:pt x="27103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dirty="0"/>
          </a:p>
        </p:txBody>
      </p:sp>
      <p:cxnSp>
        <p:nvCxnSpPr>
          <p:cNvPr id="55" name="Gerade Verbindung mit Pfeil 54">
            <a:extLst>
              <a:ext uri="{FF2B5EF4-FFF2-40B4-BE49-F238E27FC236}">
                <a16:creationId xmlns:a16="http://schemas.microsoft.com/office/drawing/2014/main" id="{03AA435C-6505-8659-2F74-9A05BEC52A2B}"/>
              </a:ext>
            </a:extLst>
          </p:cNvPr>
          <p:cNvCxnSpPr>
            <a:cxnSpLocks/>
          </p:cNvCxnSpPr>
          <p:nvPr/>
        </p:nvCxnSpPr>
        <p:spPr>
          <a:xfrm flipV="1">
            <a:off x="2052303" y="2931092"/>
            <a:ext cx="0" cy="837829"/>
          </a:xfrm>
          <a:prstGeom prst="straightConnector1">
            <a:avLst/>
          </a:prstGeom>
          <a:ln>
            <a:tailEnd type="triangle"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57" name="Google Shape;8740;p84">
            <a:extLst>
              <a:ext uri="{FF2B5EF4-FFF2-40B4-BE49-F238E27FC236}">
                <a16:creationId xmlns:a16="http://schemas.microsoft.com/office/drawing/2014/main" id="{038E2C37-1BCF-53C7-9B1E-A44AC783873F}"/>
              </a:ext>
            </a:extLst>
          </p:cNvPr>
          <p:cNvGrpSpPr/>
          <p:nvPr/>
        </p:nvGrpSpPr>
        <p:grpSpPr>
          <a:xfrm>
            <a:off x="1818199" y="3811093"/>
            <a:ext cx="355663" cy="308725"/>
            <a:chOff x="-28462125" y="3199700"/>
            <a:chExt cx="298550" cy="259150"/>
          </a:xfrm>
          <a:solidFill>
            <a:schemeClr val="accent1"/>
          </a:solidFill>
        </p:grpSpPr>
        <p:sp>
          <p:nvSpPr>
            <p:cNvPr id="58" name="Google Shape;8741;p84">
              <a:extLst>
                <a:ext uri="{FF2B5EF4-FFF2-40B4-BE49-F238E27FC236}">
                  <a16:creationId xmlns:a16="http://schemas.microsoft.com/office/drawing/2014/main" id="{39A4314D-188B-BE80-BF72-C59D6C395B73}"/>
                </a:ext>
              </a:extLst>
            </p:cNvPr>
            <p:cNvSpPr/>
            <p:nvPr/>
          </p:nvSpPr>
          <p:spPr>
            <a:xfrm>
              <a:off x="-28459750" y="3284775"/>
              <a:ext cx="296175" cy="104775"/>
            </a:xfrm>
            <a:custGeom>
              <a:avLst/>
              <a:gdLst/>
              <a:ahLst/>
              <a:cxnLst/>
              <a:rect l="l" t="t" r="r" b="b"/>
              <a:pathLst>
                <a:path w="11847" h="4191" extrusionOk="0">
                  <a:moveTo>
                    <a:pt x="5230" y="0"/>
                  </a:moveTo>
                  <a:cubicBezTo>
                    <a:pt x="5073" y="0"/>
                    <a:pt x="4947" y="63"/>
                    <a:pt x="4915" y="189"/>
                  </a:cubicBezTo>
                  <a:lnTo>
                    <a:pt x="4096" y="2080"/>
                  </a:lnTo>
                  <a:lnTo>
                    <a:pt x="347" y="2080"/>
                  </a:lnTo>
                  <a:cubicBezTo>
                    <a:pt x="158" y="2080"/>
                    <a:pt x="0" y="2237"/>
                    <a:pt x="0" y="2426"/>
                  </a:cubicBezTo>
                  <a:cubicBezTo>
                    <a:pt x="0" y="2615"/>
                    <a:pt x="158" y="2773"/>
                    <a:pt x="347" y="2773"/>
                  </a:cubicBezTo>
                  <a:lnTo>
                    <a:pt x="4316" y="2773"/>
                  </a:lnTo>
                  <a:cubicBezTo>
                    <a:pt x="4411" y="2773"/>
                    <a:pt x="4505" y="2710"/>
                    <a:pt x="4600" y="2584"/>
                  </a:cubicBezTo>
                  <a:lnTo>
                    <a:pt x="5199" y="1292"/>
                  </a:lnTo>
                  <a:lnTo>
                    <a:pt x="6238" y="3970"/>
                  </a:lnTo>
                  <a:cubicBezTo>
                    <a:pt x="6301" y="4096"/>
                    <a:pt x="6396" y="4159"/>
                    <a:pt x="6522" y="4191"/>
                  </a:cubicBezTo>
                  <a:lnTo>
                    <a:pt x="6553" y="4191"/>
                  </a:lnTo>
                  <a:cubicBezTo>
                    <a:pt x="6679" y="4191"/>
                    <a:pt x="6805" y="4127"/>
                    <a:pt x="6868" y="4033"/>
                  </a:cubicBezTo>
                  <a:lnTo>
                    <a:pt x="7624" y="2836"/>
                  </a:lnTo>
                  <a:lnTo>
                    <a:pt x="11500" y="2836"/>
                  </a:lnTo>
                  <a:cubicBezTo>
                    <a:pt x="11689" y="2836"/>
                    <a:pt x="11846" y="2678"/>
                    <a:pt x="11846" y="2458"/>
                  </a:cubicBezTo>
                  <a:cubicBezTo>
                    <a:pt x="11846" y="2269"/>
                    <a:pt x="11689" y="2111"/>
                    <a:pt x="11500" y="2111"/>
                  </a:cubicBezTo>
                  <a:lnTo>
                    <a:pt x="7435" y="2111"/>
                  </a:lnTo>
                  <a:cubicBezTo>
                    <a:pt x="7309" y="2111"/>
                    <a:pt x="7183" y="2206"/>
                    <a:pt x="7120" y="2269"/>
                  </a:cubicBezTo>
                  <a:lnTo>
                    <a:pt x="6648" y="3056"/>
                  </a:lnTo>
                  <a:lnTo>
                    <a:pt x="5545" y="221"/>
                  </a:lnTo>
                  <a:cubicBezTo>
                    <a:pt x="5514" y="95"/>
                    <a:pt x="5388" y="0"/>
                    <a:pt x="52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742;p84">
              <a:extLst>
                <a:ext uri="{FF2B5EF4-FFF2-40B4-BE49-F238E27FC236}">
                  <a16:creationId xmlns:a16="http://schemas.microsoft.com/office/drawing/2014/main" id="{4B57D531-7704-38C0-1D83-18F19F2BD47C}"/>
                </a:ext>
              </a:extLst>
            </p:cNvPr>
            <p:cNvSpPr/>
            <p:nvPr/>
          </p:nvSpPr>
          <p:spPr>
            <a:xfrm>
              <a:off x="-28462125" y="3199700"/>
              <a:ext cx="295400" cy="125275"/>
            </a:xfrm>
            <a:custGeom>
              <a:avLst/>
              <a:gdLst/>
              <a:ahLst/>
              <a:cxnLst/>
              <a:rect l="l" t="t" r="r" b="b"/>
              <a:pathLst>
                <a:path w="11816" h="5011" extrusionOk="0">
                  <a:moveTo>
                    <a:pt x="3151" y="1"/>
                  </a:moveTo>
                  <a:cubicBezTo>
                    <a:pt x="1387" y="1"/>
                    <a:pt x="1" y="1419"/>
                    <a:pt x="1" y="3277"/>
                  </a:cubicBezTo>
                  <a:cubicBezTo>
                    <a:pt x="1" y="3876"/>
                    <a:pt x="158" y="4349"/>
                    <a:pt x="442" y="4821"/>
                  </a:cubicBezTo>
                  <a:lnTo>
                    <a:pt x="3655" y="4821"/>
                  </a:lnTo>
                  <a:lnTo>
                    <a:pt x="4285" y="3340"/>
                  </a:lnTo>
                  <a:cubicBezTo>
                    <a:pt x="4443" y="2994"/>
                    <a:pt x="4821" y="2773"/>
                    <a:pt x="5199" y="2710"/>
                  </a:cubicBezTo>
                  <a:cubicBezTo>
                    <a:pt x="5672" y="2710"/>
                    <a:pt x="6018" y="2994"/>
                    <a:pt x="6176" y="3403"/>
                  </a:cubicBezTo>
                  <a:lnTo>
                    <a:pt x="6806" y="5010"/>
                  </a:lnTo>
                  <a:cubicBezTo>
                    <a:pt x="6963" y="4884"/>
                    <a:pt x="7215" y="4821"/>
                    <a:pt x="7404" y="4821"/>
                  </a:cubicBezTo>
                  <a:lnTo>
                    <a:pt x="11374" y="4821"/>
                  </a:lnTo>
                  <a:cubicBezTo>
                    <a:pt x="11626" y="4349"/>
                    <a:pt x="11815" y="3813"/>
                    <a:pt x="11815" y="3277"/>
                  </a:cubicBezTo>
                  <a:cubicBezTo>
                    <a:pt x="11815" y="1419"/>
                    <a:pt x="10429" y="1"/>
                    <a:pt x="8665" y="1"/>
                  </a:cubicBezTo>
                  <a:cubicBezTo>
                    <a:pt x="7247" y="1"/>
                    <a:pt x="6396" y="977"/>
                    <a:pt x="5924" y="1860"/>
                  </a:cubicBezTo>
                  <a:cubicBezTo>
                    <a:pt x="5451" y="977"/>
                    <a:pt x="4537" y="1"/>
                    <a:pt x="31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43;p84">
              <a:extLst>
                <a:ext uri="{FF2B5EF4-FFF2-40B4-BE49-F238E27FC236}">
                  <a16:creationId xmlns:a16="http://schemas.microsoft.com/office/drawing/2014/main" id="{80BF8C4D-5CCC-E11A-0FCC-26069A8BC032}"/>
                </a:ext>
              </a:extLst>
            </p:cNvPr>
            <p:cNvSpPr/>
            <p:nvPr/>
          </p:nvSpPr>
          <p:spPr>
            <a:xfrm>
              <a:off x="-28405400" y="3360375"/>
              <a:ext cx="186675" cy="98475"/>
            </a:xfrm>
            <a:custGeom>
              <a:avLst/>
              <a:gdLst/>
              <a:ahLst/>
              <a:cxnLst/>
              <a:rect l="l" t="t" r="r" b="b"/>
              <a:pathLst>
                <a:path w="7467" h="3939" extrusionOk="0">
                  <a:moveTo>
                    <a:pt x="2962" y="1"/>
                  </a:moveTo>
                  <a:cubicBezTo>
                    <a:pt x="2773" y="284"/>
                    <a:pt x="2458" y="442"/>
                    <a:pt x="2111" y="442"/>
                  </a:cubicBezTo>
                  <a:lnTo>
                    <a:pt x="0" y="442"/>
                  </a:lnTo>
                  <a:cubicBezTo>
                    <a:pt x="158" y="599"/>
                    <a:pt x="347" y="757"/>
                    <a:pt x="536" y="914"/>
                  </a:cubicBezTo>
                  <a:cubicBezTo>
                    <a:pt x="1449" y="1734"/>
                    <a:pt x="2426" y="2647"/>
                    <a:pt x="3434" y="3813"/>
                  </a:cubicBezTo>
                  <a:cubicBezTo>
                    <a:pt x="3529" y="3907"/>
                    <a:pt x="3592" y="3939"/>
                    <a:pt x="3718" y="3939"/>
                  </a:cubicBezTo>
                  <a:cubicBezTo>
                    <a:pt x="3844" y="3939"/>
                    <a:pt x="3907" y="3907"/>
                    <a:pt x="4001" y="3813"/>
                  </a:cubicBezTo>
                  <a:cubicBezTo>
                    <a:pt x="4978" y="2584"/>
                    <a:pt x="6018" y="1734"/>
                    <a:pt x="6900" y="914"/>
                  </a:cubicBezTo>
                  <a:cubicBezTo>
                    <a:pt x="7120" y="757"/>
                    <a:pt x="7278" y="599"/>
                    <a:pt x="7467" y="442"/>
                  </a:cubicBezTo>
                  <a:lnTo>
                    <a:pt x="5860" y="442"/>
                  </a:lnTo>
                  <a:lnTo>
                    <a:pt x="5293" y="1324"/>
                  </a:lnTo>
                  <a:cubicBezTo>
                    <a:pt x="5104" y="1639"/>
                    <a:pt x="4789" y="1860"/>
                    <a:pt x="4379" y="1860"/>
                  </a:cubicBezTo>
                  <a:lnTo>
                    <a:pt x="4316" y="1860"/>
                  </a:lnTo>
                  <a:cubicBezTo>
                    <a:pt x="3907" y="1797"/>
                    <a:pt x="3592" y="1576"/>
                    <a:pt x="3434" y="1167"/>
                  </a:cubicBezTo>
                  <a:lnTo>
                    <a:pt x="29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" name="Google Shape;8740;p84">
            <a:extLst>
              <a:ext uri="{FF2B5EF4-FFF2-40B4-BE49-F238E27FC236}">
                <a16:creationId xmlns:a16="http://schemas.microsoft.com/office/drawing/2014/main" id="{3C8181C4-E50F-F374-713C-8733BE91A945}"/>
              </a:ext>
            </a:extLst>
          </p:cNvPr>
          <p:cNvGrpSpPr/>
          <p:nvPr/>
        </p:nvGrpSpPr>
        <p:grpSpPr>
          <a:xfrm>
            <a:off x="2085859" y="4119818"/>
            <a:ext cx="355663" cy="308725"/>
            <a:chOff x="-28462125" y="3199700"/>
            <a:chExt cx="298550" cy="259150"/>
          </a:xfrm>
          <a:solidFill>
            <a:schemeClr val="accent1"/>
          </a:solidFill>
        </p:grpSpPr>
        <p:sp>
          <p:nvSpPr>
            <p:cNvPr id="73" name="Google Shape;8741;p84">
              <a:extLst>
                <a:ext uri="{FF2B5EF4-FFF2-40B4-BE49-F238E27FC236}">
                  <a16:creationId xmlns:a16="http://schemas.microsoft.com/office/drawing/2014/main" id="{6A3D569D-1F93-F3DB-F7E0-013AA932720A}"/>
                </a:ext>
              </a:extLst>
            </p:cNvPr>
            <p:cNvSpPr/>
            <p:nvPr/>
          </p:nvSpPr>
          <p:spPr>
            <a:xfrm>
              <a:off x="-28459750" y="3284775"/>
              <a:ext cx="296175" cy="104775"/>
            </a:xfrm>
            <a:custGeom>
              <a:avLst/>
              <a:gdLst/>
              <a:ahLst/>
              <a:cxnLst/>
              <a:rect l="l" t="t" r="r" b="b"/>
              <a:pathLst>
                <a:path w="11847" h="4191" extrusionOk="0">
                  <a:moveTo>
                    <a:pt x="5230" y="0"/>
                  </a:moveTo>
                  <a:cubicBezTo>
                    <a:pt x="5073" y="0"/>
                    <a:pt x="4947" y="63"/>
                    <a:pt x="4915" y="189"/>
                  </a:cubicBezTo>
                  <a:lnTo>
                    <a:pt x="4096" y="2080"/>
                  </a:lnTo>
                  <a:lnTo>
                    <a:pt x="347" y="2080"/>
                  </a:lnTo>
                  <a:cubicBezTo>
                    <a:pt x="158" y="2080"/>
                    <a:pt x="0" y="2237"/>
                    <a:pt x="0" y="2426"/>
                  </a:cubicBezTo>
                  <a:cubicBezTo>
                    <a:pt x="0" y="2615"/>
                    <a:pt x="158" y="2773"/>
                    <a:pt x="347" y="2773"/>
                  </a:cubicBezTo>
                  <a:lnTo>
                    <a:pt x="4316" y="2773"/>
                  </a:lnTo>
                  <a:cubicBezTo>
                    <a:pt x="4411" y="2773"/>
                    <a:pt x="4505" y="2710"/>
                    <a:pt x="4600" y="2584"/>
                  </a:cubicBezTo>
                  <a:lnTo>
                    <a:pt x="5199" y="1292"/>
                  </a:lnTo>
                  <a:lnTo>
                    <a:pt x="6238" y="3970"/>
                  </a:lnTo>
                  <a:cubicBezTo>
                    <a:pt x="6301" y="4096"/>
                    <a:pt x="6396" y="4159"/>
                    <a:pt x="6522" y="4191"/>
                  </a:cubicBezTo>
                  <a:lnTo>
                    <a:pt x="6553" y="4191"/>
                  </a:lnTo>
                  <a:cubicBezTo>
                    <a:pt x="6679" y="4191"/>
                    <a:pt x="6805" y="4127"/>
                    <a:pt x="6868" y="4033"/>
                  </a:cubicBezTo>
                  <a:lnTo>
                    <a:pt x="7624" y="2836"/>
                  </a:lnTo>
                  <a:lnTo>
                    <a:pt x="11500" y="2836"/>
                  </a:lnTo>
                  <a:cubicBezTo>
                    <a:pt x="11689" y="2836"/>
                    <a:pt x="11846" y="2678"/>
                    <a:pt x="11846" y="2458"/>
                  </a:cubicBezTo>
                  <a:cubicBezTo>
                    <a:pt x="11846" y="2269"/>
                    <a:pt x="11689" y="2111"/>
                    <a:pt x="11500" y="2111"/>
                  </a:cubicBezTo>
                  <a:lnTo>
                    <a:pt x="7435" y="2111"/>
                  </a:lnTo>
                  <a:cubicBezTo>
                    <a:pt x="7309" y="2111"/>
                    <a:pt x="7183" y="2206"/>
                    <a:pt x="7120" y="2269"/>
                  </a:cubicBezTo>
                  <a:lnTo>
                    <a:pt x="6648" y="3056"/>
                  </a:lnTo>
                  <a:lnTo>
                    <a:pt x="5545" y="221"/>
                  </a:lnTo>
                  <a:cubicBezTo>
                    <a:pt x="5514" y="95"/>
                    <a:pt x="5388" y="0"/>
                    <a:pt x="52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42;p84">
              <a:extLst>
                <a:ext uri="{FF2B5EF4-FFF2-40B4-BE49-F238E27FC236}">
                  <a16:creationId xmlns:a16="http://schemas.microsoft.com/office/drawing/2014/main" id="{CF0B52A4-1C18-780B-3D59-2ED8BC8172B7}"/>
                </a:ext>
              </a:extLst>
            </p:cNvPr>
            <p:cNvSpPr/>
            <p:nvPr/>
          </p:nvSpPr>
          <p:spPr>
            <a:xfrm>
              <a:off x="-28462125" y="3199700"/>
              <a:ext cx="295400" cy="125275"/>
            </a:xfrm>
            <a:custGeom>
              <a:avLst/>
              <a:gdLst/>
              <a:ahLst/>
              <a:cxnLst/>
              <a:rect l="l" t="t" r="r" b="b"/>
              <a:pathLst>
                <a:path w="11816" h="5011" extrusionOk="0">
                  <a:moveTo>
                    <a:pt x="3151" y="1"/>
                  </a:moveTo>
                  <a:cubicBezTo>
                    <a:pt x="1387" y="1"/>
                    <a:pt x="1" y="1419"/>
                    <a:pt x="1" y="3277"/>
                  </a:cubicBezTo>
                  <a:cubicBezTo>
                    <a:pt x="1" y="3876"/>
                    <a:pt x="158" y="4349"/>
                    <a:pt x="442" y="4821"/>
                  </a:cubicBezTo>
                  <a:lnTo>
                    <a:pt x="3655" y="4821"/>
                  </a:lnTo>
                  <a:lnTo>
                    <a:pt x="4285" y="3340"/>
                  </a:lnTo>
                  <a:cubicBezTo>
                    <a:pt x="4443" y="2994"/>
                    <a:pt x="4821" y="2773"/>
                    <a:pt x="5199" y="2710"/>
                  </a:cubicBezTo>
                  <a:cubicBezTo>
                    <a:pt x="5672" y="2710"/>
                    <a:pt x="6018" y="2994"/>
                    <a:pt x="6176" y="3403"/>
                  </a:cubicBezTo>
                  <a:lnTo>
                    <a:pt x="6806" y="5010"/>
                  </a:lnTo>
                  <a:cubicBezTo>
                    <a:pt x="6963" y="4884"/>
                    <a:pt x="7215" y="4821"/>
                    <a:pt x="7404" y="4821"/>
                  </a:cubicBezTo>
                  <a:lnTo>
                    <a:pt x="11374" y="4821"/>
                  </a:lnTo>
                  <a:cubicBezTo>
                    <a:pt x="11626" y="4349"/>
                    <a:pt x="11815" y="3813"/>
                    <a:pt x="11815" y="3277"/>
                  </a:cubicBezTo>
                  <a:cubicBezTo>
                    <a:pt x="11815" y="1419"/>
                    <a:pt x="10429" y="1"/>
                    <a:pt x="8665" y="1"/>
                  </a:cubicBezTo>
                  <a:cubicBezTo>
                    <a:pt x="7247" y="1"/>
                    <a:pt x="6396" y="977"/>
                    <a:pt x="5924" y="1860"/>
                  </a:cubicBezTo>
                  <a:cubicBezTo>
                    <a:pt x="5451" y="977"/>
                    <a:pt x="4537" y="1"/>
                    <a:pt x="31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43;p84">
              <a:extLst>
                <a:ext uri="{FF2B5EF4-FFF2-40B4-BE49-F238E27FC236}">
                  <a16:creationId xmlns:a16="http://schemas.microsoft.com/office/drawing/2014/main" id="{7D86CAB3-759D-9A80-DEA0-111A05E35D22}"/>
                </a:ext>
              </a:extLst>
            </p:cNvPr>
            <p:cNvSpPr/>
            <p:nvPr/>
          </p:nvSpPr>
          <p:spPr>
            <a:xfrm>
              <a:off x="-28405400" y="3360375"/>
              <a:ext cx="186675" cy="98475"/>
            </a:xfrm>
            <a:custGeom>
              <a:avLst/>
              <a:gdLst/>
              <a:ahLst/>
              <a:cxnLst/>
              <a:rect l="l" t="t" r="r" b="b"/>
              <a:pathLst>
                <a:path w="7467" h="3939" extrusionOk="0">
                  <a:moveTo>
                    <a:pt x="2962" y="1"/>
                  </a:moveTo>
                  <a:cubicBezTo>
                    <a:pt x="2773" y="284"/>
                    <a:pt x="2458" y="442"/>
                    <a:pt x="2111" y="442"/>
                  </a:cubicBezTo>
                  <a:lnTo>
                    <a:pt x="0" y="442"/>
                  </a:lnTo>
                  <a:cubicBezTo>
                    <a:pt x="158" y="599"/>
                    <a:pt x="347" y="757"/>
                    <a:pt x="536" y="914"/>
                  </a:cubicBezTo>
                  <a:cubicBezTo>
                    <a:pt x="1449" y="1734"/>
                    <a:pt x="2426" y="2647"/>
                    <a:pt x="3434" y="3813"/>
                  </a:cubicBezTo>
                  <a:cubicBezTo>
                    <a:pt x="3529" y="3907"/>
                    <a:pt x="3592" y="3939"/>
                    <a:pt x="3718" y="3939"/>
                  </a:cubicBezTo>
                  <a:cubicBezTo>
                    <a:pt x="3844" y="3939"/>
                    <a:pt x="3907" y="3907"/>
                    <a:pt x="4001" y="3813"/>
                  </a:cubicBezTo>
                  <a:cubicBezTo>
                    <a:pt x="4978" y="2584"/>
                    <a:pt x="6018" y="1734"/>
                    <a:pt x="6900" y="914"/>
                  </a:cubicBezTo>
                  <a:cubicBezTo>
                    <a:pt x="7120" y="757"/>
                    <a:pt x="7278" y="599"/>
                    <a:pt x="7467" y="442"/>
                  </a:cubicBezTo>
                  <a:lnTo>
                    <a:pt x="5860" y="442"/>
                  </a:lnTo>
                  <a:lnTo>
                    <a:pt x="5293" y="1324"/>
                  </a:lnTo>
                  <a:cubicBezTo>
                    <a:pt x="5104" y="1639"/>
                    <a:pt x="4789" y="1860"/>
                    <a:pt x="4379" y="1860"/>
                  </a:cubicBezTo>
                  <a:lnTo>
                    <a:pt x="4316" y="1860"/>
                  </a:lnTo>
                  <a:cubicBezTo>
                    <a:pt x="3907" y="1797"/>
                    <a:pt x="3592" y="1576"/>
                    <a:pt x="3434" y="1167"/>
                  </a:cubicBezTo>
                  <a:lnTo>
                    <a:pt x="29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" name="Google Shape;8740;p84">
            <a:extLst>
              <a:ext uri="{FF2B5EF4-FFF2-40B4-BE49-F238E27FC236}">
                <a16:creationId xmlns:a16="http://schemas.microsoft.com/office/drawing/2014/main" id="{DE5D22D4-926D-F09F-602B-6A0AF4EAB3A0}"/>
              </a:ext>
            </a:extLst>
          </p:cNvPr>
          <p:cNvGrpSpPr/>
          <p:nvPr/>
        </p:nvGrpSpPr>
        <p:grpSpPr>
          <a:xfrm>
            <a:off x="1682513" y="4223757"/>
            <a:ext cx="355663" cy="308725"/>
            <a:chOff x="-28462125" y="3199700"/>
            <a:chExt cx="298550" cy="259150"/>
          </a:xfrm>
          <a:solidFill>
            <a:schemeClr val="accent1"/>
          </a:solidFill>
        </p:grpSpPr>
        <p:sp>
          <p:nvSpPr>
            <p:cNvPr id="77" name="Google Shape;8741;p84">
              <a:extLst>
                <a:ext uri="{FF2B5EF4-FFF2-40B4-BE49-F238E27FC236}">
                  <a16:creationId xmlns:a16="http://schemas.microsoft.com/office/drawing/2014/main" id="{53010BCB-2619-28D0-FCF9-9A80C0A8F71F}"/>
                </a:ext>
              </a:extLst>
            </p:cNvPr>
            <p:cNvSpPr/>
            <p:nvPr/>
          </p:nvSpPr>
          <p:spPr>
            <a:xfrm>
              <a:off x="-28459750" y="3284775"/>
              <a:ext cx="296175" cy="104775"/>
            </a:xfrm>
            <a:custGeom>
              <a:avLst/>
              <a:gdLst/>
              <a:ahLst/>
              <a:cxnLst/>
              <a:rect l="l" t="t" r="r" b="b"/>
              <a:pathLst>
                <a:path w="11847" h="4191" extrusionOk="0">
                  <a:moveTo>
                    <a:pt x="5230" y="0"/>
                  </a:moveTo>
                  <a:cubicBezTo>
                    <a:pt x="5073" y="0"/>
                    <a:pt x="4947" y="63"/>
                    <a:pt x="4915" y="189"/>
                  </a:cubicBezTo>
                  <a:lnTo>
                    <a:pt x="4096" y="2080"/>
                  </a:lnTo>
                  <a:lnTo>
                    <a:pt x="347" y="2080"/>
                  </a:lnTo>
                  <a:cubicBezTo>
                    <a:pt x="158" y="2080"/>
                    <a:pt x="0" y="2237"/>
                    <a:pt x="0" y="2426"/>
                  </a:cubicBezTo>
                  <a:cubicBezTo>
                    <a:pt x="0" y="2615"/>
                    <a:pt x="158" y="2773"/>
                    <a:pt x="347" y="2773"/>
                  </a:cubicBezTo>
                  <a:lnTo>
                    <a:pt x="4316" y="2773"/>
                  </a:lnTo>
                  <a:cubicBezTo>
                    <a:pt x="4411" y="2773"/>
                    <a:pt x="4505" y="2710"/>
                    <a:pt x="4600" y="2584"/>
                  </a:cubicBezTo>
                  <a:lnTo>
                    <a:pt x="5199" y="1292"/>
                  </a:lnTo>
                  <a:lnTo>
                    <a:pt x="6238" y="3970"/>
                  </a:lnTo>
                  <a:cubicBezTo>
                    <a:pt x="6301" y="4096"/>
                    <a:pt x="6396" y="4159"/>
                    <a:pt x="6522" y="4191"/>
                  </a:cubicBezTo>
                  <a:lnTo>
                    <a:pt x="6553" y="4191"/>
                  </a:lnTo>
                  <a:cubicBezTo>
                    <a:pt x="6679" y="4191"/>
                    <a:pt x="6805" y="4127"/>
                    <a:pt x="6868" y="4033"/>
                  </a:cubicBezTo>
                  <a:lnTo>
                    <a:pt x="7624" y="2836"/>
                  </a:lnTo>
                  <a:lnTo>
                    <a:pt x="11500" y="2836"/>
                  </a:lnTo>
                  <a:cubicBezTo>
                    <a:pt x="11689" y="2836"/>
                    <a:pt x="11846" y="2678"/>
                    <a:pt x="11846" y="2458"/>
                  </a:cubicBezTo>
                  <a:cubicBezTo>
                    <a:pt x="11846" y="2269"/>
                    <a:pt x="11689" y="2111"/>
                    <a:pt x="11500" y="2111"/>
                  </a:cubicBezTo>
                  <a:lnTo>
                    <a:pt x="7435" y="2111"/>
                  </a:lnTo>
                  <a:cubicBezTo>
                    <a:pt x="7309" y="2111"/>
                    <a:pt x="7183" y="2206"/>
                    <a:pt x="7120" y="2269"/>
                  </a:cubicBezTo>
                  <a:lnTo>
                    <a:pt x="6648" y="3056"/>
                  </a:lnTo>
                  <a:lnTo>
                    <a:pt x="5545" y="221"/>
                  </a:lnTo>
                  <a:cubicBezTo>
                    <a:pt x="5514" y="95"/>
                    <a:pt x="5388" y="0"/>
                    <a:pt x="52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8742;p84">
              <a:extLst>
                <a:ext uri="{FF2B5EF4-FFF2-40B4-BE49-F238E27FC236}">
                  <a16:creationId xmlns:a16="http://schemas.microsoft.com/office/drawing/2014/main" id="{F2C969E0-38A9-39E2-ADF9-42D58AFDD7F1}"/>
                </a:ext>
              </a:extLst>
            </p:cNvPr>
            <p:cNvSpPr/>
            <p:nvPr/>
          </p:nvSpPr>
          <p:spPr>
            <a:xfrm>
              <a:off x="-28462125" y="3199700"/>
              <a:ext cx="295400" cy="125275"/>
            </a:xfrm>
            <a:custGeom>
              <a:avLst/>
              <a:gdLst/>
              <a:ahLst/>
              <a:cxnLst/>
              <a:rect l="l" t="t" r="r" b="b"/>
              <a:pathLst>
                <a:path w="11816" h="5011" extrusionOk="0">
                  <a:moveTo>
                    <a:pt x="3151" y="1"/>
                  </a:moveTo>
                  <a:cubicBezTo>
                    <a:pt x="1387" y="1"/>
                    <a:pt x="1" y="1419"/>
                    <a:pt x="1" y="3277"/>
                  </a:cubicBezTo>
                  <a:cubicBezTo>
                    <a:pt x="1" y="3876"/>
                    <a:pt x="158" y="4349"/>
                    <a:pt x="442" y="4821"/>
                  </a:cubicBezTo>
                  <a:lnTo>
                    <a:pt x="3655" y="4821"/>
                  </a:lnTo>
                  <a:lnTo>
                    <a:pt x="4285" y="3340"/>
                  </a:lnTo>
                  <a:cubicBezTo>
                    <a:pt x="4443" y="2994"/>
                    <a:pt x="4821" y="2773"/>
                    <a:pt x="5199" y="2710"/>
                  </a:cubicBezTo>
                  <a:cubicBezTo>
                    <a:pt x="5672" y="2710"/>
                    <a:pt x="6018" y="2994"/>
                    <a:pt x="6176" y="3403"/>
                  </a:cubicBezTo>
                  <a:lnTo>
                    <a:pt x="6806" y="5010"/>
                  </a:lnTo>
                  <a:cubicBezTo>
                    <a:pt x="6963" y="4884"/>
                    <a:pt x="7215" y="4821"/>
                    <a:pt x="7404" y="4821"/>
                  </a:cubicBezTo>
                  <a:lnTo>
                    <a:pt x="11374" y="4821"/>
                  </a:lnTo>
                  <a:cubicBezTo>
                    <a:pt x="11626" y="4349"/>
                    <a:pt x="11815" y="3813"/>
                    <a:pt x="11815" y="3277"/>
                  </a:cubicBezTo>
                  <a:cubicBezTo>
                    <a:pt x="11815" y="1419"/>
                    <a:pt x="10429" y="1"/>
                    <a:pt x="8665" y="1"/>
                  </a:cubicBezTo>
                  <a:cubicBezTo>
                    <a:pt x="7247" y="1"/>
                    <a:pt x="6396" y="977"/>
                    <a:pt x="5924" y="1860"/>
                  </a:cubicBezTo>
                  <a:cubicBezTo>
                    <a:pt x="5451" y="977"/>
                    <a:pt x="4537" y="1"/>
                    <a:pt x="31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8743;p84">
              <a:extLst>
                <a:ext uri="{FF2B5EF4-FFF2-40B4-BE49-F238E27FC236}">
                  <a16:creationId xmlns:a16="http://schemas.microsoft.com/office/drawing/2014/main" id="{C1828F4F-D034-FCD5-625A-A841524AB10A}"/>
                </a:ext>
              </a:extLst>
            </p:cNvPr>
            <p:cNvSpPr/>
            <p:nvPr/>
          </p:nvSpPr>
          <p:spPr>
            <a:xfrm>
              <a:off x="-28405400" y="3360375"/>
              <a:ext cx="186675" cy="98475"/>
            </a:xfrm>
            <a:custGeom>
              <a:avLst/>
              <a:gdLst/>
              <a:ahLst/>
              <a:cxnLst/>
              <a:rect l="l" t="t" r="r" b="b"/>
              <a:pathLst>
                <a:path w="7467" h="3939" extrusionOk="0">
                  <a:moveTo>
                    <a:pt x="2962" y="1"/>
                  </a:moveTo>
                  <a:cubicBezTo>
                    <a:pt x="2773" y="284"/>
                    <a:pt x="2458" y="442"/>
                    <a:pt x="2111" y="442"/>
                  </a:cubicBezTo>
                  <a:lnTo>
                    <a:pt x="0" y="442"/>
                  </a:lnTo>
                  <a:cubicBezTo>
                    <a:pt x="158" y="599"/>
                    <a:pt x="347" y="757"/>
                    <a:pt x="536" y="914"/>
                  </a:cubicBezTo>
                  <a:cubicBezTo>
                    <a:pt x="1449" y="1734"/>
                    <a:pt x="2426" y="2647"/>
                    <a:pt x="3434" y="3813"/>
                  </a:cubicBezTo>
                  <a:cubicBezTo>
                    <a:pt x="3529" y="3907"/>
                    <a:pt x="3592" y="3939"/>
                    <a:pt x="3718" y="3939"/>
                  </a:cubicBezTo>
                  <a:cubicBezTo>
                    <a:pt x="3844" y="3939"/>
                    <a:pt x="3907" y="3907"/>
                    <a:pt x="4001" y="3813"/>
                  </a:cubicBezTo>
                  <a:cubicBezTo>
                    <a:pt x="4978" y="2584"/>
                    <a:pt x="6018" y="1734"/>
                    <a:pt x="6900" y="914"/>
                  </a:cubicBezTo>
                  <a:cubicBezTo>
                    <a:pt x="7120" y="757"/>
                    <a:pt x="7278" y="599"/>
                    <a:pt x="7467" y="442"/>
                  </a:cubicBezTo>
                  <a:lnTo>
                    <a:pt x="5860" y="442"/>
                  </a:lnTo>
                  <a:lnTo>
                    <a:pt x="5293" y="1324"/>
                  </a:lnTo>
                  <a:cubicBezTo>
                    <a:pt x="5104" y="1639"/>
                    <a:pt x="4789" y="1860"/>
                    <a:pt x="4379" y="1860"/>
                  </a:cubicBezTo>
                  <a:lnTo>
                    <a:pt x="4316" y="1860"/>
                  </a:lnTo>
                  <a:cubicBezTo>
                    <a:pt x="3907" y="1797"/>
                    <a:pt x="3592" y="1576"/>
                    <a:pt x="3434" y="1167"/>
                  </a:cubicBezTo>
                  <a:lnTo>
                    <a:pt x="29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Textfeld 79">
            <a:extLst>
              <a:ext uri="{FF2B5EF4-FFF2-40B4-BE49-F238E27FC236}">
                <a16:creationId xmlns:a16="http://schemas.microsoft.com/office/drawing/2014/main" id="{EF55379A-362E-A171-6415-4ECFDEE2057C}"/>
              </a:ext>
            </a:extLst>
          </p:cNvPr>
          <p:cNvSpPr txBox="1"/>
          <p:nvPr/>
        </p:nvSpPr>
        <p:spPr>
          <a:xfrm>
            <a:off x="1663167" y="4527552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1"/>
                </a:solidFill>
                <a:latin typeface="Montserrat"/>
                <a:sym typeface="Montserrat"/>
              </a:rPr>
              <a:t>Daten</a:t>
            </a:r>
          </a:p>
        </p:txBody>
      </p:sp>
      <p:sp>
        <p:nvSpPr>
          <p:cNvPr id="81" name="Textfeld 80">
            <a:extLst>
              <a:ext uri="{FF2B5EF4-FFF2-40B4-BE49-F238E27FC236}">
                <a16:creationId xmlns:a16="http://schemas.microsoft.com/office/drawing/2014/main" id="{9E29CF66-5A73-943B-0C93-3FB2D65E2B39}"/>
              </a:ext>
            </a:extLst>
          </p:cNvPr>
          <p:cNvSpPr txBox="1"/>
          <p:nvPr/>
        </p:nvSpPr>
        <p:spPr>
          <a:xfrm>
            <a:off x="1580050" y="1183436"/>
            <a:ext cx="944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chemeClr val="accent1"/>
                </a:solidFill>
                <a:latin typeface="Montserrat"/>
                <a:sym typeface="Montserrat"/>
              </a:rPr>
              <a:t>Cloud</a:t>
            </a:r>
            <a:endParaRPr lang="de-DE" dirty="0">
              <a:solidFill>
                <a:schemeClr val="accent1"/>
              </a:solidFill>
              <a:latin typeface="Montserrat"/>
              <a:sym typeface="Montserrat"/>
            </a:endParaRPr>
          </a:p>
        </p:txBody>
      </p:sp>
      <p:grpSp>
        <p:nvGrpSpPr>
          <p:cNvPr id="82" name="Google Shape;10328;p87">
            <a:extLst>
              <a:ext uri="{FF2B5EF4-FFF2-40B4-BE49-F238E27FC236}">
                <a16:creationId xmlns:a16="http://schemas.microsoft.com/office/drawing/2014/main" id="{1E2FFCE0-32F4-B632-ED3D-3C2B84EA7E85}"/>
              </a:ext>
            </a:extLst>
          </p:cNvPr>
          <p:cNvGrpSpPr/>
          <p:nvPr/>
        </p:nvGrpSpPr>
        <p:grpSpPr>
          <a:xfrm>
            <a:off x="1778720" y="1951199"/>
            <a:ext cx="547310" cy="547310"/>
            <a:chOff x="-44512325" y="3176075"/>
            <a:chExt cx="300900" cy="300900"/>
          </a:xfrm>
          <a:solidFill>
            <a:schemeClr val="accent1"/>
          </a:solidFill>
        </p:grpSpPr>
        <p:sp>
          <p:nvSpPr>
            <p:cNvPr id="83" name="Google Shape;10329;p87">
              <a:extLst>
                <a:ext uri="{FF2B5EF4-FFF2-40B4-BE49-F238E27FC236}">
                  <a16:creationId xmlns:a16="http://schemas.microsoft.com/office/drawing/2014/main" id="{1953A51C-FA1F-5623-6921-6974F97B64F5}"/>
                </a:ext>
              </a:extLst>
            </p:cNvPr>
            <p:cNvSpPr/>
            <p:nvPr/>
          </p:nvSpPr>
          <p:spPr>
            <a:xfrm>
              <a:off x="-44512325" y="3176075"/>
              <a:ext cx="300900" cy="300900"/>
            </a:xfrm>
            <a:custGeom>
              <a:avLst/>
              <a:gdLst/>
              <a:ahLst/>
              <a:cxnLst/>
              <a:rect l="l" t="t" r="r" b="b"/>
              <a:pathLst>
                <a:path w="12036" h="12036" extrusionOk="0">
                  <a:moveTo>
                    <a:pt x="3246" y="2868"/>
                  </a:moveTo>
                  <a:cubicBezTo>
                    <a:pt x="3435" y="2868"/>
                    <a:pt x="3592" y="3025"/>
                    <a:pt x="3592" y="3246"/>
                  </a:cubicBezTo>
                  <a:cubicBezTo>
                    <a:pt x="3592" y="3435"/>
                    <a:pt x="3435" y="3592"/>
                    <a:pt x="3246" y="3592"/>
                  </a:cubicBezTo>
                  <a:cubicBezTo>
                    <a:pt x="3057" y="3592"/>
                    <a:pt x="2899" y="3435"/>
                    <a:pt x="2899" y="3246"/>
                  </a:cubicBezTo>
                  <a:cubicBezTo>
                    <a:pt x="2899" y="3025"/>
                    <a:pt x="3057" y="2868"/>
                    <a:pt x="3246" y="2868"/>
                  </a:cubicBezTo>
                  <a:close/>
                  <a:moveTo>
                    <a:pt x="8854" y="2868"/>
                  </a:moveTo>
                  <a:cubicBezTo>
                    <a:pt x="9043" y="2868"/>
                    <a:pt x="9200" y="3025"/>
                    <a:pt x="9200" y="3246"/>
                  </a:cubicBezTo>
                  <a:cubicBezTo>
                    <a:pt x="9200" y="3435"/>
                    <a:pt x="9043" y="3592"/>
                    <a:pt x="8854" y="3592"/>
                  </a:cubicBezTo>
                  <a:cubicBezTo>
                    <a:pt x="8665" y="3592"/>
                    <a:pt x="8507" y="3435"/>
                    <a:pt x="8507" y="3246"/>
                  </a:cubicBezTo>
                  <a:cubicBezTo>
                    <a:pt x="8507" y="3025"/>
                    <a:pt x="8665" y="2868"/>
                    <a:pt x="8854" y="2868"/>
                  </a:cubicBezTo>
                  <a:close/>
                  <a:moveTo>
                    <a:pt x="6774" y="3277"/>
                  </a:moveTo>
                  <a:cubicBezTo>
                    <a:pt x="6963" y="3277"/>
                    <a:pt x="7121" y="3435"/>
                    <a:pt x="7121" y="3624"/>
                  </a:cubicBezTo>
                  <a:lnTo>
                    <a:pt x="7121" y="3876"/>
                  </a:lnTo>
                  <a:cubicBezTo>
                    <a:pt x="7247" y="3907"/>
                    <a:pt x="7341" y="3970"/>
                    <a:pt x="7467" y="4065"/>
                  </a:cubicBezTo>
                  <a:lnTo>
                    <a:pt x="7656" y="3939"/>
                  </a:lnTo>
                  <a:cubicBezTo>
                    <a:pt x="7706" y="3919"/>
                    <a:pt x="7766" y="3908"/>
                    <a:pt x="7825" y="3908"/>
                  </a:cubicBezTo>
                  <a:cubicBezTo>
                    <a:pt x="7955" y="3908"/>
                    <a:pt x="8086" y="3957"/>
                    <a:pt x="8129" y="4065"/>
                  </a:cubicBezTo>
                  <a:lnTo>
                    <a:pt x="8854" y="5294"/>
                  </a:lnTo>
                  <a:cubicBezTo>
                    <a:pt x="8917" y="5451"/>
                    <a:pt x="8885" y="5672"/>
                    <a:pt x="8728" y="5735"/>
                  </a:cubicBezTo>
                  <a:lnTo>
                    <a:pt x="8539" y="5861"/>
                  </a:lnTo>
                  <a:lnTo>
                    <a:pt x="8539" y="6270"/>
                  </a:lnTo>
                  <a:lnTo>
                    <a:pt x="8728" y="6396"/>
                  </a:lnTo>
                  <a:cubicBezTo>
                    <a:pt x="8885" y="6459"/>
                    <a:pt x="8980" y="6711"/>
                    <a:pt x="8854" y="6869"/>
                  </a:cubicBezTo>
                  <a:lnTo>
                    <a:pt x="8129" y="8066"/>
                  </a:lnTo>
                  <a:cubicBezTo>
                    <a:pt x="8043" y="8174"/>
                    <a:pt x="7927" y="8222"/>
                    <a:pt x="7812" y="8222"/>
                  </a:cubicBezTo>
                  <a:cubicBezTo>
                    <a:pt x="7759" y="8222"/>
                    <a:pt x="7706" y="8212"/>
                    <a:pt x="7656" y="8192"/>
                  </a:cubicBezTo>
                  <a:lnTo>
                    <a:pt x="7467" y="8066"/>
                  </a:lnTo>
                  <a:cubicBezTo>
                    <a:pt x="7341" y="8160"/>
                    <a:pt x="7215" y="8223"/>
                    <a:pt x="7121" y="8255"/>
                  </a:cubicBezTo>
                  <a:lnTo>
                    <a:pt x="7121" y="8507"/>
                  </a:lnTo>
                  <a:cubicBezTo>
                    <a:pt x="7121" y="8696"/>
                    <a:pt x="6963" y="8854"/>
                    <a:pt x="6774" y="8854"/>
                  </a:cubicBezTo>
                  <a:lnTo>
                    <a:pt x="5357" y="8854"/>
                  </a:lnTo>
                  <a:cubicBezTo>
                    <a:pt x="5136" y="8854"/>
                    <a:pt x="4978" y="8696"/>
                    <a:pt x="4978" y="8507"/>
                  </a:cubicBezTo>
                  <a:lnTo>
                    <a:pt x="4978" y="8255"/>
                  </a:lnTo>
                  <a:cubicBezTo>
                    <a:pt x="4884" y="8223"/>
                    <a:pt x="4758" y="8160"/>
                    <a:pt x="4632" y="8066"/>
                  </a:cubicBezTo>
                  <a:lnTo>
                    <a:pt x="4443" y="8192"/>
                  </a:lnTo>
                  <a:cubicBezTo>
                    <a:pt x="4393" y="8212"/>
                    <a:pt x="4334" y="8222"/>
                    <a:pt x="4274" y="8222"/>
                  </a:cubicBezTo>
                  <a:cubicBezTo>
                    <a:pt x="4145" y="8222"/>
                    <a:pt x="4013" y="8174"/>
                    <a:pt x="3970" y="8066"/>
                  </a:cubicBezTo>
                  <a:lnTo>
                    <a:pt x="3246" y="6869"/>
                  </a:lnTo>
                  <a:cubicBezTo>
                    <a:pt x="3183" y="6680"/>
                    <a:pt x="3214" y="6459"/>
                    <a:pt x="3372" y="6396"/>
                  </a:cubicBezTo>
                  <a:lnTo>
                    <a:pt x="3561" y="6270"/>
                  </a:lnTo>
                  <a:lnTo>
                    <a:pt x="3561" y="5861"/>
                  </a:lnTo>
                  <a:lnTo>
                    <a:pt x="3372" y="5735"/>
                  </a:lnTo>
                  <a:cubicBezTo>
                    <a:pt x="3214" y="5672"/>
                    <a:pt x="3151" y="5420"/>
                    <a:pt x="3246" y="5294"/>
                  </a:cubicBezTo>
                  <a:lnTo>
                    <a:pt x="3970" y="4065"/>
                  </a:lnTo>
                  <a:cubicBezTo>
                    <a:pt x="4013" y="3958"/>
                    <a:pt x="4142" y="3880"/>
                    <a:pt x="4270" y="3880"/>
                  </a:cubicBezTo>
                  <a:cubicBezTo>
                    <a:pt x="4331" y="3880"/>
                    <a:pt x="4392" y="3898"/>
                    <a:pt x="4443" y="3939"/>
                  </a:cubicBezTo>
                  <a:lnTo>
                    <a:pt x="4632" y="4065"/>
                  </a:lnTo>
                  <a:cubicBezTo>
                    <a:pt x="4758" y="3970"/>
                    <a:pt x="4884" y="3907"/>
                    <a:pt x="4978" y="3876"/>
                  </a:cubicBezTo>
                  <a:lnTo>
                    <a:pt x="4978" y="3624"/>
                  </a:lnTo>
                  <a:cubicBezTo>
                    <a:pt x="4978" y="3435"/>
                    <a:pt x="5136" y="3277"/>
                    <a:pt x="5357" y="3277"/>
                  </a:cubicBezTo>
                  <a:close/>
                  <a:moveTo>
                    <a:pt x="3246" y="8475"/>
                  </a:moveTo>
                  <a:cubicBezTo>
                    <a:pt x="3435" y="8475"/>
                    <a:pt x="3592" y="8633"/>
                    <a:pt x="3592" y="8822"/>
                  </a:cubicBezTo>
                  <a:cubicBezTo>
                    <a:pt x="3592" y="9043"/>
                    <a:pt x="3435" y="9169"/>
                    <a:pt x="3246" y="9169"/>
                  </a:cubicBezTo>
                  <a:cubicBezTo>
                    <a:pt x="3057" y="9169"/>
                    <a:pt x="2899" y="9011"/>
                    <a:pt x="2899" y="8822"/>
                  </a:cubicBezTo>
                  <a:cubicBezTo>
                    <a:pt x="2899" y="8633"/>
                    <a:pt x="3057" y="8475"/>
                    <a:pt x="3246" y="8475"/>
                  </a:cubicBezTo>
                  <a:close/>
                  <a:moveTo>
                    <a:pt x="8854" y="8475"/>
                  </a:moveTo>
                  <a:cubicBezTo>
                    <a:pt x="9043" y="8475"/>
                    <a:pt x="9200" y="8633"/>
                    <a:pt x="9200" y="8822"/>
                  </a:cubicBezTo>
                  <a:cubicBezTo>
                    <a:pt x="9200" y="9043"/>
                    <a:pt x="9043" y="9169"/>
                    <a:pt x="8854" y="9169"/>
                  </a:cubicBezTo>
                  <a:cubicBezTo>
                    <a:pt x="8665" y="9169"/>
                    <a:pt x="8507" y="9011"/>
                    <a:pt x="8507" y="8822"/>
                  </a:cubicBezTo>
                  <a:cubicBezTo>
                    <a:pt x="8507" y="8633"/>
                    <a:pt x="8665" y="8475"/>
                    <a:pt x="8854" y="8475"/>
                  </a:cubicBezTo>
                  <a:close/>
                  <a:moveTo>
                    <a:pt x="3183" y="1"/>
                  </a:moveTo>
                  <a:cubicBezTo>
                    <a:pt x="2994" y="1"/>
                    <a:pt x="2836" y="158"/>
                    <a:pt x="2836" y="347"/>
                  </a:cubicBezTo>
                  <a:lnTo>
                    <a:pt x="2836" y="1418"/>
                  </a:lnTo>
                  <a:lnTo>
                    <a:pt x="2458" y="1418"/>
                  </a:lnTo>
                  <a:cubicBezTo>
                    <a:pt x="1891" y="1418"/>
                    <a:pt x="1418" y="1891"/>
                    <a:pt x="1418" y="2490"/>
                  </a:cubicBezTo>
                  <a:lnTo>
                    <a:pt x="1418" y="2836"/>
                  </a:lnTo>
                  <a:lnTo>
                    <a:pt x="347" y="2836"/>
                  </a:lnTo>
                  <a:cubicBezTo>
                    <a:pt x="158" y="2836"/>
                    <a:pt x="1" y="2994"/>
                    <a:pt x="1" y="3183"/>
                  </a:cubicBezTo>
                  <a:cubicBezTo>
                    <a:pt x="1" y="3372"/>
                    <a:pt x="158" y="3529"/>
                    <a:pt x="347" y="3529"/>
                  </a:cubicBezTo>
                  <a:lnTo>
                    <a:pt x="1418" y="3529"/>
                  </a:lnTo>
                  <a:lnTo>
                    <a:pt x="1418" y="4254"/>
                  </a:lnTo>
                  <a:lnTo>
                    <a:pt x="347" y="4254"/>
                  </a:lnTo>
                  <a:cubicBezTo>
                    <a:pt x="158" y="4254"/>
                    <a:pt x="1" y="4411"/>
                    <a:pt x="1" y="4600"/>
                  </a:cubicBezTo>
                  <a:cubicBezTo>
                    <a:pt x="1" y="4821"/>
                    <a:pt x="158" y="4978"/>
                    <a:pt x="347" y="4978"/>
                  </a:cubicBezTo>
                  <a:lnTo>
                    <a:pt x="1418" y="4978"/>
                  </a:lnTo>
                  <a:lnTo>
                    <a:pt x="1418" y="5672"/>
                  </a:lnTo>
                  <a:lnTo>
                    <a:pt x="347" y="5672"/>
                  </a:lnTo>
                  <a:cubicBezTo>
                    <a:pt x="158" y="5672"/>
                    <a:pt x="1" y="5829"/>
                    <a:pt x="1" y="6018"/>
                  </a:cubicBezTo>
                  <a:cubicBezTo>
                    <a:pt x="1" y="6239"/>
                    <a:pt x="158" y="6396"/>
                    <a:pt x="347" y="6396"/>
                  </a:cubicBezTo>
                  <a:lnTo>
                    <a:pt x="1418" y="6396"/>
                  </a:lnTo>
                  <a:lnTo>
                    <a:pt x="1418" y="7089"/>
                  </a:lnTo>
                  <a:lnTo>
                    <a:pt x="347" y="7089"/>
                  </a:lnTo>
                  <a:cubicBezTo>
                    <a:pt x="158" y="7089"/>
                    <a:pt x="1" y="7247"/>
                    <a:pt x="1" y="7436"/>
                  </a:cubicBezTo>
                  <a:cubicBezTo>
                    <a:pt x="1" y="7656"/>
                    <a:pt x="158" y="7814"/>
                    <a:pt x="347" y="7814"/>
                  </a:cubicBezTo>
                  <a:lnTo>
                    <a:pt x="1418" y="7814"/>
                  </a:lnTo>
                  <a:lnTo>
                    <a:pt x="1418" y="8507"/>
                  </a:lnTo>
                  <a:lnTo>
                    <a:pt x="347" y="8507"/>
                  </a:lnTo>
                  <a:cubicBezTo>
                    <a:pt x="158" y="8507"/>
                    <a:pt x="1" y="8665"/>
                    <a:pt x="1" y="8854"/>
                  </a:cubicBezTo>
                  <a:cubicBezTo>
                    <a:pt x="1" y="9074"/>
                    <a:pt x="158" y="9232"/>
                    <a:pt x="347" y="9232"/>
                  </a:cubicBezTo>
                  <a:lnTo>
                    <a:pt x="1418" y="9232"/>
                  </a:lnTo>
                  <a:lnTo>
                    <a:pt x="1418" y="9578"/>
                  </a:lnTo>
                  <a:cubicBezTo>
                    <a:pt x="1418" y="10177"/>
                    <a:pt x="1891" y="10618"/>
                    <a:pt x="2458" y="10618"/>
                  </a:cubicBezTo>
                  <a:lnTo>
                    <a:pt x="2836" y="10618"/>
                  </a:lnTo>
                  <a:lnTo>
                    <a:pt x="2836" y="11689"/>
                  </a:lnTo>
                  <a:cubicBezTo>
                    <a:pt x="2836" y="11878"/>
                    <a:pt x="2994" y="12036"/>
                    <a:pt x="3183" y="12036"/>
                  </a:cubicBezTo>
                  <a:cubicBezTo>
                    <a:pt x="3372" y="12036"/>
                    <a:pt x="3529" y="11878"/>
                    <a:pt x="3529" y="11689"/>
                  </a:cubicBezTo>
                  <a:lnTo>
                    <a:pt x="3529" y="10618"/>
                  </a:lnTo>
                  <a:lnTo>
                    <a:pt x="4254" y="10618"/>
                  </a:lnTo>
                  <a:lnTo>
                    <a:pt x="4254" y="11689"/>
                  </a:lnTo>
                  <a:cubicBezTo>
                    <a:pt x="4254" y="11878"/>
                    <a:pt x="4411" y="12036"/>
                    <a:pt x="4600" y="12036"/>
                  </a:cubicBezTo>
                  <a:cubicBezTo>
                    <a:pt x="4789" y="12036"/>
                    <a:pt x="4947" y="11878"/>
                    <a:pt x="4947" y="11689"/>
                  </a:cubicBezTo>
                  <a:lnTo>
                    <a:pt x="4947" y="10618"/>
                  </a:lnTo>
                  <a:lnTo>
                    <a:pt x="5672" y="10618"/>
                  </a:lnTo>
                  <a:lnTo>
                    <a:pt x="5672" y="11689"/>
                  </a:lnTo>
                  <a:cubicBezTo>
                    <a:pt x="5672" y="11878"/>
                    <a:pt x="5829" y="12036"/>
                    <a:pt x="6018" y="12036"/>
                  </a:cubicBezTo>
                  <a:cubicBezTo>
                    <a:pt x="6207" y="12036"/>
                    <a:pt x="6365" y="11878"/>
                    <a:pt x="6365" y="11689"/>
                  </a:cubicBezTo>
                  <a:lnTo>
                    <a:pt x="6365" y="10618"/>
                  </a:lnTo>
                  <a:lnTo>
                    <a:pt x="7089" y="10618"/>
                  </a:lnTo>
                  <a:lnTo>
                    <a:pt x="7089" y="11689"/>
                  </a:lnTo>
                  <a:cubicBezTo>
                    <a:pt x="7089" y="11878"/>
                    <a:pt x="7247" y="12036"/>
                    <a:pt x="7436" y="12036"/>
                  </a:cubicBezTo>
                  <a:cubicBezTo>
                    <a:pt x="7625" y="12036"/>
                    <a:pt x="7782" y="11878"/>
                    <a:pt x="7782" y="11689"/>
                  </a:cubicBezTo>
                  <a:lnTo>
                    <a:pt x="7782" y="10618"/>
                  </a:lnTo>
                  <a:lnTo>
                    <a:pt x="8507" y="10618"/>
                  </a:lnTo>
                  <a:lnTo>
                    <a:pt x="8507" y="11689"/>
                  </a:lnTo>
                  <a:cubicBezTo>
                    <a:pt x="8507" y="11878"/>
                    <a:pt x="8665" y="12036"/>
                    <a:pt x="8854" y="12036"/>
                  </a:cubicBezTo>
                  <a:cubicBezTo>
                    <a:pt x="9043" y="12036"/>
                    <a:pt x="9200" y="11878"/>
                    <a:pt x="9200" y="11689"/>
                  </a:cubicBezTo>
                  <a:lnTo>
                    <a:pt x="9200" y="10618"/>
                  </a:lnTo>
                  <a:lnTo>
                    <a:pt x="9547" y="10618"/>
                  </a:lnTo>
                  <a:cubicBezTo>
                    <a:pt x="10145" y="10618"/>
                    <a:pt x="10618" y="10177"/>
                    <a:pt x="10618" y="9578"/>
                  </a:cubicBezTo>
                  <a:lnTo>
                    <a:pt x="10618" y="9232"/>
                  </a:lnTo>
                  <a:lnTo>
                    <a:pt x="11689" y="9232"/>
                  </a:lnTo>
                  <a:cubicBezTo>
                    <a:pt x="11878" y="9232"/>
                    <a:pt x="12036" y="9074"/>
                    <a:pt x="12036" y="8854"/>
                  </a:cubicBezTo>
                  <a:cubicBezTo>
                    <a:pt x="12036" y="8665"/>
                    <a:pt x="11878" y="8507"/>
                    <a:pt x="11689" y="8507"/>
                  </a:cubicBezTo>
                  <a:lnTo>
                    <a:pt x="10618" y="8507"/>
                  </a:lnTo>
                  <a:lnTo>
                    <a:pt x="10618" y="7814"/>
                  </a:lnTo>
                  <a:lnTo>
                    <a:pt x="11689" y="7814"/>
                  </a:lnTo>
                  <a:cubicBezTo>
                    <a:pt x="11878" y="7814"/>
                    <a:pt x="12036" y="7656"/>
                    <a:pt x="12036" y="7436"/>
                  </a:cubicBezTo>
                  <a:cubicBezTo>
                    <a:pt x="12036" y="7247"/>
                    <a:pt x="11878" y="7089"/>
                    <a:pt x="11689" y="7089"/>
                  </a:cubicBezTo>
                  <a:lnTo>
                    <a:pt x="10618" y="7089"/>
                  </a:lnTo>
                  <a:lnTo>
                    <a:pt x="10618" y="6396"/>
                  </a:lnTo>
                  <a:lnTo>
                    <a:pt x="11689" y="6396"/>
                  </a:lnTo>
                  <a:cubicBezTo>
                    <a:pt x="11878" y="6396"/>
                    <a:pt x="12036" y="6239"/>
                    <a:pt x="12036" y="6018"/>
                  </a:cubicBezTo>
                  <a:cubicBezTo>
                    <a:pt x="12036" y="5829"/>
                    <a:pt x="11878" y="5672"/>
                    <a:pt x="11689" y="5672"/>
                  </a:cubicBezTo>
                  <a:lnTo>
                    <a:pt x="10618" y="5672"/>
                  </a:lnTo>
                  <a:lnTo>
                    <a:pt x="10618" y="4978"/>
                  </a:lnTo>
                  <a:lnTo>
                    <a:pt x="11689" y="4978"/>
                  </a:lnTo>
                  <a:cubicBezTo>
                    <a:pt x="11878" y="4978"/>
                    <a:pt x="12036" y="4821"/>
                    <a:pt x="12036" y="4600"/>
                  </a:cubicBezTo>
                  <a:cubicBezTo>
                    <a:pt x="12036" y="4411"/>
                    <a:pt x="11878" y="4254"/>
                    <a:pt x="11689" y="4254"/>
                  </a:cubicBezTo>
                  <a:lnTo>
                    <a:pt x="10618" y="4254"/>
                  </a:lnTo>
                  <a:lnTo>
                    <a:pt x="10618" y="3529"/>
                  </a:lnTo>
                  <a:lnTo>
                    <a:pt x="11689" y="3529"/>
                  </a:lnTo>
                  <a:cubicBezTo>
                    <a:pt x="11878" y="3529"/>
                    <a:pt x="12036" y="3372"/>
                    <a:pt x="12036" y="3183"/>
                  </a:cubicBezTo>
                  <a:cubicBezTo>
                    <a:pt x="12036" y="2994"/>
                    <a:pt x="11878" y="2836"/>
                    <a:pt x="11689" y="2836"/>
                  </a:cubicBezTo>
                  <a:lnTo>
                    <a:pt x="10618" y="2836"/>
                  </a:lnTo>
                  <a:lnTo>
                    <a:pt x="10618" y="2490"/>
                  </a:lnTo>
                  <a:cubicBezTo>
                    <a:pt x="10618" y="1891"/>
                    <a:pt x="10145" y="1418"/>
                    <a:pt x="9547" y="1418"/>
                  </a:cubicBezTo>
                  <a:lnTo>
                    <a:pt x="9200" y="1418"/>
                  </a:lnTo>
                  <a:lnTo>
                    <a:pt x="9200" y="347"/>
                  </a:lnTo>
                  <a:cubicBezTo>
                    <a:pt x="9200" y="158"/>
                    <a:pt x="9043" y="1"/>
                    <a:pt x="8854" y="1"/>
                  </a:cubicBezTo>
                  <a:cubicBezTo>
                    <a:pt x="8665" y="1"/>
                    <a:pt x="8507" y="158"/>
                    <a:pt x="8507" y="347"/>
                  </a:cubicBezTo>
                  <a:lnTo>
                    <a:pt x="8507" y="1418"/>
                  </a:lnTo>
                  <a:lnTo>
                    <a:pt x="7782" y="1418"/>
                  </a:lnTo>
                  <a:lnTo>
                    <a:pt x="7782" y="347"/>
                  </a:lnTo>
                  <a:cubicBezTo>
                    <a:pt x="7782" y="158"/>
                    <a:pt x="7625" y="1"/>
                    <a:pt x="7436" y="1"/>
                  </a:cubicBezTo>
                  <a:cubicBezTo>
                    <a:pt x="7247" y="1"/>
                    <a:pt x="7089" y="158"/>
                    <a:pt x="7089" y="347"/>
                  </a:cubicBezTo>
                  <a:lnTo>
                    <a:pt x="7089" y="1418"/>
                  </a:lnTo>
                  <a:lnTo>
                    <a:pt x="6365" y="1418"/>
                  </a:lnTo>
                  <a:lnTo>
                    <a:pt x="6365" y="347"/>
                  </a:lnTo>
                  <a:cubicBezTo>
                    <a:pt x="6365" y="158"/>
                    <a:pt x="6207" y="1"/>
                    <a:pt x="6018" y="1"/>
                  </a:cubicBezTo>
                  <a:cubicBezTo>
                    <a:pt x="5829" y="1"/>
                    <a:pt x="5672" y="158"/>
                    <a:pt x="5672" y="347"/>
                  </a:cubicBezTo>
                  <a:lnTo>
                    <a:pt x="5672" y="1418"/>
                  </a:lnTo>
                  <a:lnTo>
                    <a:pt x="4947" y="1418"/>
                  </a:lnTo>
                  <a:lnTo>
                    <a:pt x="4947" y="347"/>
                  </a:lnTo>
                  <a:cubicBezTo>
                    <a:pt x="4947" y="158"/>
                    <a:pt x="4789" y="1"/>
                    <a:pt x="4600" y="1"/>
                  </a:cubicBezTo>
                  <a:cubicBezTo>
                    <a:pt x="4411" y="1"/>
                    <a:pt x="4254" y="158"/>
                    <a:pt x="4254" y="347"/>
                  </a:cubicBezTo>
                  <a:lnTo>
                    <a:pt x="4254" y="1418"/>
                  </a:lnTo>
                  <a:lnTo>
                    <a:pt x="3529" y="1418"/>
                  </a:lnTo>
                  <a:lnTo>
                    <a:pt x="3529" y="347"/>
                  </a:lnTo>
                  <a:cubicBezTo>
                    <a:pt x="3529" y="158"/>
                    <a:pt x="3372" y="1"/>
                    <a:pt x="3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0330;p87">
              <a:extLst>
                <a:ext uri="{FF2B5EF4-FFF2-40B4-BE49-F238E27FC236}">
                  <a16:creationId xmlns:a16="http://schemas.microsoft.com/office/drawing/2014/main" id="{2A08E9E0-5F08-C40C-AE74-90EE4FC67989}"/>
                </a:ext>
              </a:extLst>
            </p:cNvPr>
            <p:cNvSpPr/>
            <p:nvPr/>
          </p:nvSpPr>
          <p:spPr>
            <a:xfrm>
              <a:off x="-44369750" y="3317850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0331;p87">
              <a:extLst>
                <a:ext uri="{FF2B5EF4-FFF2-40B4-BE49-F238E27FC236}">
                  <a16:creationId xmlns:a16="http://schemas.microsoft.com/office/drawing/2014/main" id="{6AA9010A-EABB-E5F4-EFE1-331C7449A213}"/>
                </a:ext>
              </a:extLst>
            </p:cNvPr>
            <p:cNvSpPr/>
            <p:nvPr/>
          </p:nvSpPr>
          <p:spPr>
            <a:xfrm>
              <a:off x="-44411500" y="3275325"/>
              <a:ext cx="100825" cy="102400"/>
            </a:xfrm>
            <a:custGeom>
              <a:avLst/>
              <a:gdLst/>
              <a:ahLst/>
              <a:cxnLst/>
              <a:rect l="l" t="t" r="r" b="b"/>
              <a:pathLst>
                <a:path w="4033" h="4096" extrusionOk="0">
                  <a:moveTo>
                    <a:pt x="2017" y="1008"/>
                  </a:moveTo>
                  <a:cubicBezTo>
                    <a:pt x="2615" y="1008"/>
                    <a:pt x="3088" y="1481"/>
                    <a:pt x="3088" y="2048"/>
                  </a:cubicBezTo>
                  <a:cubicBezTo>
                    <a:pt x="3088" y="2647"/>
                    <a:pt x="2615" y="3119"/>
                    <a:pt x="2017" y="3119"/>
                  </a:cubicBezTo>
                  <a:cubicBezTo>
                    <a:pt x="1418" y="3119"/>
                    <a:pt x="945" y="2647"/>
                    <a:pt x="945" y="2048"/>
                  </a:cubicBezTo>
                  <a:cubicBezTo>
                    <a:pt x="945" y="1481"/>
                    <a:pt x="1418" y="1008"/>
                    <a:pt x="2017" y="1008"/>
                  </a:cubicBezTo>
                  <a:close/>
                  <a:moveTo>
                    <a:pt x="1670" y="0"/>
                  </a:moveTo>
                  <a:lnTo>
                    <a:pt x="1670" y="126"/>
                  </a:lnTo>
                  <a:cubicBezTo>
                    <a:pt x="1670" y="284"/>
                    <a:pt x="1576" y="410"/>
                    <a:pt x="1418" y="441"/>
                  </a:cubicBezTo>
                  <a:cubicBezTo>
                    <a:pt x="1229" y="536"/>
                    <a:pt x="1040" y="630"/>
                    <a:pt x="882" y="756"/>
                  </a:cubicBezTo>
                  <a:cubicBezTo>
                    <a:pt x="809" y="811"/>
                    <a:pt x="725" y="845"/>
                    <a:pt x="643" y="845"/>
                  </a:cubicBezTo>
                  <a:cubicBezTo>
                    <a:pt x="584" y="845"/>
                    <a:pt x="526" y="828"/>
                    <a:pt x="473" y="788"/>
                  </a:cubicBezTo>
                  <a:lnTo>
                    <a:pt x="347" y="725"/>
                  </a:lnTo>
                  <a:lnTo>
                    <a:pt x="0" y="1324"/>
                  </a:lnTo>
                  <a:lnTo>
                    <a:pt x="126" y="1387"/>
                  </a:lnTo>
                  <a:cubicBezTo>
                    <a:pt x="252" y="1481"/>
                    <a:pt x="315" y="1639"/>
                    <a:pt x="284" y="1733"/>
                  </a:cubicBezTo>
                  <a:cubicBezTo>
                    <a:pt x="252" y="1985"/>
                    <a:pt x="252" y="2143"/>
                    <a:pt x="284" y="2363"/>
                  </a:cubicBezTo>
                  <a:cubicBezTo>
                    <a:pt x="315" y="2521"/>
                    <a:pt x="252" y="2647"/>
                    <a:pt x="126" y="2741"/>
                  </a:cubicBezTo>
                  <a:lnTo>
                    <a:pt x="0" y="2804"/>
                  </a:lnTo>
                  <a:lnTo>
                    <a:pt x="347" y="3403"/>
                  </a:lnTo>
                  <a:lnTo>
                    <a:pt x="473" y="3308"/>
                  </a:lnTo>
                  <a:cubicBezTo>
                    <a:pt x="518" y="3286"/>
                    <a:pt x="566" y="3276"/>
                    <a:pt x="616" y="3276"/>
                  </a:cubicBezTo>
                  <a:cubicBezTo>
                    <a:pt x="707" y="3276"/>
                    <a:pt x="801" y="3310"/>
                    <a:pt x="882" y="3371"/>
                  </a:cubicBezTo>
                  <a:cubicBezTo>
                    <a:pt x="1040" y="3529"/>
                    <a:pt x="1229" y="3592"/>
                    <a:pt x="1418" y="3686"/>
                  </a:cubicBezTo>
                  <a:cubicBezTo>
                    <a:pt x="1576" y="3718"/>
                    <a:pt x="1670" y="3875"/>
                    <a:pt x="1670" y="4001"/>
                  </a:cubicBezTo>
                  <a:lnTo>
                    <a:pt x="1670" y="4096"/>
                  </a:lnTo>
                  <a:lnTo>
                    <a:pt x="2363" y="4096"/>
                  </a:lnTo>
                  <a:lnTo>
                    <a:pt x="2363" y="4001"/>
                  </a:lnTo>
                  <a:cubicBezTo>
                    <a:pt x="2363" y="3844"/>
                    <a:pt x="2458" y="3718"/>
                    <a:pt x="2615" y="3686"/>
                  </a:cubicBezTo>
                  <a:cubicBezTo>
                    <a:pt x="2804" y="3592"/>
                    <a:pt x="2993" y="3466"/>
                    <a:pt x="3151" y="3371"/>
                  </a:cubicBezTo>
                  <a:cubicBezTo>
                    <a:pt x="3232" y="3310"/>
                    <a:pt x="3327" y="3276"/>
                    <a:pt x="3417" y="3276"/>
                  </a:cubicBezTo>
                  <a:cubicBezTo>
                    <a:pt x="3467" y="3276"/>
                    <a:pt x="3516" y="3286"/>
                    <a:pt x="3560" y="3308"/>
                  </a:cubicBezTo>
                  <a:lnTo>
                    <a:pt x="3686" y="3403"/>
                  </a:lnTo>
                  <a:lnTo>
                    <a:pt x="4033" y="2804"/>
                  </a:lnTo>
                  <a:lnTo>
                    <a:pt x="3907" y="2741"/>
                  </a:lnTo>
                  <a:cubicBezTo>
                    <a:pt x="3781" y="2647"/>
                    <a:pt x="3718" y="2489"/>
                    <a:pt x="3749" y="2363"/>
                  </a:cubicBezTo>
                  <a:cubicBezTo>
                    <a:pt x="3781" y="2143"/>
                    <a:pt x="3781" y="1985"/>
                    <a:pt x="3749" y="1733"/>
                  </a:cubicBezTo>
                  <a:cubicBezTo>
                    <a:pt x="3718" y="1576"/>
                    <a:pt x="3781" y="1481"/>
                    <a:pt x="3907" y="1387"/>
                  </a:cubicBezTo>
                  <a:lnTo>
                    <a:pt x="4033" y="1324"/>
                  </a:lnTo>
                  <a:lnTo>
                    <a:pt x="3686" y="725"/>
                  </a:lnTo>
                  <a:lnTo>
                    <a:pt x="3560" y="788"/>
                  </a:lnTo>
                  <a:cubicBezTo>
                    <a:pt x="3502" y="832"/>
                    <a:pt x="3437" y="855"/>
                    <a:pt x="3371" y="855"/>
                  </a:cubicBezTo>
                  <a:cubicBezTo>
                    <a:pt x="3295" y="855"/>
                    <a:pt x="3218" y="824"/>
                    <a:pt x="3151" y="756"/>
                  </a:cubicBezTo>
                  <a:cubicBezTo>
                    <a:pt x="2993" y="599"/>
                    <a:pt x="2804" y="536"/>
                    <a:pt x="2615" y="441"/>
                  </a:cubicBezTo>
                  <a:cubicBezTo>
                    <a:pt x="2458" y="410"/>
                    <a:pt x="2363" y="252"/>
                    <a:pt x="2363" y="126"/>
                  </a:cubicBezTo>
                  <a:lnTo>
                    <a:pt x="236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" name="Google Shape;10328;p87">
            <a:extLst>
              <a:ext uri="{FF2B5EF4-FFF2-40B4-BE49-F238E27FC236}">
                <a16:creationId xmlns:a16="http://schemas.microsoft.com/office/drawing/2014/main" id="{FF587100-CE90-7C41-2FDC-5ED6DE700829}"/>
              </a:ext>
            </a:extLst>
          </p:cNvPr>
          <p:cNvGrpSpPr/>
          <p:nvPr/>
        </p:nvGrpSpPr>
        <p:grpSpPr>
          <a:xfrm>
            <a:off x="1778720" y="1951199"/>
            <a:ext cx="547310" cy="547310"/>
            <a:chOff x="-44512325" y="3176075"/>
            <a:chExt cx="300900" cy="300900"/>
          </a:xfrm>
          <a:solidFill>
            <a:schemeClr val="accent1"/>
          </a:solidFill>
        </p:grpSpPr>
        <p:sp>
          <p:nvSpPr>
            <p:cNvPr id="87" name="Google Shape;10329;p87">
              <a:extLst>
                <a:ext uri="{FF2B5EF4-FFF2-40B4-BE49-F238E27FC236}">
                  <a16:creationId xmlns:a16="http://schemas.microsoft.com/office/drawing/2014/main" id="{DB018B10-0E14-63C5-A728-4FF8D1B98B39}"/>
                </a:ext>
              </a:extLst>
            </p:cNvPr>
            <p:cNvSpPr/>
            <p:nvPr/>
          </p:nvSpPr>
          <p:spPr>
            <a:xfrm>
              <a:off x="-44512325" y="3176075"/>
              <a:ext cx="300900" cy="300900"/>
            </a:xfrm>
            <a:custGeom>
              <a:avLst/>
              <a:gdLst/>
              <a:ahLst/>
              <a:cxnLst/>
              <a:rect l="l" t="t" r="r" b="b"/>
              <a:pathLst>
                <a:path w="12036" h="12036" extrusionOk="0">
                  <a:moveTo>
                    <a:pt x="3246" y="2868"/>
                  </a:moveTo>
                  <a:cubicBezTo>
                    <a:pt x="3435" y="2868"/>
                    <a:pt x="3592" y="3025"/>
                    <a:pt x="3592" y="3246"/>
                  </a:cubicBezTo>
                  <a:cubicBezTo>
                    <a:pt x="3592" y="3435"/>
                    <a:pt x="3435" y="3592"/>
                    <a:pt x="3246" y="3592"/>
                  </a:cubicBezTo>
                  <a:cubicBezTo>
                    <a:pt x="3057" y="3592"/>
                    <a:pt x="2899" y="3435"/>
                    <a:pt x="2899" y="3246"/>
                  </a:cubicBezTo>
                  <a:cubicBezTo>
                    <a:pt x="2899" y="3025"/>
                    <a:pt x="3057" y="2868"/>
                    <a:pt x="3246" y="2868"/>
                  </a:cubicBezTo>
                  <a:close/>
                  <a:moveTo>
                    <a:pt x="8854" y="2868"/>
                  </a:moveTo>
                  <a:cubicBezTo>
                    <a:pt x="9043" y="2868"/>
                    <a:pt x="9200" y="3025"/>
                    <a:pt x="9200" y="3246"/>
                  </a:cubicBezTo>
                  <a:cubicBezTo>
                    <a:pt x="9200" y="3435"/>
                    <a:pt x="9043" y="3592"/>
                    <a:pt x="8854" y="3592"/>
                  </a:cubicBezTo>
                  <a:cubicBezTo>
                    <a:pt x="8665" y="3592"/>
                    <a:pt x="8507" y="3435"/>
                    <a:pt x="8507" y="3246"/>
                  </a:cubicBezTo>
                  <a:cubicBezTo>
                    <a:pt x="8507" y="3025"/>
                    <a:pt x="8665" y="2868"/>
                    <a:pt x="8854" y="2868"/>
                  </a:cubicBezTo>
                  <a:close/>
                  <a:moveTo>
                    <a:pt x="6774" y="3277"/>
                  </a:moveTo>
                  <a:cubicBezTo>
                    <a:pt x="6963" y="3277"/>
                    <a:pt x="7121" y="3435"/>
                    <a:pt x="7121" y="3624"/>
                  </a:cubicBezTo>
                  <a:lnTo>
                    <a:pt x="7121" y="3876"/>
                  </a:lnTo>
                  <a:cubicBezTo>
                    <a:pt x="7247" y="3907"/>
                    <a:pt x="7341" y="3970"/>
                    <a:pt x="7467" y="4065"/>
                  </a:cubicBezTo>
                  <a:lnTo>
                    <a:pt x="7656" y="3939"/>
                  </a:lnTo>
                  <a:cubicBezTo>
                    <a:pt x="7706" y="3919"/>
                    <a:pt x="7766" y="3908"/>
                    <a:pt x="7825" y="3908"/>
                  </a:cubicBezTo>
                  <a:cubicBezTo>
                    <a:pt x="7955" y="3908"/>
                    <a:pt x="8086" y="3957"/>
                    <a:pt x="8129" y="4065"/>
                  </a:cubicBezTo>
                  <a:lnTo>
                    <a:pt x="8854" y="5294"/>
                  </a:lnTo>
                  <a:cubicBezTo>
                    <a:pt x="8917" y="5451"/>
                    <a:pt x="8885" y="5672"/>
                    <a:pt x="8728" y="5735"/>
                  </a:cubicBezTo>
                  <a:lnTo>
                    <a:pt x="8539" y="5861"/>
                  </a:lnTo>
                  <a:lnTo>
                    <a:pt x="8539" y="6270"/>
                  </a:lnTo>
                  <a:lnTo>
                    <a:pt x="8728" y="6396"/>
                  </a:lnTo>
                  <a:cubicBezTo>
                    <a:pt x="8885" y="6459"/>
                    <a:pt x="8980" y="6711"/>
                    <a:pt x="8854" y="6869"/>
                  </a:cubicBezTo>
                  <a:lnTo>
                    <a:pt x="8129" y="8066"/>
                  </a:lnTo>
                  <a:cubicBezTo>
                    <a:pt x="8043" y="8174"/>
                    <a:pt x="7927" y="8222"/>
                    <a:pt x="7812" y="8222"/>
                  </a:cubicBezTo>
                  <a:cubicBezTo>
                    <a:pt x="7759" y="8222"/>
                    <a:pt x="7706" y="8212"/>
                    <a:pt x="7656" y="8192"/>
                  </a:cubicBezTo>
                  <a:lnTo>
                    <a:pt x="7467" y="8066"/>
                  </a:lnTo>
                  <a:cubicBezTo>
                    <a:pt x="7341" y="8160"/>
                    <a:pt x="7215" y="8223"/>
                    <a:pt x="7121" y="8255"/>
                  </a:cubicBezTo>
                  <a:lnTo>
                    <a:pt x="7121" y="8507"/>
                  </a:lnTo>
                  <a:cubicBezTo>
                    <a:pt x="7121" y="8696"/>
                    <a:pt x="6963" y="8854"/>
                    <a:pt x="6774" y="8854"/>
                  </a:cubicBezTo>
                  <a:lnTo>
                    <a:pt x="5357" y="8854"/>
                  </a:lnTo>
                  <a:cubicBezTo>
                    <a:pt x="5136" y="8854"/>
                    <a:pt x="4978" y="8696"/>
                    <a:pt x="4978" y="8507"/>
                  </a:cubicBezTo>
                  <a:lnTo>
                    <a:pt x="4978" y="8255"/>
                  </a:lnTo>
                  <a:cubicBezTo>
                    <a:pt x="4884" y="8223"/>
                    <a:pt x="4758" y="8160"/>
                    <a:pt x="4632" y="8066"/>
                  </a:cubicBezTo>
                  <a:lnTo>
                    <a:pt x="4443" y="8192"/>
                  </a:lnTo>
                  <a:cubicBezTo>
                    <a:pt x="4393" y="8212"/>
                    <a:pt x="4334" y="8222"/>
                    <a:pt x="4274" y="8222"/>
                  </a:cubicBezTo>
                  <a:cubicBezTo>
                    <a:pt x="4145" y="8222"/>
                    <a:pt x="4013" y="8174"/>
                    <a:pt x="3970" y="8066"/>
                  </a:cubicBezTo>
                  <a:lnTo>
                    <a:pt x="3246" y="6869"/>
                  </a:lnTo>
                  <a:cubicBezTo>
                    <a:pt x="3183" y="6680"/>
                    <a:pt x="3214" y="6459"/>
                    <a:pt x="3372" y="6396"/>
                  </a:cubicBezTo>
                  <a:lnTo>
                    <a:pt x="3561" y="6270"/>
                  </a:lnTo>
                  <a:lnTo>
                    <a:pt x="3561" y="5861"/>
                  </a:lnTo>
                  <a:lnTo>
                    <a:pt x="3372" y="5735"/>
                  </a:lnTo>
                  <a:cubicBezTo>
                    <a:pt x="3214" y="5672"/>
                    <a:pt x="3151" y="5420"/>
                    <a:pt x="3246" y="5294"/>
                  </a:cubicBezTo>
                  <a:lnTo>
                    <a:pt x="3970" y="4065"/>
                  </a:lnTo>
                  <a:cubicBezTo>
                    <a:pt x="4013" y="3958"/>
                    <a:pt x="4142" y="3880"/>
                    <a:pt x="4270" y="3880"/>
                  </a:cubicBezTo>
                  <a:cubicBezTo>
                    <a:pt x="4331" y="3880"/>
                    <a:pt x="4392" y="3898"/>
                    <a:pt x="4443" y="3939"/>
                  </a:cubicBezTo>
                  <a:lnTo>
                    <a:pt x="4632" y="4065"/>
                  </a:lnTo>
                  <a:cubicBezTo>
                    <a:pt x="4758" y="3970"/>
                    <a:pt x="4884" y="3907"/>
                    <a:pt x="4978" y="3876"/>
                  </a:cubicBezTo>
                  <a:lnTo>
                    <a:pt x="4978" y="3624"/>
                  </a:lnTo>
                  <a:cubicBezTo>
                    <a:pt x="4978" y="3435"/>
                    <a:pt x="5136" y="3277"/>
                    <a:pt x="5357" y="3277"/>
                  </a:cubicBezTo>
                  <a:close/>
                  <a:moveTo>
                    <a:pt x="3246" y="8475"/>
                  </a:moveTo>
                  <a:cubicBezTo>
                    <a:pt x="3435" y="8475"/>
                    <a:pt x="3592" y="8633"/>
                    <a:pt x="3592" y="8822"/>
                  </a:cubicBezTo>
                  <a:cubicBezTo>
                    <a:pt x="3592" y="9043"/>
                    <a:pt x="3435" y="9169"/>
                    <a:pt x="3246" y="9169"/>
                  </a:cubicBezTo>
                  <a:cubicBezTo>
                    <a:pt x="3057" y="9169"/>
                    <a:pt x="2899" y="9011"/>
                    <a:pt x="2899" y="8822"/>
                  </a:cubicBezTo>
                  <a:cubicBezTo>
                    <a:pt x="2899" y="8633"/>
                    <a:pt x="3057" y="8475"/>
                    <a:pt x="3246" y="8475"/>
                  </a:cubicBezTo>
                  <a:close/>
                  <a:moveTo>
                    <a:pt x="8854" y="8475"/>
                  </a:moveTo>
                  <a:cubicBezTo>
                    <a:pt x="9043" y="8475"/>
                    <a:pt x="9200" y="8633"/>
                    <a:pt x="9200" y="8822"/>
                  </a:cubicBezTo>
                  <a:cubicBezTo>
                    <a:pt x="9200" y="9043"/>
                    <a:pt x="9043" y="9169"/>
                    <a:pt x="8854" y="9169"/>
                  </a:cubicBezTo>
                  <a:cubicBezTo>
                    <a:pt x="8665" y="9169"/>
                    <a:pt x="8507" y="9011"/>
                    <a:pt x="8507" y="8822"/>
                  </a:cubicBezTo>
                  <a:cubicBezTo>
                    <a:pt x="8507" y="8633"/>
                    <a:pt x="8665" y="8475"/>
                    <a:pt x="8854" y="8475"/>
                  </a:cubicBezTo>
                  <a:close/>
                  <a:moveTo>
                    <a:pt x="3183" y="1"/>
                  </a:moveTo>
                  <a:cubicBezTo>
                    <a:pt x="2994" y="1"/>
                    <a:pt x="2836" y="158"/>
                    <a:pt x="2836" y="347"/>
                  </a:cubicBezTo>
                  <a:lnTo>
                    <a:pt x="2836" y="1418"/>
                  </a:lnTo>
                  <a:lnTo>
                    <a:pt x="2458" y="1418"/>
                  </a:lnTo>
                  <a:cubicBezTo>
                    <a:pt x="1891" y="1418"/>
                    <a:pt x="1418" y="1891"/>
                    <a:pt x="1418" y="2490"/>
                  </a:cubicBezTo>
                  <a:lnTo>
                    <a:pt x="1418" y="2836"/>
                  </a:lnTo>
                  <a:lnTo>
                    <a:pt x="347" y="2836"/>
                  </a:lnTo>
                  <a:cubicBezTo>
                    <a:pt x="158" y="2836"/>
                    <a:pt x="1" y="2994"/>
                    <a:pt x="1" y="3183"/>
                  </a:cubicBezTo>
                  <a:cubicBezTo>
                    <a:pt x="1" y="3372"/>
                    <a:pt x="158" y="3529"/>
                    <a:pt x="347" y="3529"/>
                  </a:cubicBezTo>
                  <a:lnTo>
                    <a:pt x="1418" y="3529"/>
                  </a:lnTo>
                  <a:lnTo>
                    <a:pt x="1418" y="4254"/>
                  </a:lnTo>
                  <a:lnTo>
                    <a:pt x="347" y="4254"/>
                  </a:lnTo>
                  <a:cubicBezTo>
                    <a:pt x="158" y="4254"/>
                    <a:pt x="1" y="4411"/>
                    <a:pt x="1" y="4600"/>
                  </a:cubicBezTo>
                  <a:cubicBezTo>
                    <a:pt x="1" y="4821"/>
                    <a:pt x="158" y="4978"/>
                    <a:pt x="347" y="4978"/>
                  </a:cubicBezTo>
                  <a:lnTo>
                    <a:pt x="1418" y="4978"/>
                  </a:lnTo>
                  <a:lnTo>
                    <a:pt x="1418" y="5672"/>
                  </a:lnTo>
                  <a:lnTo>
                    <a:pt x="347" y="5672"/>
                  </a:lnTo>
                  <a:cubicBezTo>
                    <a:pt x="158" y="5672"/>
                    <a:pt x="1" y="5829"/>
                    <a:pt x="1" y="6018"/>
                  </a:cubicBezTo>
                  <a:cubicBezTo>
                    <a:pt x="1" y="6239"/>
                    <a:pt x="158" y="6396"/>
                    <a:pt x="347" y="6396"/>
                  </a:cubicBezTo>
                  <a:lnTo>
                    <a:pt x="1418" y="6396"/>
                  </a:lnTo>
                  <a:lnTo>
                    <a:pt x="1418" y="7089"/>
                  </a:lnTo>
                  <a:lnTo>
                    <a:pt x="347" y="7089"/>
                  </a:lnTo>
                  <a:cubicBezTo>
                    <a:pt x="158" y="7089"/>
                    <a:pt x="1" y="7247"/>
                    <a:pt x="1" y="7436"/>
                  </a:cubicBezTo>
                  <a:cubicBezTo>
                    <a:pt x="1" y="7656"/>
                    <a:pt x="158" y="7814"/>
                    <a:pt x="347" y="7814"/>
                  </a:cubicBezTo>
                  <a:lnTo>
                    <a:pt x="1418" y="7814"/>
                  </a:lnTo>
                  <a:lnTo>
                    <a:pt x="1418" y="8507"/>
                  </a:lnTo>
                  <a:lnTo>
                    <a:pt x="347" y="8507"/>
                  </a:lnTo>
                  <a:cubicBezTo>
                    <a:pt x="158" y="8507"/>
                    <a:pt x="1" y="8665"/>
                    <a:pt x="1" y="8854"/>
                  </a:cubicBezTo>
                  <a:cubicBezTo>
                    <a:pt x="1" y="9074"/>
                    <a:pt x="158" y="9232"/>
                    <a:pt x="347" y="9232"/>
                  </a:cubicBezTo>
                  <a:lnTo>
                    <a:pt x="1418" y="9232"/>
                  </a:lnTo>
                  <a:lnTo>
                    <a:pt x="1418" y="9578"/>
                  </a:lnTo>
                  <a:cubicBezTo>
                    <a:pt x="1418" y="10177"/>
                    <a:pt x="1891" y="10618"/>
                    <a:pt x="2458" y="10618"/>
                  </a:cubicBezTo>
                  <a:lnTo>
                    <a:pt x="2836" y="10618"/>
                  </a:lnTo>
                  <a:lnTo>
                    <a:pt x="2836" y="11689"/>
                  </a:lnTo>
                  <a:cubicBezTo>
                    <a:pt x="2836" y="11878"/>
                    <a:pt x="2994" y="12036"/>
                    <a:pt x="3183" y="12036"/>
                  </a:cubicBezTo>
                  <a:cubicBezTo>
                    <a:pt x="3372" y="12036"/>
                    <a:pt x="3529" y="11878"/>
                    <a:pt x="3529" y="11689"/>
                  </a:cubicBezTo>
                  <a:lnTo>
                    <a:pt x="3529" y="10618"/>
                  </a:lnTo>
                  <a:lnTo>
                    <a:pt x="4254" y="10618"/>
                  </a:lnTo>
                  <a:lnTo>
                    <a:pt x="4254" y="11689"/>
                  </a:lnTo>
                  <a:cubicBezTo>
                    <a:pt x="4254" y="11878"/>
                    <a:pt x="4411" y="12036"/>
                    <a:pt x="4600" y="12036"/>
                  </a:cubicBezTo>
                  <a:cubicBezTo>
                    <a:pt x="4789" y="12036"/>
                    <a:pt x="4947" y="11878"/>
                    <a:pt x="4947" y="11689"/>
                  </a:cubicBezTo>
                  <a:lnTo>
                    <a:pt x="4947" y="10618"/>
                  </a:lnTo>
                  <a:lnTo>
                    <a:pt x="5672" y="10618"/>
                  </a:lnTo>
                  <a:lnTo>
                    <a:pt x="5672" y="11689"/>
                  </a:lnTo>
                  <a:cubicBezTo>
                    <a:pt x="5672" y="11878"/>
                    <a:pt x="5829" y="12036"/>
                    <a:pt x="6018" y="12036"/>
                  </a:cubicBezTo>
                  <a:cubicBezTo>
                    <a:pt x="6207" y="12036"/>
                    <a:pt x="6365" y="11878"/>
                    <a:pt x="6365" y="11689"/>
                  </a:cubicBezTo>
                  <a:lnTo>
                    <a:pt x="6365" y="10618"/>
                  </a:lnTo>
                  <a:lnTo>
                    <a:pt x="7089" y="10618"/>
                  </a:lnTo>
                  <a:lnTo>
                    <a:pt x="7089" y="11689"/>
                  </a:lnTo>
                  <a:cubicBezTo>
                    <a:pt x="7089" y="11878"/>
                    <a:pt x="7247" y="12036"/>
                    <a:pt x="7436" y="12036"/>
                  </a:cubicBezTo>
                  <a:cubicBezTo>
                    <a:pt x="7625" y="12036"/>
                    <a:pt x="7782" y="11878"/>
                    <a:pt x="7782" y="11689"/>
                  </a:cubicBezTo>
                  <a:lnTo>
                    <a:pt x="7782" y="10618"/>
                  </a:lnTo>
                  <a:lnTo>
                    <a:pt x="8507" y="10618"/>
                  </a:lnTo>
                  <a:lnTo>
                    <a:pt x="8507" y="11689"/>
                  </a:lnTo>
                  <a:cubicBezTo>
                    <a:pt x="8507" y="11878"/>
                    <a:pt x="8665" y="12036"/>
                    <a:pt x="8854" y="12036"/>
                  </a:cubicBezTo>
                  <a:cubicBezTo>
                    <a:pt x="9043" y="12036"/>
                    <a:pt x="9200" y="11878"/>
                    <a:pt x="9200" y="11689"/>
                  </a:cubicBezTo>
                  <a:lnTo>
                    <a:pt x="9200" y="10618"/>
                  </a:lnTo>
                  <a:lnTo>
                    <a:pt x="9547" y="10618"/>
                  </a:lnTo>
                  <a:cubicBezTo>
                    <a:pt x="10145" y="10618"/>
                    <a:pt x="10618" y="10177"/>
                    <a:pt x="10618" y="9578"/>
                  </a:cubicBezTo>
                  <a:lnTo>
                    <a:pt x="10618" y="9232"/>
                  </a:lnTo>
                  <a:lnTo>
                    <a:pt x="11689" y="9232"/>
                  </a:lnTo>
                  <a:cubicBezTo>
                    <a:pt x="11878" y="9232"/>
                    <a:pt x="12036" y="9074"/>
                    <a:pt x="12036" y="8854"/>
                  </a:cubicBezTo>
                  <a:cubicBezTo>
                    <a:pt x="12036" y="8665"/>
                    <a:pt x="11878" y="8507"/>
                    <a:pt x="11689" y="8507"/>
                  </a:cubicBezTo>
                  <a:lnTo>
                    <a:pt x="10618" y="8507"/>
                  </a:lnTo>
                  <a:lnTo>
                    <a:pt x="10618" y="7814"/>
                  </a:lnTo>
                  <a:lnTo>
                    <a:pt x="11689" y="7814"/>
                  </a:lnTo>
                  <a:cubicBezTo>
                    <a:pt x="11878" y="7814"/>
                    <a:pt x="12036" y="7656"/>
                    <a:pt x="12036" y="7436"/>
                  </a:cubicBezTo>
                  <a:cubicBezTo>
                    <a:pt x="12036" y="7247"/>
                    <a:pt x="11878" y="7089"/>
                    <a:pt x="11689" y="7089"/>
                  </a:cubicBezTo>
                  <a:lnTo>
                    <a:pt x="10618" y="7089"/>
                  </a:lnTo>
                  <a:lnTo>
                    <a:pt x="10618" y="6396"/>
                  </a:lnTo>
                  <a:lnTo>
                    <a:pt x="11689" y="6396"/>
                  </a:lnTo>
                  <a:cubicBezTo>
                    <a:pt x="11878" y="6396"/>
                    <a:pt x="12036" y="6239"/>
                    <a:pt x="12036" y="6018"/>
                  </a:cubicBezTo>
                  <a:cubicBezTo>
                    <a:pt x="12036" y="5829"/>
                    <a:pt x="11878" y="5672"/>
                    <a:pt x="11689" y="5672"/>
                  </a:cubicBezTo>
                  <a:lnTo>
                    <a:pt x="10618" y="5672"/>
                  </a:lnTo>
                  <a:lnTo>
                    <a:pt x="10618" y="4978"/>
                  </a:lnTo>
                  <a:lnTo>
                    <a:pt x="11689" y="4978"/>
                  </a:lnTo>
                  <a:cubicBezTo>
                    <a:pt x="11878" y="4978"/>
                    <a:pt x="12036" y="4821"/>
                    <a:pt x="12036" y="4600"/>
                  </a:cubicBezTo>
                  <a:cubicBezTo>
                    <a:pt x="12036" y="4411"/>
                    <a:pt x="11878" y="4254"/>
                    <a:pt x="11689" y="4254"/>
                  </a:cubicBezTo>
                  <a:lnTo>
                    <a:pt x="10618" y="4254"/>
                  </a:lnTo>
                  <a:lnTo>
                    <a:pt x="10618" y="3529"/>
                  </a:lnTo>
                  <a:lnTo>
                    <a:pt x="11689" y="3529"/>
                  </a:lnTo>
                  <a:cubicBezTo>
                    <a:pt x="11878" y="3529"/>
                    <a:pt x="12036" y="3372"/>
                    <a:pt x="12036" y="3183"/>
                  </a:cubicBezTo>
                  <a:cubicBezTo>
                    <a:pt x="12036" y="2994"/>
                    <a:pt x="11878" y="2836"/>
                    <a:pt x="11689" y="2836"/>
                  </a:cubicBezTo>
                  <a:lnTo>
                    <a:pt x="10618" y="2836"/>
                  </a:lnTo>
                  <a:lnTo>
                    <a:pt x="10618" y="2490"/>
                  </a:lnTo>
                  <a:cubicBezTo>
                    <a:pt x="10618" y="1891"/>
                    <a:pt x="10145" y="1418"/>
                    <a:pt x="9547" y="1418"/>
                  </a:cubicBezTo>
                  <a:lnTo>
                    <a:pt x="9200" y="1418"/>
                  </a:lnTo>
                  <a:lnTo>
                    <a:pt x="9200" y="347"/>
                  </a:lnTo>
                  <a:cubicBezTo>
                    <a:pt x="9200" y="158"/>
                    <a:pt x="9043" y="1"/>
                    <a:pt x="8854" y="1"/>
                  </a:cubicBezTo>
                  <a:cubicBezTo>
                    <a:pt x="8665" y="1"/>
                    <a:pt x="8507" y="158"/>
                    <a:pt x="8507" y="347"/>
                  </a:cubicBezTo>
                  <a:lnTo>
                    <a:pt x="8507" y="1418"/>
                  </a:lnTo>
                  <a:lnTo>
                    <a:pt x="7782" y="1418"/>
                  </a:lnTo>
                  <a:lnTo>
                    <a:pt x="7782" y="347"/>
                  </a:lnTo>
                  <a:cubicBezTo>
                    <a:pt x="7782" y="158"/>
                    <a:pt x="7625" y="1"/>
                    <a:pt x="7436" y="1"/>
                  </a:cubicBezTo>
                  <a:cubicBezTo>
                    <a:pt x="7247" y="1"/>
                    <a:pt x="7089" y="158"/>
                    <a:pt x="7089" y="347"/>
                  </a:cubicBezTo>
                  <a:lnTo>
                    <a:pt x="7089" y="1418"/>
                  </a:lnTo>
                  <a:lnTo>
                    <a:pt x="6365" y="1418"/>
                  </a:lnTo>
                  <a:lnTo>
                    <a:pt x="6365" y="347"/>
                  </a:lnTo>
                  <a:cubicBezTo>
                    <a:pt x="6365" y="158"/>
                    <a:pt x="6207" y="1"/>
                    <a:pt x="6018" y="1"/>
                  </a:cubicBezTo>
                  <a:cubicBezTo>
                    <a:pt x="5829" y="1"/>
                    <a:pt x="5672" y="158"/>
                    <a:pt x="5672" y="347"/>
                  </a:cubicBezTo>
                  <a:lnTo>
                    <a:pt x="5672" y="1418"/>
                  </a:lnTo>
                  <a:lnTo>
                    <a:pt x="4947" y="1418"/>
                  </a:lnTo>
                  <a:lnTo>
                    <a:pt x="4947" y="347"/>
                  </a:lnTo>
                  <a:cubicBezTo>
                    <a:pt x="4947" y="158"/>
                    <a:pt x="4789" y="1"/>
                    <a:pt x="4600" y="1"/>
                  </a:cubicBezTo>
                  <a:cubicBezTo>
                    <a:pt x="4411" y="1"/>
                    <a:pt x="4254" y="158"/>
                    <a:pt x="4254" y="347"/>
                  </a:cubicBezTo>
                  <a:lnTo>
                    <a:pt x="4254" y="1418"/>
                  </a:lnTo>
                  <a:lnTo>
                    <a:pt x="3529" y="1418"/>
                  </a:lnTo>
                  <a:lnTo>
                    <a:pt x="3529" y="347"/>
                  </a:lnTo>
                  <a:cubicBezTo>
                    <a:pt x="3529" y="158"/>
                    <a:pt x="3372" y="1"/>
                    <a:pt x="3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0330;p87">
              <a:extLst>
                <a:ext uri="{FF2B5EF4-FFF2-40B4-BE49-F238E27FC236}">
                  <a16:creationId xmlns:a16="http://schemas.microsoft.com/office/drawing/2014/main" id="{39D414C8-5B0B-5075-1FE5-B1533771DC77}"/>
                </a:ext>
              </a:extLst>
            </p:cNvPr>
            <p:cNvSpPr/>
            <p:nvPr/>
          </p:nvSpPr>
          <p:spPr>
            <a:xfrm>
              <a:off x="-44369750" y="3317850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0331;p87">
              <a:extLst>
                <a:ext uri="{FF2B5EF4-FFF2-40B4-BE49-F238E27FC236}">
                  <a16:creationId xmlns:a16="http://schemas.microsoft.com/office/drawing/2014/main" id="{58A78B4E-7B7B-1829-E420-E1C98EA499F0}"/>
                </a:ext>
              </a:extLst>
            </p:cNvPr>
            <p:cNvSpPr/>
            <p:nvPr/>
          </p:nvSpPr>
          <p:spPr>
            <a:xfrm>
              <a:off x="-44411500" y="3275325"/>
              <a:ext cx="100825" cy="102400"/>
            </a:xfrm>
            <a:custGeom>
              <a:avLst/>
              <a:gdLst/>
              <a:ahLst/>
              <a:cxnLst/>
              <a:rect l="l" t="t" r="r" b="b"/>
              <a:pathLst>
                <a:path w="4033" h="4096" extrusionOk="0">
                  <a:moveTo>
                    <a:pt x="2017" y="1008"/>
                  </a:moveTo>
                  <a:cubicBezTo>
                    <a:pt x="2615" y="1008"/>
                    <a:pt x="3088" y="1481"/>
                    <a:pt x="3088" y="2048"/>
                  </a:cubicBezTo>
                  <a:cubicBezTo>
                    <a:pt x="3088" y="2647"/>
                    <a:pt x="2615" y="3119"/>
                    <a:pt x="2017" y="3119"/>
                  </a:cubicBezTo>
                  <a:cubicBezTo>
                    <a:pt x="1418" y="3119"/>
                    <a:pt x="945" y="2647"/>
                    <a:pt x="945" y="2048"/>
                  </a:cubicBezTo>
                  <a:cubicBezTo>
                    <a:pt x="945" y="1481"/>
                    <a:pt x="1418" y="1008"/>
                    <a:pt x="2017" y="1008"/>
                  </a:cubicBezTo>
                  <a:close/>
                  <a:moveTo>
                    <a:pt x="1670" y="0"/>
                  </a:moveTo>
                  <a:lnTo>
                    <a:pt x="1670" y="126"/>
                  </a:lnTo>
                  <a:cubicBezTo>
                    <a:pt x="1670" y="284"/>
                    <a:pt x="1576" y="410"/>
                    <a:pt x="1418" y="441"/>
                  </a:cubicBezTo>
                  <a:cubicBezTo>
                    <a:pt x="1229" y="536"/>
                    <a:pt x="1040" y="630"/>
                    <a:pt x="882" y="756"/>
                  </a:cubicBezTo>
                  <a:cubicBezTo>
                    <a:pt x="809" y="811"/>
                    <a:pt x="725" y="845"/>
                    <a:pt x="643" y="845"/>
                  </a:cubicBezTo>
                  <a:cubicBezTo>
                    <a:pt x="584" y="845"/>
                    <a:pt x="526" y="828"/>
                    <a:pt x="473" y="788"/>
                  </a:cubicBezTo>
                  <a:lnTo>
                    <a:pt x="347" y="725"/>
                  </a:lnTo>
                  <a:lnTo>
                    <a:pt x="0" y="1324"/>
                  </a:lnTo>
                  <a:lnTo>
                    <a:pt x="126" y="1387"/>
                  </a:lnTo>
                  <a:cubicBezTo>
                    <a:pt x="252" y="1481"/>
                    <a:pt x="315" y="1639"/>
                    <a:pt x="284" y="1733"/>
                  </a:cubicBezTo>
                  <a:cubicBezTo>
                    <a:pt x="252" y="1985"/>
                    <a:pt x="252" y="2143"/>
                    <a:pt x="284" y="2363"/>
                  </a:cubicBezTo>
                  <a:cubicBezTo>
                    <a:pt x="315" y="2521"/>
                    <a:pt x="252" y="2647"/>
                    <a:pt x="126" y="2741"/>
                  </a:cubicBezTo>
                  <a:lnTo>
                    <a:pt x="0" y="2804"/>
                  </a:lnTo>
                  <a:lnTo>
                    <a:pt x="347" y="3403"/>
                  </a:lnTo>
                  <a:lnTo>
                    <a:pt x="473" y="3308"/>
                  </a:lnTo>
                  <a:cubicBezTo>
                    <a:pt x="518" y="3286"/>
                    <a:pt x="566" y="3276"/>
                    <a:pt x="616" y="3276"/>
                  </a:cubicBezTo>
                  <a:cubicBezTo>
                    <a:pt x="707" y="3276"/>
                    <a:pt x="801" y="3310"/>
                    <a:pt x="882" y="3371"/>
                  </a:cubicBezTo>
                  <a:cubicBezTo>
                    <a:pt x="1040" y="3529"/>
                    <a:pt x="1229" y="3592"/>
                    <a:pt x="1418" y="3686"/>
                  </a:cubicBezTo>
                  <a:cubicBezTo>
                    <a:pt x="1576" y="3718"/>
                    <a:pt x="1670" y="3875"/>
                    <a:pt x="1670" y="4001"/>
                  </a:cubicBezTo>
                  <a:lnTo>
                    <a:pt x="1670" y="4096"/>
                  </a:lnTo>
                  <a:lnTo>
                    <a:pt x="2363" y="4096"/>
                  </a:lnTo>
                  <a:lnTo>
                    <a:pt x="2363" y="4001"/>
                  </a:lnTo>
                  <a:cubicBezTo>
                    <a:pt x="2363" y="3844"/>
                    <a:pt x="2458" y="3718"/>
                    <a:pt x="2615" y="3686"/>
                  </a:cubicBezTo>
                  <a:cubicBezTo>
                    <a:pt x="2804" y="3592"/>
                    <a:pt x="2993" y="3466"/>
                    <a:pt x="3151" y="3371"/>
                  </a:cubicBezTo>
                  <a:cubicBezTo>
                    <a:pt x="3232" y="3310"/>
                    <a:pt x="3327" y="3276"/>
                    <a:pt x="3417" y="3276"/>
                  </a:cubicBezTo>
                  <a:cubicBezTo>
                    <a:pt x="3467" y="3276"/>
                    <a:pt x="3516" y="3286"/>
                    <a:pt x="3560" y="3308"/>
                  </a:cubicBezTo>
                  <a:lnTo>
                    <a:pt x="3686" y="3403"/>
                  </a:lnTo>
                  <a:lnTo>
                    <a:pt x="4033" y="2804"/>
                  </a:lnTo>
                  <a:lnTo>
                    <a:pt x="3907" y="2741"/>
                  </a:lnTo>
                  <a:cubicBezTo>
                    <a:pt x="3781" y="2647"/>
                    <a:pt x="3718" y="2489"/>
                    <a:pt x="3749" y="2363"/>
                  </a:cubicBezTo>
                  <a:cubicBezTo>
                    <a:pt x="3781" y="2143"/>
                    <a:pt x="3781" y="1985"/>
                    <a:pt x="3749" y="1733"/>
                  </a:cubicBezTo>
                  <a:cubicBezTo>
                    <a:pt x="3718" y="1576"/>
                    <a:pt x="3781" y="1481"/>
                    <a:pt x="3907" y="1387"/>
                  </a:cubicBezTo>
                  <a:lnTo>
                    <a:pt x="4033" y="1324"/>
                  </a:lnTo>
                  <a:lnTo>
                    <a:pt x="3686" y="725"/>
                  </a:lnTo>
                  <a:lnTo>
                    <a:pt x="3560" y="788"/>
                  </a:lnTo>
                  <a:cubicBezTo>
                    <a:pt x="3502" y="832"/>
                    <a:pt x="3437" y="855"/>
                    <a:pt x="3371" y="855"/>
                  </a:cubicBezTo>
                  <a:cubicBezTo>
                    <a:pt x="3295" y="855"/>
                    <a:pt x="3218" y="824"/>
                    <a:pt x="3151" y="756"/>
                  </a:cubicBezTo>
                  <a:cubicBezTo>
                    <a:pt x="2993" y="599"/>
                    <a:pt x="2804" y="536"/>
                    <a:pt x="2615" y="441"/>
                  </a:cubicBezTo>
                  <a:cubicBezTo>
                    <a:pt x="2458" y="410"/>
                    <a:pt x="2363" y="252"/>
                    <a:pt x="2363" y="126"/>
                  </a:cubicBezTo>
                  <a:lnTo>
                    <a:pt x="236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" name="Google Shape;10328;p87">
            <a:extLst>
              <a:ext uri="{FF2B5EF4-FFF2-40B4-BE49-F238E27FC236}">
                <a16:creationId xmlns:a16="http://schemas.microsoft.com/office/drawing/2014/main" id="{FF1D8D80-DC35-C0D8-2082-7AC5C8C5CA66}"/>
              </a:ext>
            </a:extLst>
          </p:cNvPr>
          <p:cNvGrpSpPr/>
          <p:nvPr/>
        </p:nvGrpSpPr>
        <p:grpSpPr>
          <a:xfrm>
            <a:off x="1778400" y="1951200"/>
            <a:ext cx="547310" cy="547310"/>
            <a:chOff x="-44512325" y="3176075"/>
            <a:chExt cx="300900" cy="300900"/>
          </a:xfrm>
          <a:solidFill>
            <a:schemeClr val="accent1"/>
          </a:solidFill>
        </p:grpSpPr>
        <p:sp>
          <p:nvSpPr>
            <p:cNvPr id="91" name="Google Shape;10329;p87">
              <a:extLst>
                <a:ext uri="{FF2B5EF4-FFF2-40B4-BE49-F238E27FC236}">
                  <a16:creationId xmlns:a16="http://schemas.microsoft.com/office/drawing/2014/main" id="{48361DCE-6C76-C76B-5132-5D803A4AE4C7}"/>
                </a:ext>
              </a:extLst>
            </p:cNvPr>
            <p:cNvSpPr/>
            <p:nvPr/>
          </p:nvSpPr>
          <p:spPr>
            <a:xfrm>
              <a:off x="-44512325" y="3176075"/>
              <a:ext cx="300900" cy="300900"/>
            </a:xfrm>
            <a:custGeom>
              <a:avLst/>
              <a:gdLst/>
              <a:ahLst/>
              <a:cxnLst/>
              <a:rect l="l" t="t" r="r" b="b"/>
              <a:pathLst>
                <a:path w="12036" h="12036" extrusionOk="0">
                  <a:moveTo>
                    <a:pt x="3246" y="2868"/>
                  </a:moveTo>
                  <a:cubicBezTo>
                    <a:pt x="3435" y="2868"/>
                    <a:pt x="3592" y="3025"/>
                    <a:pt x="3592" y="3246"/>
                  </a:cubicBezTo>
                  <a:cubicBezTo>
                    <a:pt x="3592" y="3435"/>
                    <a:pt x="3435" y="3592"/>
                    <a:pt x="3246" y="3592"/>
                  </a:cubicBezTo>
                  <a:cubicBezTo>
                    <a:pt x="3057" y="3592"/>
                    <a:pt x="2899" y="3435"/>
                    <a:pt x="2899" y="3246"/>
                  </a:cubicBezTo>
                  <a:cubicBezTo>
                    <a:pt x="2899" y="3025"/>
                    <a:pt x="3057" y="2868"/>
                    <a:pt x="3246" y="2868"/>
                  </a:cubicBezTo>
                  <a:close/>
                  <a:moveTo>
                    <a:pt x="8854" y="2868"/>
                  </a:moveTo>
                  <a:cubicBezTo>
                    <a:pt x="9043" y="2868"/>
                    <a:pt x="9200" y="3025"/>
                    <a:pt x="9200" y="3246"/>
                  </a:cubicBezTo>
                  <a:cubicBezTo>
                    <a:pt x="9200" y="3435"/>
                    <a:pt x="9043" y="3592"/>
                    <a:pt x="8854" y="3592"/>
                  </a:cubicBezTo>
                  <a:cubicBezTo>
                    <a:pt x="8665" y="3592"/>
                    <a:pt x="8507" y="3435"/>
                    <a:pt x="8507" y="3246"/>
                  </a:cubicBezTo>
                  <a:cubicBezTo>
                    <a:pt x="8507" y="3025"/>
                    <a:pt x="8665" y="2868"/>
                    <a:pt x="8854" y="2868"/>
                  </a:cubicBezTo>
                  <a:close/>
                  <a:moveTo>
                    <a:pt x="6774" y="3277"/>
                  </a:moveTo>
                  <a:cubicBezTo>
                    <a:pt x="6963" y="3277"/>
                    <a:pt x="7121" y="3435"/>
                    <a:pt x="7121" y="3624"/>
                  </a:cubicBezTo>
                  <a:lnTo>
                    <a:pt x="7121" y="3876"/>
                  </a:lnTo>
                  <a:cubicBezTo>
                    <a:pt x="7247" y="3907"/>
                    <a:pt x="7341" y="3970"/>
                    <a:pt x="7467" y="4065"/>
                  </a:cubicBezTo>
                  <a:lnTo>
                    <a:pt x="7656" y="3939"/>
                  </a:lnTo>
                  <a:cubicBezTo>
                    <a:pt x="7706" y="3919"/>
                    <a:pt x="7766" y="3908"/>
                    <a:pt x="7825" y="3908"/>
                  </a:cubicBezTo>
                  <a:cubicBezTo>
                    <a:pt x="7955" y="3908"/>
                    <a:pt x="8086" y="3957"/>
                    <a:pt x="8129" y="4065"/>
                  </a:cubicBezTo>
                  <a:lnTo>
                    <a:pt x="8854" y="5294"/>
                  </a:lnTo>
                  <a:cubicBezTo>
                    <a:pt x="8917" y="5451"/>
                    <a:pt x="8885" y="5672"/>
                    <a:pt x="8728" y="5735"/>
                  </a:cubicBezTo>
                  <a:lnTo>
                    <a:pt x="8539" y="5861"/>
                  </a:lnTo>
                  <a:lnTo>
                    <a:pt x="8539" y="6270"/>
                  </a:lnTo>
                  <a:lnTo>
                    <a:pt x="8728" y="6396"/>
                  </a:lnTo>
                  <a:cubicBezTo>
                    <a:pt x="8885" y="6459"/>
                    <a:pt x="8980" y="6711"/>
                    <a:pt x="8854" y="6869"/>
                  </a:cubicBezTo>
                  <a:lnTo>
                    <a:pt x="8129" y="8066"/>
                  </a:lnTo>
                  <a:cubicBezTo>
                    <a:pt x="8043" y="8174"/>
                    <a:pt x="7927" y="8222"/>
                    <a:pt x="7812" y="8222"/>
                  </a:cubicBezTo>
                  <a:cubicBezTo>
                    <a:pt x="7759" y="8222"/>
                    <a:pt x="7706" y="8212"/>
                    <a:pt x="7656" y="8192"/>
                  </a:cubicBezTo>
                  <a:lnTo>
                    <a:pt x="7467" y="8066"/>
                  </a:lnTo>
                  <a:cubicBezTo>
                    <a:pt x="7341" y="8160"/>
                    <a:pt x="7215" y="8223"/>
                    <a:pt x="7121" y="8255"/>
                  </a:cubicBezTo>
                  <a:lnTo>
                    <a:pt x="7121" y="8507"/>
                  </a:lnTo>
                  <a:cubicBezTo>
                    <a:pt x="7121" y="8696"/>
                    <a:pt x="6963" y="8854"/>
                    <a:pt x="6774" y="8854"/>
                  </a:cubicBezTo>
                  <a:lnTo>
                    <a:pt x="5357" y="8854"/>
                  </a:lnTo>
                  <a:cubicBezTo>
                    <a:pt x="5136" y="8854"/>
                    <a:pt x="4978" y="8696"/>
                    <a:pt x="4978" y="8507"/>
                  </a:cubicBezTo>
                  <a:lnTo>
                    <a:pt x="4978" y="8255"/>
                  </a:lnTo>
                  <a:cubicBezTo>
                    <a:pt x="4884" y="8223"/>
                    <a:pt x="4758" y="8160"/>
                    <a:pt x="4632" y="8066"/>
                  </a:cubicBezTo>
                  <a:lnTo>
                    <a:pt x="4443" y="8192"/>
                  </a:lnTo>
                  <a:cubicBezTo>
                    <a:pt x="4393" y="8212"/>
                    <a:pt x="4334" y="8222"/>
                    <a:pt x="4274" y="8222"/>
                  </a:cubicBezTo>
                  <a:cubicBezTo>
                    <a:pt x="4145" y="8222"/>
                    <a:pt x="4013" y="8174"/>
                    <a:pt x="3970" y="8066"/>
                  </a:cubicBezTo>
                  <a:lnTo>
                    <a:pt x="3246" y="6869"/>
                  </a:lnTo>
                  <a:cubicBezTo>
                    <a:pt x="3183" y="6680"/>
                    <a:pt x="3214" y="6459"/>
                    <a:pt x="3372" y="6396"/>
                  </a:cubicBezTo>
                  <a:lnTo>
                    <a:pt x="3561" y="6270"/>
                  </a:lnTo>
                  <a:lnTo>
                    <a:pt x="3561" y="5861"/>
                  </a:lnTo>
                  <a:lnTo>
                    <a:pt x="3372" y="5735"/>
                  </a:lnTo>
                  <a:cubicBezTo>
                    <a:pt x="3214" y="5672"/>
                    <a:pt x="3151" y="5420"/>
                    <a:pt x="3246" y="5294"/>
                  </a:cubicBezTo>
                  <a:lnTo>
                    <a:pt x="3970" y="4065"/>
                  </a:lnTo>
                  <a:cubicBezTo>
                    <a:pt x="4013" y="3958"/>
                    <a:pt x="4142" y="3880"/>
                    <a:pt x="4270" y="3880"/>
                  </a:cubicBezTo>
                  <a:cubicBezTo>
                    <a:pt x="4331" y="3880"/>
                    <a:pt x="4392" y="3898"/>
                    <a:pt x="4443" y="3939"/>
                  </a:cubicBezTo>
                  <a:lnTo>
                    <a:pt x="4632" y="4065"/>
                  </a:lnTo>
                  <a:cubicBezTo>
                    <a:pt x="4758" y="3970"/>
                    <a:pt x="4884" y="3907"/>
                    <a:pt x="4978" y="3876"/>
                  </a:cubicBezTo>
                  <a:lnTo>
                    <a:pt x="4978" y="3624"/>
                  </a:lnTo>
                  <a:cubicBezTo>
                    <a:pt x="4978" y="3435"/>
                    <a:pt x="5136" y="3277"/>
                    <a:pt x="5357" y="3277"/>
                  </a:cubicBezTo>
                  <a:close/>
                  <a:moveTo>
                    <a:pt x="3246" y="8475"/>
                  </a:moveTo>
                  <a:cubicBezTo>
                    <a:pt x="3435" y="8475"/>
                    <a:pt x="3592" y="8633"/>
                    <a:pt x="3592" y="8822"/>
                  </a:cubicBezTo>
                  <a:cubicBezTo>
                    <a:pt x="3592" y="9043"/>
                    <a:pt x="3435" y="9169"/>
                    <a:pt x="3246" y="9169"/>
                  </a:cubicBezTo>
                  <a:cubicBezTo>
                    <a:pt x="3057" y="9169"/>
                    <a:pt x="2899" y="9011"/>
                    <a:pt x="2899" y="8822"/>
                  </a:cubicBezTo>
                  <a:cubicBezTo>
                    <a:pt x="2899" y="8633"/>
                    <a:pt x="3057" y="8475"/>
                    <a:pt x="3246" y="8475"/>
                  </a:cubicBezTo>
                  <a:close/>
                  <a:moveTo>
                    <a:pt x="8854" y="8475"/>
                  </a:moveTo>
                  <a:cubicBezTo>
                    <a:pt x="9043" y="8475"/>
                    <a:pt x="9200" y="8633"/>
                    <a:pt x="9200" y="8822"/>
                  </a:cubicBezTo>
                  <a:cubicBezTo>
                    <a:pt x="9200" y="9043"/>
                    <a:pt x="9043" y="9169"/>
                    <a:pt x="8854" y="9169"/>
                  </a:cubicBezTo>
                  <a:cubicBezTo>
                    <a:pt x="8665" y="9169"/>
                    <a:pt x="8507" y="9011"/>
                    <a:pt x="8507" y="8822"/>
                  </a:cubicBezTo>
                  <a:cubicBezTo>
                    <a:pt x="8507" y="8633"/>
                    <a:pt x="8665" y="8475"/>
                    <a:pt x="8854" y="8475"/>
                  </a:cubicBezTo>
                  <a:close/>
                  <a:moveTo>
                    <a:pt x="3183" y="1"/>
                  </a:moveTo>
                  <a:cubicBezTo>
                    <a:pt x="2994" y="1"/>
                    <a:pt x="2836" y="158"/>
                    <a:pt x="2836" y="347"/>
                  </a:cubicBezTo>
                  <a:lnTo>
                    <a:pt x="2836" y="1418"/>
                  </a:lnTo>
                  <a:lnTo>
                    <a:pt x="2458" y="1418"/>
                  </a:lnTo>
                  <a:cubicBezTo>
                    <a:pt x="1891" y="1418"/>
                    <a:pt x="1418" y="1891"/>
                    <a:pt x="1418" y="2490"/>
                  </a:cubicBezTo>
                  <a:lnTo>
                    <a:pt x="1418" y="2836"/>
                  </a:lnTo>
                  <a:lnTo>
                    <a:pt x="347" y="2836"/>
                  </a:lnTo>
                  <a:cubicBezTo>
                    <a:pt x="158" y="2836"/>
                    <a:pt x="1" y="2994"/>
                    <a:pt x="1" y="3183"/>
                  </a:cubicBezTo>
                  <a:cubicBezTo>
                    <a:pt x="1" y="3372"/>
                    <a:pt x="158" y="3529"/>
                    <a:pt x="347" y="3529"/>
                  </a:cubicBezTo>
                  <a:lnTo>
                    <a:pt x="1418" y="3529"/>
                  </a:lnTo>
                  <a:lnTo>
                    <a:pt x="1418" y="4254"/>
                  </a:lnTo>
                  <a:lnTo>
                    <a:pt x="347" y="4254"/>
                  </a:lnTo>
                  <a:cubicBezTo>
                    <a:pt x="158" y="4254"/>
                    <a:pt x="1" y="4411"/>
                    <a:pt x="1" y="4600"/>
                  </a:cubicBezTo>
                  <a:cubicBezTo>
                    <a:pt x="1" y="4821"/>
                    <a:pt x="158" y="4978"/>
                    <a:pt x="347" y="4978"/>
                  </a:cubicBezTo>
                  <a:lnTo>
                    <a:pt x="1418" y="4978"/>
                  </a:lnTo>
                  <a:lnTo>
                    <a:pt x="1418" y="5672"/>
                  </a:lnTo>
                  <a:lnTo>
                    <a:pt x="347" y="5672"/>
                  </a:lnTo>
                  <a:cubicBezTo>
                    <a:pt x="158" y="5672"/>
                    <a:pt x="1" y="5829"/>
                    <a:pt x="1" y="6018"/>
                  </a:cubicBezTo>
                  <a:cubicBezTo>
                    <a:pt x="1" y="6239"/>
                    <a:pt x="158" y="6396"/>
                    <a:pt x="347" y="6396"/>
                  </a:cubicBezTo>
                  <a:lnTo>
                    <a:pt x="1418" y="6396"/>
                  </a:lnTo>
                  <a:lnTo>
                    <a:pt x="1418" y="7089"/>
                  </a:lnTo>
                  <a:lnTo>
                    <a:pt x="347" y="7089"/>
                  </a:lnTo>
                  <a:cubicBezTo>
                    <a:pt x="158" y="7089"/>
                    <a:pt x="1" y="7247"/>
                    <a:pt x="1" y="7436"/>
                  </a:cubicBezTo>
                  <a:cubicBezTo>
                    <a:pt x="1" y="7656"/>
                    <a:pt x="158" y="7814"/>
                    <a:pt x="347" y="7814"/>
                  </a:cubicBezTo>
                  <a:lnTo>
                    <a:pt x="1418" y="7814"/>
                  </a:lnTo>
                  <a:lnTo>
                    <a:pt x="1418" y="8507"/>
                  </a:lnTo>
                  <a:lnTo>
                    <a:pt x="347" y="8507"/>
                  </a:lnTo>
                  <a:cubicBezTo>
                    <a:pt x="158" y="8507"/>
                    <a:pt x="1" y="8665"/>
                    <a:pt x="1" y="8854"/>
                  </a:cubicBezTo>
                  <a:cubicBezTo>
                    <a:pt x="1" y="9074"/>
                    <a:pt x="158" y="9232"/>
                    <a:pt x="347" y="9232"/>
                  </a:cubicBezTo>
                  <a:lnTo>
                    <a:pt x="1418" y="9232"/>
                  </a:lnTo>
                  <a:lnTo>
                    <a:pt x="1418" y="9578"/>
                  </a:lnTo>
                  <a:cubicBezTo>
                    <a:pt x="1418" y="10177"/>
                    <a:pt x="1891" y="10618"/>
                    <a:pt x="2458" y="10618"/>
                  </a:cubicBezTo>
                  <a:lnTo>
                    <a:pt x="2836" y="10618"/>
                  </a:lnTo>
                  <a:lnTo>
                    <a:pt x="2836" y="11689"/>
                  </a:lnTo>
                  <a:cubicBezTo>
                    <a:pt x="2836" y="11878"/>
                    <a:pt x="2994" y="12036"/>
                    <a:pt x="3183" y="12036"/>
                  </a:cubicBezTo>
                  <a:cubicBezTo>
                    <a:pt x="3372" y="12036"/>
                    <a:pt x="3529" y="11878"/>
                    <a:pt x="3529" y="11689"/>
                  </a:cubicBezTo>
                  <a:lnTo>
                    <a:pt x="3529" y="10618"/>
                  </a:lnTo>
                  <a:lnTo>
                    <a:pt x="4254" y="10618"/>
                  </a:lnTo>
                  <a:lnTo>
                    <a:pt x="4254" y="11689"/>
                  </a:lnTo>
                  <a:cubicBezTo>
                    <a:pt x="4254" y="11878"/>
                    <a:pt x="4411" y="12036"/>
                    <a:pt x="4600" y="12036"/>
                  </a:cubicBezTo>
                  <a:cubicBezTo>
                    <a:pt x="4789" y="12036"/>
                    <a:pt x="4947" y="11878"/>
                    <a:pt x="4947" y="11689"/>
                  </a:cubicBezTo>
                  <a:lnTo>
                    <a:pt x="4947" y="10618"/>
                  </a:lnTo>
                  <a:lnTo>
                    <a:pt x="5672" y="10618"/>
                  </a:lnTo>
                  <a:lnTo>
                    <a:pt x="5672" y="11689"/>
                  </a:lnTo>
                  <a:cubicBezTo>
                    <a:pt x="5672" y="11878"/>
                    <a:pt x="5829" y="12036"/>
                    <a:pt x="6018" y="12036"/>
                  </a:cubicBezTo>
                  <a:cubicBezTo>
                    <a:pt x="6207" y="12036"/>
                    <a:pt x="6365" y="11878"/>
                    <a:pt x="6365" y="11689"/>
                  </a:cubicBezTo>
                  <a:lnTo>
                    <a:pt x="6365" y="10618"/>
                  </a:lnTo>
                  <a:lnTo>
                    <a:pt x="7089" y="10618"/>
                  </a:lnTo>
                  <a:lnTo>
                    <a:pt x="7089" y="11689"/>
                  </a:lnTo>
                  <a:cubicBezTo>
                    <a:pt x="7089" y="11878"/>
                    <a:pt x="7247" y="12036"/>
                    <a:pt x="7436" y="12036"/>
                  </a:cubicBezTo>
                  <a:cubicBezTo>
                    <a:pt x="7625" y="12036"/>
                    <a:pt x="7782" y="11878"/>
                    <a:pt x="7782" y="11689"/>
                  </a:cubicBezTo>
                  <a:lnTo>
                    <a:pt x="7782" y="10618"/>
                  </a:lnTo>
                  <a:lnTo>
                    <a:pt x="8507" y="10618"/>
                  </a:lnTo>
                  <a:lnTo>
                    <a:pt x="8507" y="11689"/>
                  </a:lnTo>
                  <a:cubicBezTo>
                    <a:pt x="8507" y="11878"/>
                    <a:pt x="8665" y="12036"/>
                    <a:pt x="8854" y="12036"/>
                  </a:cubicBezTo>
                  <a:cubicBezTo>
                    <a:pt x="9043" y="12036"/>
                    <a:pt x="9200" y="11878"/>
                    <a:pt x="9200" y="11689"/>
                  </a:cubicBezTo>
                  <a:lnTo>
                    <a:pt x="9200" y="10618"/>
                  </a:lnTo>
                  <a:lnTo>
                    <a:pt x="9547" y="10618"/>
                  </a:lnTo>
                  <a:cubicBezTo>
                    <a:pt x="10145" y="10618"/>
                    <a:pt x="10618" y="10177"/>
                    <a:pt x="10618" y="9578"/>
                  </a:cubicBezTo>
                  <a:lnTo>
                    <a:pt x="10618" y="9232"/>
                  </a:lnTo>
                  <a:lnTo>
                    <a:pt x="11689" y="9232"/>
                  </a:lnTo>
                  <a:cubicBezTo>
                    <a:pt x="11878" y="9232"/>
                    <a:pt x="12036" y="9074"/>
                    <a:pt x="12036" y="8854"/>
                  </a:cubicBezTo>
                  <a:cubicBezTo>
                    <a:pt x="12036" y="8665"/>
                    <a:pt x="11878" y="8507"/>
                    <a:pt x="11689" y="8507"/>
                  </a:cubicBezTo>
                  <a:lnTo>
                    <a:pt x="10618" y="8507"/>
                  </a:lnTo>
                  <a:lnTo>
                    <a:pt x="10618" y="7814"/>
                  </a:lnTo>
                  <a:lnTo>
                    <a:pt x="11689" y="7814"/>
                  </a:lnTo>
                  <a:cubicBezTo>
                    <a:pt x="11878" y="7814"/>
                    <a:pt x="12036" y="7656"/>
                    <a:pt x="12036" y="7436"/>
                  </a:cubicBezTo>
                  <a:cubicBezTo>
                    <a:pt x="12036" y="7247"/>
                    <a:pt x="11878" y="7089"/>
                    <a:pt x="11689" y="7089"/>
                  </a:cubicBezTo>
                  <a:lnTo>
                    <a:pt x="10618" y="7089"/>
                  </a:lnTo>
                  <a:lnTo>
                    <a:pt x="10618" y="6396"/>
                  </a:lnTo>
                  <a:lnTo>
                    <a:pt x="11689" y="6396"/>
                  </a:lnTo>
                  <a:cubicBezTo>
                    <a:pt x="11878" y="6396"/>
                    <a:pt x="12036" y="6239"/>
                    <a:pt x="12036" y="6018"/>
                  </a:cubicBezTo>
                  <a:cubicBezTo>
                    <a:pt x="12036" y="5829"/>
                    <a:pt x="11878" y="5672"/>
                    <a:pt x="11689" y="5672"/>
                  </a:cubicBezTo>
                  <a:lnTo>
                    <a:pt x="10618" y="5672"/>
                  </a:lnTo>
                  <a:lnTo>
                    <a:pt x="10618" y="4978"/>
                  </a:lnTo>
                  <a:lnTo>
                    <a:pt x="11689" y="4978"/>
                  </a:lnTo>
                  <a:cubicBezTo>
                    <a:pt x="11878" y="4978"/>
                    <a:pt x="12036" y="4821"/>
                    <a:pt x="12036" y="4600"/>
                  </a:cubicBezTo>
                  <a:cubicBezTo>
                    <a:pt x="12036" y="4411"/>
                    <a:pt x="11878" y="4254"/>
                    <a:pt x="11689" y="4254"/>
                  </a:cubicBezTo>
                  <a:lnTo>
                    <a:pt x="10618" y="4254"/>
                  </a:lnTo>
                  <a:lnTo>
                    <a:pt x="10618" y="3529"/>
                  </a:lnTo>
                  <a:lnTo>
                    <a:pt x="11689" y="3529"/>
                  </a:lnTo>
                  <a:cubicBezTo>
                    <a:pt x="11878" y="3529"/>
                    <a:pt x="12036" y="3372"/>
                    <a:pt x="12036" y="3183"/>
                  </a:cubicBezTo>
                  <a:cubicBezTo>
                    <a:pt x="12036" y="2994"/>
                    <a:pt x="11878" y="2836"/>
                    <a:pt x="11689" y="2836"/>
                  </a:cubicBezTo>
                  <a:lnTo>
                    <a:pt x="10618" y="2836"/>
                  </a:lnTo>
                  <a:lnTo>
                    <a:pt x="10618" y="2490"/>
                  </a:lnTo>
                  <a:cubicBezTo>
                    <a:pt x="10618" y="1891"/>
                    <a:pt x="10145" y="1418"/>
                    <a:pt x="9547" y="1418"/>
                  </a:cubicBezTo>
                  <a:lnTo>
                    <a:pt x="9200" y="1418"/>
                  </a:lnTo>
                  <a:lnTo>
                    <a:pt x="9200" y="347"/>
                  </a:lnTo>
                  <a:cubicBezTo>
                    <a:pt x="9200" y="158"/>
                    <a:pt x="9043" y="1"/>
                    <a:pt x="8854" y="1"/>
                  </a:cubicBezTo>
                  <a:cubicBezTo>
                    <a:pt x="8665" y="1"/>
                    <a:pt x="8507" y="158"/>
                    <a:pt x="8507" y="347"/>
                  </a:cubicBezTo>
                  <a:lnTo>
                    <a:pt x="8507" y="1418"/>
                  </a:lnTo>
                  <a:lnTo>
                    <a:pt x="7782" y="1418"/>
                  </a:lnTo>
                  <a:lnTo>
                    <a:pt x="7782" y="347"/>
                  </a:lnTo>
                  <a:cubicBezTo>
                    <a:pt x="7782" y="158"/>
                    <a:pt x="7625" y="1"/>
                    <a:pt x="7436" y="1"/>
                  </a:cubicBezTo>
                  <a:cubicBezTo>
                    <a:pt x="7247" y="1"/>
                    <a:pt x="7089" y="158"/>
                    <a:pt x="7089" y="347"/>
                  </a:cubicBezTo>
                  <a:lnTo>
                    <a:pt x="7089" y="1418"/>
                  </a:lnTo>
                  <a:lnTo>
                    <a:pt x="6365" y="1418"/>
                  </a:lnTo>
                  <a:lnTo>
                    <a:pt x="6365" y="347"/>
                  </a:lnTo>
                  <a:cubicBezTo>
                    <a:pt x="6365" y="158"/>
                    <a:pt x="6207" y="1"/>
                    <a:pt x="6018" y="1"/>
                  </a:cubicBezTo>
                  <a:cubicBezTo>
                    <a:pt x="5829" y="1"/>
                    <a:pt x="5672" y="158"/>
                    <a:pt x="5672" y="347"/>
                  </a:cubicBezTo>
                  <a:lnTo>
                    <a:pt x="5672" y="1418"/>
                  </a:lnTo>
                  <a:lnTo>
                    <a:pt x="4947" y="1418"/>
                  </a:lnTo>
                  <a:lnTo>
                    <a:pt x="4947" y="347"/>
                  </a:lnTo>
                  <a:cubicBezTo>
                    <a:pt x="4947" y="158"/>
                    <a:pt x="4789" y="1"/>
                    <a:pt x="4600" y="1"/>
                  </a:cubicBezTo>
                  <a:cubicBezTo>
                    <a:pt x="4411" y="1"/>
                    <a:pt x="4254" y="158"/>
                    <a:pt x="4254" y="347"/>
                  </a:cubicBezTo>
                  <a:lnTo>
                    <a:pt x="4254" y="1418"/>
                  </a:lnTo>
                  <a:lnTo>
                    <a:pt x="3529" y="1418"/>
                  </a:lnTo>
                  <a:lnTo>
                    <a:pt x="3529" y="347"/>
                  </a:lnTo>
                  <a:cubicBezTo>
                    <a:pt x="3529" y="158"/>
                    <a:pt x="3372" y="1"/>
                    <a:pt x="3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0330;p87">
              <a:extLst>
                <a:ext uri="{FF2B5EF4-FFF2-40B4-BE49-F238E27FC236}">
                  <a16:creationId xmlns:a16="http://schemas.microsoft.com/office/drawing/2014/main" id="{B290154C-BD8A-C099-EECC-7661403C9A3D}"/>
                </a:ext>
              </a:extLst>
            </p:cNvPr>
            <p:cNvSpPr/>
            <p:nvPr/>
          </p:nvSpPr>
          <p:spPr>
            <a:xfrm>
              <a:off x="-44369750" y="3317850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0331;p87">
              <a:extLst>
                <a:ext uri="{FF2B5EF4-FFF2-40B4-BE49-F238E27FC236}">
                  <a16:creationId xmlns:a16="http://schemas.microsoft.com/office/drawing/2014/main" id="{25CD355A-D6F9-4BFD-2144-C67CB3282E99}"/>
                </a:ext>
              </a:extLst>
            </p:cNvPr>
            <p:cNvSpPr/>
            <p:nvPr/>
          </p:nvSpPr>
          <p:spPr>
            <a:xfrm>
              <a:off x="-44411500" y="3275325"/>
              <a:ext cx="100825" cy="102400"/>
            </a:xfrm>
            <a:custGeom>
              <a:avLst/>
              <a:gdLst/>
              <a:ahLst/>
              <a:cxnLst/>
              <a:rect l="l" t="t" r="r" b="b"/>
              <a:pathLst>
                <a:path w="4033" h="4096" extrusionOk="0">
                  <a:moveTo>
                    <a:pt x="2017" y="1008"/>
                  </a:moveTo>
                  <a:cubicBezTo>
                    <a:pt x="2615" y="1008"/>
                    <a:pt x="3088" y="1481"/>
                    <a:pt x="3088" y="2048"/>
                  </a:cubicBezTo>
                  <a:cubicBezTo>
                    <a:pt x="3088" y="2647"/>
                    <a:pt x="2615" y="3119"/>
                    <a:pt x="2017" y="3119"/>
                  </a:cubicBezTo>
                  <a:cubicBezTo>
                    <a:pt x="1418" y="3119"/>
                    <a:pt x="945" y="2647"/>
                    <a:pt x="945" y="2048"/>
                  </a:cubicBezTo>
                  <a:cubicBezTo>
                    <a:pt x="945" y="1481"/>
                    <a:pt x="1418" y="1008"/>
                    <a:pt x="2017" y="1008"/>
                  </a:cubicBezTo>
                  <a:close/>
                  <a:moveTo>
                    <a:pt x="1670" y="0"/>
                  </a:moveTo>
                  <a:lnTo>
                    <a:pt x="1670" y="126"/>
                  </a:lnTo>
                  <a:cubicBezTo>
                    <a:pt x="1670" y="284"/>
                    <a:pt x="1576" y="410"/>
                    <a:pt x="1418" y="441"/>
                  </a:cubicBezTo>
                  <a:cubicBezTo>
                    <a:pt x="1229" y="536"/>
                    <a:pt x="1040" y="630"/>
                    <a:pt x="882" y="756"/>
                  </a:cubicBezTo>
                  <a:cubicBezTo>
                    <a:pt x="809" y="811"/>
                    <a:pt x="725" y="845"/>
                    <a:pt x="643" y="845"/>
                  </a:cubicBezTo>
                  <a:cubicBezTo>
                    <a:pt x="584" y="845"/>
                    <a:pt x="526" y="828"/>
                    <a:pt x="473" y="788"/>
                  </a:cubicBezTo>
                  <a:lnTo>
                    <a:pt x="347" y="725"/>
                  </a:lnTo>
                  <a:lnTo>
                    <a:pt x="0" y="1324"/>
                  </a:lnTo>
                  <a:lnTo>
                    <a:pt x="126" y="1387"/>
                  </a:lnTo>
                  <a:cubicBezTo>
                    <a:pt x="252" y="1481"/>
                    <a:pt x="315" y="1639"/>
                    <a:pt x="284" y="1733"/>
                  </a:cubicBezTo>
                  <a:cubicBezTo>
                    <a:pt x="252" y="1985"/>
                    <a:pt x="252" y="2143"/>
                    <a:pt x="284" y="2363"/>
                  </a:cubicBezTo>
                  <a:cubicBezTo>
                    <a:pt x="315" y="2521"/>
                    <a:pt x="252" y="2647"/>
                    <a:pt x="126" y="2741"/>
                  </a:cubicBezTo>
                  <a:lnTo>
                    <a:pt x="0" y="2804"/>
                  </a:lnTo>
                  <a:lnTo>
                    <a:pt x="347" y="3403"/>
                  </a:lnTo>
                  <a:lnTo>
                    <a:pt x="473" y="3308"/>
                  </a:lnTo>
                  <a:cubicBezTo>
                    <a:pt x="518" y="3286"/>
                    <a:pt x="566" y="3276"/>
                    <a:pt x="616" y="3276"/>
                  </a:cubicBezTo>
                  <a:cubicBezTo>
                    <a:pt x="707" y="3276"/>
                    <a:pt x="801" y="3310"/>
                    <a:pt x="882" y="3371"/>
                  </a:cubicBezTo>
                  <a:cubicBezTo>
                    <a:pt x="1040" y="3529"/>
                    <a:pt x="1229" y="3592"/>
                    <a:pt x="1418" y="3686"/>
                  </a:cubicBezTo>
                  <a:cubicBezTo>
                    <a:pt x="1576" y="3718"/>
                    <a:pt x="1670" y="3875"/>
                    <a:pt x="1670" y="4001"/>
                  </a:cubicBezTo>
                  <a:lnTo>
                    <a:pt x="1670" y="4096"/>
                  </a:lnTo>
                  <a:lnTo>
                    <a:pt x="2363" y="4096"/>
                  </a:lnTo>
                  <a:lnTo>
                    <a:pt x="2363" y="4001"/>
                  </a:lnTo>
                  <a:cubicBezTo>
                    <a:pt x="2363" y="3844"/>
                    <a:pt x="2458" y="3718"/>
                    <a:pt x="2615" y="3686"/>
                  </a:cubicBezTo>
                  <a:cubicBezTo>
                    <a:pt x="2804" y="3592"/>
                    <a:pt x="2993" y="3466"/>
                    <a:pt x="3151" y="3371"/>
                  </a:cubicBezTo>
                  <a:cubicBezTo>
                    <a:pt x="3232" y="3310"/>
                    <a:pt x="3327" y="3276"/>
                    <a:pt x="3417" y="3276"/>
                  </a:cubicBezTo>
                  <a:cubicBezTo>
                    <a:pt x="3467" y="3276"/>
                    <a:pt x="3516" y="3286"/>
                    <a:pt x="3560" y="3308"/>
                  </a:cubicBezTo>
                  <a:lnTo>
                    <a:pt x="3686" y="3403"/>
                  </a:lnTo>
                  <a:lnTo>
                    <a:pt x="4033" y="2804"/>
                  </a:lnTo>
                  <a:lnTo>
                    <a:pt x="3907" y="2741"/>
                  </a:lnTo>
                  <a:cubicBezTo>
                    <a:pt x="3781" y="2647"/>
                    <a:pt x="3718" y="2489"/>
                    <a:pt x="3749" y="2363"/>
                  </a:cubicBezTo>
                  <a:cubicBezTo>
                    <a:pt x="3781" y="2143"/>
                    <a:pt x="3781" y="1985"/>
                    <a:pt x="3749" y="1733"/>
                  </a:cubicBezTo>
                  <a:cubicBezTo>
                    <a:pt x="3718" y="1576"/>
                    <a:pt x="3781" y="1481"/>
                    <a:pt x="3907" y="1387"/>
                  </a:cubicBezTo>
                  <a:lnTo>
                    <a:pt x="4033" y="1324"/>
                  </a:lnTo>
                  <a:lnTo>
                    <a:pt x="3686" y="725"/>
                  </a:lnTo>
                  <a:lnTo>
                    <a:pt x="3560" y="788"/>
                  </a:lnTo>
                  <a:cubicBezTo>
                    <a:pt x="3502" y="832"/>
                    <a:pt x="3437" y="855"/>
                    <a:pt x="3371" y="855"/>
                  </a:cubicBezTo>
                  <a:cubicBezTo>
                    <a:pt x="3295" y="855"/>
                    <a:pt x="3218" y="824"/>
                    <a:pt x="3151" y="756"/>
                  </a:cubicBezTo>
                  <a:cubicBezTo>
                    <a:pt x="2993" y="599"/>
                    <a:pt x="2804" y="536"/>
                    <a:pt x="2615" y="441"/>
                  </a:cubicBezTo>
                  <a:cubicBezTo>
                    <a:pt x="2458" y="410"/>
                    <a:pt x="2363" y="252"/>
                    <a:pt x="2363" y="126"/>
                  </a:cubicBezTo>
                  <a:lnTo>
                    <a:pt x="236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Google Shape;10328;p87">
            <a:extLst>
              <a:ext uri="{FF2B5EF4-FFF2-40B4-BE49-F238E27FC236}">
                <a16:creationId xmlns:a16="http://schemas.microsoft.com/office/drawing/2014/main" id="{08CB755E-7CD9-6047-E5FF-07DC3DD67DA6}"/>
              </a:ext>
            </a:extLst>
          </p:cNvPr>
          <p:cNvGrpSpPr/>
          <p:nvPr/>
        </p:nvGrpSpPr>
        <p:grpSpPr>
          <a:xfrm>
            <a:off x="1778400" y="1951200"/>
            <a:ext cx="547310" cy="547310"/>
            <a:chOff x="-44512325" y="3176075"/>
            <a:chExt cx="300900" cy="300900"/>
          </a:xfrm>
          <a:solidFill>
            <a:schemeClr val="accent1"/>
          </a:solidFill>
        </p:grpSpPr>
        <p:sp>
          <p:nvSpPr>
            <p:cNvPr id="95" name="Google Shape;10329;p87">
              <a:extLst>
                <a:ext uri="{FF2B5EF4-FFF2-40B4-BE49-F238E27FC236}">
                  <a16:creationId xmlns:a16="http://schemas.microsoft.com/office/drawing/2014/main" id="{0167B41C-DEAA-8E47-5182-920A7305FBE9}"/>
                </a:ext>
              </a:extLst>
            </p:cNvPr>
            <p:cNvSpPr/>
            <p:nvPr/>
          </p:nvSpPr>
          <p:spPr>
            <a:xfrm>
              <a:off x="-44512325" y="3176075"/>
              <a:ext cx="300900" cy="300900"/>
            </a:xfrm>
            <a:custGeom>
              <a:avLst/>
              <a:gdLst/>
              <a:ahLst/>
              <a:cxnLst/>
              <a:rect l="l" t="t" r="r" b="b"/>
              <a:pathLst>
                <a:path w="12036" h="12036" extrusionOk="0">
                  <a:moveTo>
                    <a:pt x="3246" y="2868"/>
                  </a:moveTo>
                  <a:cubicBezTo>
                    <a:pt x="3435" y="2868"/>
                    <a:pt x="3592" y="3025"/>
                    <a:pt x="3592" y="3246"/>
                  </a:cubicBezTo>
                  <a:cubicBezTo>
                    <a:pt x="3592" y="3435"/>
                    <a:pt x="3435" y="3592"/>
                    <a:pt x="3246" y="3592"/>
                  </a:cubicBezTo>
                  <a:cubicBezTo>
                    <a:pt x="3057" y="3592"/>
                    <a:pt x="2899" y="3435"/>
                    <a:pt x="2899" y="3246"/>
                  </a:cubicBezTo>
                  <a:cubicBezTo>
                    <a:pt x="2899" y="3025"/>
                    <a:pt x="3057" y="2868"/>
                    <a:pt x="3246" y="2868"/>
                  </a:cubicBezTo>
                  <a:close/>
                  <a:moveTo>
                    <a:pt x="8854" y="2868"/>
                  </a:moveTo>
                  <a:cubicBezTo>
                    <a:pt x="9043" y="2868"/>
                    <a:pt x="9200" y="3025"/>
                    <a:pt x="9200" y="3246"/>
                  </a:cubicBezTo>
                  <a:cubicBezTo>
                    <a:pt x="9200" y="3435"/>
                    <a:pt x="9043" y="3592"/>
                    <a:pt x="8854" y="3592"/>
                  </a:cubicBezTo>
                  <a:cubicBezTo>
                    <a:pt x="8665" y="3592"/>
                    <a:pt x="8507" y="3435"/>
                    <a:pt x="8507" y="3246"/>
                  </a:cubicBezTo>
                  <a:cubicBezTo>
                    <a:pt x="8507" y="3025"/>
                    <a:pt x="8665" y="2868"/>
                    <a:pt x="8854" y="2868"/>
                  </a:cubicBezTo>
                  <a:close/>
                  <a:moveTo>
                    <a:pt x="6774" y="3277"/>
                  </a:moveTo>
                  <a:cubicBezTo>
                    <a:pt x="6963" y="3277"/>
                    <a:pt x="7121" y="3435"/>
                    <a:pt x="7121" y="3624"/>
                  </a:cubicBezTo>
                  <a:lnTo>
                    <a:pt x="7121" y="3876"/>
                  </a:lnTo>
                  <a:cubicBezTo>
                    <a:pt x="7247" y="3907"/>
                    <a:pt x="7341" y="3970"/>
                    <a:pt x="7467" y="4065"/>
                  </a:cubicBezTo>
                  <a:lnTo>
                    <a:pt x="7656" y="3939"/>
                  </a:lnTo>
                  <a:cubicBezTo>
                    <a:pt x="7706" y="3919"/>
                    <a:pt x="7766" y="3908"/>
                    <a:pt x="7825" y="3908"/>
                  </a:cubicBezTo>
                  <a:cubicBezTo>
                    <a:pt x="7955" y="3908"/>
                    <a:pt x="8086" y="3957"/>
                    <a:pt x="8129" y="4065"/>
                  </a:cubicBezTo>
                  <a:lnTo>
                    <a:pt x="8854" y="5294"/>
                  </a:lnTo>
                  <a:cubicBezTo>
                    <a:pt x="8917" y="5451"/>
                    <a:pt x="8885" y="5672"/>
                    <a:pt x="8728" y="5735"/>
                  </a:cubicBezTo>
                  <a:lnTo>
                    <a:pt x="8539" y="5861"/>
                  </a:lnTo>
                  <a:lnTo>
                    <a:pt x="8539" y="6270"/>
                  </a:lnTo>
                  <a:lnTo>
                    <a:pt x="8728" y="6396"/>
                  </a:lnTo>
                  <a:cubicBezTo>
                    <a:pt x="8885" y="6459"/>
                    <a:pt x="8980" y="6711"/>
                    <a:pt x="8854" y="6869"/>
                  </a:cubicBezTo>
                  <a:lnTo>
                    <a:pt x="8129" y="8066"/>
                  </a:lnTo>
                  <a:cubicBezTo>
                    <a:pt x="8043" y="8174"/>
                    <a:pt x="7927" y="8222"/>
                    <a:pt x="7812" y="8222"/>
                  </a:cubicBezTo>
                  <a:cubicBezTo>
                    <a:pt x="7759" y="8222"/>
                    <a:pt x="7706" y="8212"/>
                    <a:pt x="7656" y="8192"/>
                  </a:cubicBezTo>
                  <a:lnTo>
                    <a:pt x="7467" y="8066"/>
                  </a:lnTo>
                  <a:cubicBezTo>
                    <a:pt x="7341" y="8160"/>
                    <a:pt x="7215" y="8223"/>
                    <a:pt x="7121" y="8255"/>
                  </a:cubicBezTo>
                  <a:lnTo>
                    <a:pt x="7121" y="8507"/>
                  </a:lnTo>
                  <a:cubicBezTo>
                    <a:pt x="7121" y="8696"/>
                    <a:pt x="6963" y="8854"/>
                    <a:pt x="6774" y="8854"/>
                  </a:cubicBezTo>
                  <a:lnTo>
                    <a:pt x="5357" y="8854"/>
                  </a:lnTo>
                  <a:cubicBezTo>
                    <a:pt x="5136" y="8854"/>
                    <a:pt x="4978" y="8696"/>
                    <a:pt x="4978" y="8507"/>
                  </a:cubicBezTo>
                  <a:lnTo>
                    <a:pt x="4978" y="8255"/>
                  </a:lnTo>
                  <a:cubicBezTo>
                    <a:pt x="4884" y="8223"/>
                    <a:pt x="4758" y="8160"/>
                    <a:pt x="4632" y="8066"/>
                  </a:cubicBezTo>
                  <a:lnTo>
                    <a:pt x="4443" y="8192"/>
                  </a:lnTo>
                  <a:cubicBezTo>
                    <a:pt x="4393" y="8212"/>
                    <a:pt x="4334" y="8222"/>
                    <a:pt x="4274" y="8222"/>
                  </a:cubicBezTo>
                  <a:cubicBezTo>
                    <a:pt x="4145" y="8222"/>
                    <a:pt x="4013" y="8174"/>
                    <a:pt x="3970" y="8066"/>
                  </a:cubicBezTo>
                  <a:lnTo>
                    <a:pt x="3246" y="6869"/>
                  </a:lnTo>
                  <a:cubicBezTo>
                    <a:pt x="3183" y="6680"/>
                    <a:pt x="3214" y="6459"/>
                    <a:pt x="3372" y="6396"/>
                  </a:cubicBezTo>
                  <a:lnTo>
                    <a:pt x="3561" y="6270"/>
                  </a:lnTo>
                  <a:lnTo>
                    <a:pt x="3561" y="5861"/>
                  </a:lnTo>
                  <a:lnTo>
                    <a:pt x="3372" y="5735"/>
                  </a:lnTo>
                  <a:cubicBezTo>
                    <a:pt x="3214" y="5672"/>
                    <a:pt x="3151" y="5420"/>
                    <a:pt x="3246" y="5294"/>
                  </a:cubicBezTo>
                  <a:lnTo>
                    <a:pt x="3970" y="4065"/>
                  </a:lnTo>
                  <a:cubicBezTo>
                    <a:pt x="4013" y="3958"/>
                    <a:pt x="4142" y="3880"/>
                    <a:pt x="4270" y="3880"/>
                  </a:cubicBezTo>
                  <a:cubicBezTo>
                    <a:pt x="4331" y="3880"/>
                    <a:pt x="4392" y="3898"/>
                    <a:pt x="4443" y="3939"/>
                  </a:cubicBezTo>
                  <a:lnTo>
                    <a:pt x="4632" y="4065"/>
                  </a:lnTo>
                  <a:cubicBezTo>
                    <a:pt x="4758" y="3970"/>
                    <a:pt x="4884" y="3907"/>
                    <a:pt x="4978" y="3876"/>
                  </a:cubicBezTo>
                  <a:lnTo>
                    <a:pt x="4978" y="3624"/>
                  </a:lnTo>
                  <a:cubicBezTo>
                    <a:pt x="4978" y="3435"/>
                    <a:pt x="5136" y="3277"/>
                    <a:pt x="5357" y="3277"/>
                  </a:cubicBezTo>
                  <a:close/>
                  <a:moveTo>
                    <a:pt x="3246" y="8475"/>
                  </a:moveTo>
                  <a:cubicBezTo>
                    <a:pt x="3435" y="8475"/>
                    <a:pt x="3592" y="8633"/>
                    <a:pt x="3592" y="8822"/>
                  </a:cubicBezTo>
                  <a:cubicBezTo>
                    <a:pt x="3592" y="9043"/>
                    <a:pt x="3435" y="9169"/>
                    <a:pt x="3246" y="9169"/>
                  </a:cubicBezTo>
                  <a:cubicBezTo>
                    <a:pt x="3057" y="9169"/>
                    <a:pt x="2899" y="9011"/>
                    <a:pt x="2899" y="8822"/>
                  </a:cubicBezTo>
                  <a:cubicBezTo>
                    <a:pt x="2899" y="8633"/>
                    <a:pt x="3057" y="8475"/>
                    <a:pt x="3246" y="8475"/>
                  </a:cubicBezTo>
                  <a:close/>
                  <a:moveTo>
                    <a:pt x="8854" y="8475"/>
                  </a:moveTo>
                  <a:cubicBezTo>
                    <a:pt x="9043" y="8475"/>
                    <a:pt x="9200" y="8633"/>
                    <a:pt x="9200" y="8822"/>
                  </a:cubicBezTo>
                  <a:cubicBezTo>
                    <a:pt x="9200" y="9043"/>
                    <a:pt x="9043" y="9169"/>
                    <a:pt x="8854" y="9169"/>
                  </a:cubicBezTo>
                  <a:cubicBezTo>
                    <a:pt x="8665" y="9169"/>
                    <a:pt x="8507" y="9011"/>
                    <a:pt x="8507" y="8822"/>
                  </a:cubicBezTo>
                  <a:cubicBezTo>
                    <a:pt x="8507" y="8633"/>
                    <a:pt x="8665" y="8475"/>
                    <a:pt x="8854" y="8475"/>
                  </a:cubicBezTo>
                  <a:close/>
                  <a:moveTo>
                    <a:pt x="3183" y="1"/>
                  </a:moveTo>
                  <a:cubicBezTo>
                    <a:pt x="2994" y="1"/>
                    <a:pt x="2836" y="158"/>
                    <a:pt x="2836" y="347"/>
                  </a:cubicBezTo>
                  <a:lnTo>
                    <a:pt x="2836" y="1418"/>
                  </a:lnTo>
                  <a:lnTo>
                    <a:pt x="2458" y="1418"/>
                  </a:lnTo>
                  <a:cubicBezTo>
                    <a:pt x="1891" y="1418"/>
                    <a:pt x="1418" y="1891"/>
                    <a:pt x="1418" y="2490"/>
                  </a:cubicBezTo>
                  <a:lnTo>
                    <a:pt x="1418" y="2836"/>
                  </a:lnTo>
                  <a:lnTo>
                    <a:pt x="347" y="2836"/>
                  </a:lnTo>
                  <a:cubicBezTo>
                    <a:pt x="158" y="2836"/>
                    <a:pt x="1" y="2994"/>
                    <a:pt x="1" y="3183"/>
                  </a:cubicBezTo>
                  <a:cubicBezTo>
                    <a:pt x="1" y="3372"/>
                    <a:pt x="158" y="3529"/>
                    <a:pt x="347" y="3529"/>
                  </a:cubicBezTo>
                  <a:lnTo>
                    <a:pt x="1418" y="3529"/>
                  </a:lnTo>
                  <a:lnTo>
                    <a:pt x="1418" y="4254"/>
                  </a:lnTo>
                  <a:lnTo>
                    <a:pt x="347" y="4254"/>
                  </a:lnTo>
                  <a:cubicBezTo>
                    <a:pt x="158" y="4254"/>
                    <a:pt x="1" y="4411"/>
                    <a:pt x="1" y="4600"/>
                  </a:cubicBezTo>
                  <a:cubicBezTo>
                    <a:pt x="1" y="4821"/>
                    <a:pt x="158" y="4978"/>
                    <a:pt x="347" y="4978"/>
                  </a:cubicBezTo>
                  <a:lnTo>
                    <a:pt x="1418" y="4978"/>
                  </a:lnTo>
                  <a:lnTo>
                    <a:pt x="1418" y="5672"/>
                  </a:lnTo>
                  <a:lnTo>
                    <a:pt x="347" y="5672"/>
                  </a:lnTo>
                  <a:cubicBezTo>
                    <a:pt x="158" y="5672"/>
                    <a:pt x="1" y="5829"/>
                    <a:pt x="1" y="6018"/>
                  </a:cubicBezTo>
                  <a:cubicBezTo>
                    <a:pt x="1" y="6239"/>
                    <a:pt x="158" y="6396"/>
                    <a:pt x="347" y="6396"/>
                  </a:cubicBezTo>
                  <a:lnTo>
                    <a:pt x="1418" y="6396"/>
                  </a:lnTo>
                  <a:lnTo>
                    <a:pt x="1418" y="7089"/>
                  </a:lnTo>
                  <a:lnTo>
                    <a:pt x="347" y="7089"/>
                  </a:lnTo>
                  <a:cubicBezTo>
                    <a:pt x="158" y="7089"/>
                    <a:pt x="1" y="7247"/>
                    <a:pt x="1" y="7436"/>
                  </a:cubicBezTo>
                  <a:cubicBezTo>
                    <a:pt x="1" y="7656"/>
                    <a:pt x="158" y="7814"/>
                    <a:pt x="347" y="7814"/>
                  </a:cubicBezTo>
                  <a:lnTo>
                    <a:pt x="1418" y="7814"/>
                  </a:lnTo>
                  <a:lnTo>
                    <a:pt x="1418" y="8507"/>
                  </a:lnTo>
                  <a:lnTo>
                    <a:pt x="347" y="8507"/>
                  </a:lnTo>
                  <a:cubicBezTo>
                    <a:pt x="158" y="8507"/>
                    <a:pt x="1" y="8665"/>
                    <a:pt x="1" y="8854"/>
                  </a:cubicBezTo>
                  <a:cubicBezTo>
                    <a:pt x="1" y="9074"/>
                    <a:pt x="158" y="9232"/>
                    <a:pt x="347" y="9232"/>
                  </a:cubicBezTo>
                  <a:lnTo>
                    <a:pt x="1418" y="9232"/>
                  </a:lnTo>
                  <a:lnTo>
                    <a:pt x="1418" y="9578"/>
                  </a:lnTo>
                  <a:cubicBezTo>
                    <a:pt x="1418" y="10177"/>
                    <a:pt x="1891" y="10618"/>
                    <a:pt x="2458" y="10618"/>
                  </a:cubicBezTo>
                  <a:lnTo>
                    <a:pt x="2836" y="10618"/>
                  </a:lnTo>
                  <a:lnTo>
                    <a:pt x="2836" y="11689"/>
                  </a:lnTo>
                  <a:cubicBezTo>
                    <a:pt x="2836" y="11878"/>
                    <a:pt x="2994" y="12036"/>
                    <a:pt x="3183" y="12036"/>
                  </a:cubicBezTo>
                  <a:cubicBezTo>
                    <a:pt x="3372" y="12036"/>
                    <a:pt x="3529" y="11878"/>
                    <a:pt x="3529" y="11689"/>
                  </a:cubicBezTo>
                  <a:lnTo>
                    <a:pt x="3529" y="10618"/>
                  </a:lnTo>
                  <a:lnTo>
                    <a:pt x="4254" y="10618"/>
                  </a:lnTo>
                  <a:lnTo>
                    <a:pt x="4254" y="11689"/>
                  </a:lnTo>
                  <a:cubicBezTo>
                    <a:pt x="4254" y="11878"/>
                    <a:pt x="4411" y="12036"/>
                    <a:pt x="4600" y="12036"/>
                  </a:cubicBezTo>
                  <a:cubicBezTo>
                    <a:pt x="4789" y="12036"/>
                    <a:pt x="4947" y="11878"/>
                    <a:pt x="4947" y="11689"/>
                  </a:cubicBezTo>
                  <a:lnTo>
                    <a:pt x="4947" y="10618"/>
                  </a:lnTo>
                  <a:lnTo>
                    <a:pt x="5672" y="10618"/>
                  </a:lnTo>
                  <a:lnTo>
                    <a:pt x="5672" y="11689"/>
                  </a:lnTo>
                  <a:cubicBezTo>
                    <a:pt x="5672" y="11878"/>
                    <a:pt x="5829" y="12036"/>
                    <a:pt x="6018" y="12036"/>
                  </a:cubicBezTo>
                  <a:cubicBezTo>
                    <a:pt x="6207" y="12036"/>
                    <a:pt x="6365" y="11878"/>
                    <a:pt x="6365" y="11689"/>
                  </a:cubicBezTo>
                  <a:lnTo>
                    <a:pt x="6365" y="10618"/>
                  </a:lnTo>
                  <a:lnTo>
                    <a:pt x="7089" y="10618"/>
                  </a:lnTo>
                  <a:lnTo>
                    <a:pt x="7089" y="11689"/>
                  </a:lnTo>
                  <a:cubicBezTo>
                    <a:pt x="7089" y="11878"/>
                    <a:pt x="7247" y="12036"/>
                    <a:pt x="7436" y="12036"/>
                  </a:cubicBezTo>
                  <a:cubicBezTo>
                    <a:pt x="7625" y="12036"/>
                    <a:pt x="7782" y="11878"/>
                    <a:pt x="7782" y="11689"/>
                  </a:cubicBezTo>
                  <a:lnTo>
                    <a:pt x="7782" y="10618"/>
                  </a:lnTo>
                  <a:lnTo>
                    <a:pt x="8507" y="10618"/>
                  </a:lnTo>
                  <a:lnTo>
                    <a:pt x="8507" y="11689"/>
                  </a:lnTo>
                  <a:cubicBezTo>
                    <a:pt x="8507" y="11878"/>
                    <a:pt x="8665" y="12036"/>
                    <a:pt x="8854" y="12036"/>
                  </a:cubicBezTo>
                  <a:cubicBezTo>
                    <a:pt x="9043" y="12036"/>
                    <a:pt x="9200" y="11878"/>
                    <a:pt x="9200" y="11689"/>
                  </a:cubicBezTo>
                  <a:lnTo>
                    <a:pt x="9200" y="10618"/>
                  </a:lnTo>
                  <a:lnTo>
                    <a:pt x="9547" y="10618"/>
                  </a:lnTo>
                  <a:cubicBezTo>
                    <a:pt x="10145" y="10618"/>
                    <a:pt x="10618" y="10177"/>
                    <a:pt x="10618" y="9578"/>
                  </a:cubicBezTo>
                  <a:lnTo>
                    <a:pt x="10618" y="9232"/>
                  </a:lnTo>
                  <a:lnTo>
                    <a:pt x="11689" y="9232"/>
                  </a:lnTo>
                  <a:cubicBezTo>
                    <a:pt x="11878" y="9232"/>
                    <a:pt x="12036" y="9074"/>
                    <a:pt x="12036" y="8854"/>
                  </a:cubicBezTo>
                  <a:cubicBezTo>
                    <a:pt x="12036" y="8665"/>
                    <a:pt x="11878" y="8507"/>
                    <a:pt x="11689" y="8507"/>
                  </a:cubicBezTo>
                  <a:lnTo>
                    <a:pt x="10618" y="8507"/>
                  </a:lnTo>
                  <a:lnTo>
                    <a:pt x="10618" y="7814"/>
                  </a:lnTo>
                  <a:lnTo>
                    <a:pt x="11689" y="7814"/>
                  </a:lnTo>
                  <a:cubicBezTo>
                    <a:pt x="11878" y="7814"/>
                    <a:pt x="12036" y="7656"/>
                    <a:pt x="12036" y="7436"/>
                  </a:cubicBezTo>
                  <a:cubicBezTo>
                    <a:pt x="12036" y="7247"/>
                    <a:pt x="11878" y="7089"/>
                    <a:pt x="11689" y="7089"/>
                  </a:cubicBezTo>
                  <a:lnTo>
                    <a:pt x="10618" y="7089"/>
                  </a:lnTo>
                  <a:lnTo>
                    <a:pt x="10618" y="6396"/>
                  </a:lnTo>
                  <a:lnTo>
                    <a:pt x="11689" y="6396"/>
                  </a:lnTo>
                  <a:cubicBezTo>
                    <a:pt x="11878" y="6396"/>
                    <a:pt x="12036" y="6239"/>
                    <a:pt x="12036" y="6018"/>
                  </a:cubicBezTo>
                  <a:cubicBezTo>
                    <a:pt x="12036" y="5829"/>
                    <a:pt x="11878" y="5672"/>
                    <a:pt x="11689" y="5672"/>
                  </a:cubicBezTo>
                  <a:lnTo>
                    <a:pt x="10618" y="5672"/>
                  </a:lnTo>
                  <a:lnTo>
                    <a:pt x="10618" y="4978"/>
                  </a:lnTo>
                  <a:lnTo>
                    <a:pt x="11689" y="4978"/>
                  </a:lnTo>
                  <a:cubicBezTo>
                    <a:pt x="11878" y="4978"/>
                    <a:pt x="12036" y="4821"/>
                    <a:pt x="12036" y="4600"/>
                  </a:cubicBezTo>
                  <a:cubicBezTo>
                    <a:pt x="12036" y="4411"/>
                    <a:pt x="11878" y="4254"/>
                    <a:pt x="11689" y="4254"/>
                  </a:cubicBezTo>
                  <a:lnTo>
                    <a:pt x="10618" y="4254"/>
                  </a:lnTo>
                  <a:lnTo>
                    <a:pt x="10618" y="3529"/>
                  </a:lnTo>
                  <a:lnTo>
                    <a:pt x="11689" y="3529"/>
                  </a:lnTo>
                  <a:cubicBezTo>
                    <a:pt x="11878" y="3529"/>
                    <a:pt x="12036" y="3372"/>
                    <a:pt x="12036" y="3183"/>
                  </a:cubicBezTo>
                  <a:cubicBezTo>
                    <a:pt x="12036" y="2994"/>
                    <a:pt x="11878" y="2836"/>
                    <a:pt x="11689" y="2836"/>
                  </a:cubicBezTo>
                  <a:lnTo>
                    <a:pt x="10618" y="2836"/>
                  </a:lnTo>
                  <a:lnTo>
                    <a:pt x="10618" y="2490"/>
                  </a:lnTo>
                  <a:cubicBezTo>
                    <a:pt x="10618" y="1891"/>
                    <a:pt x="10145" y="1418"/>
                    <a:pt x="9547" y="1418"/>
                  </a:cubicBezTo>
                  <a:lnTo>
                    <a:pt x="9200" y="1418"/>
                  </a:lnTo>
                  <a:lnTo>
                    <a:pt x="9200" y="347"/>
                  </a:lnTo>
                  <a:cubicBezTo>
                    <a:pt x="9200" y="158"/>
                    <a:pt x="9043" y="1"/>
                    <a:pt x="8854" y="1"/>
                  </a:cubicBezTo>
                  <a:cubicBezTo>
                    <a:pt x="8665" y="1"/>
                    <a:pt x="8507" y="158"/>
                    <a:pt x="8507" y="347"/>
                  </a:cubicBezTo>
                  <a:lnTo>
                    <a:pt x="8507" y="1418"/>
                  </a:lnTo>
                  <a:lnTo>
                    <a:pt x="7782" y="1418"/>
                  </a:lnTo>
                  <a:lnTo>
                    <a:pt x="7782" y="347"/>
                  </a:lnTo>
                  <a:cubicBezTo>
                    <a:pt x="7782" y="158"/>
                    <a:pt x="7625" y="1"/>
                    <a:pt x="7436" y="1"/>
                  </a:cubicBezTo>
                  <a:cubicBezTo>
                    <a:pt x="7247" y="1"/>
                    <a:pt x="7089" y="158"/>
                    <a:pt x="7089" y="347"/>
                  </a:cubicBezTo>
                  <a:lnTo>
                    <a:pt x="7089" y="1418"/>
                  </a:lnTo>
                  <a:lnTo>
                    <a:pt x="6365" y="1418"/>
                  </a:lnTo>
                  <a:lnTo>
                    <a:pt x="6365" y="347"/>
                  </a:lnTo>
                  <a:cubicBezTo>
                    <a:pt x="6365" y="158"/>
                    <a:pt x="6207" y="1"/>
                    <a:pt x="6018" y="1"/>
                  </a:cubicBezTo>
                  <a:cubicBezTo>
                    <a:pt x="5829" y="1"/>
                    <a:pt x="5672" y="158"/>
                    <a:pt x="5672" y="347"/>
                  </a:cubicBezTo>
                  <a:lnTo>
                    <a:pt x="5672" y="1418"/>
                  </a:lnTo>
                  <a:lnTo>
                    <a:pt x="4947" y="1418"/>
                  </a:lnTo>
                  <a:lnTo>
                    <a:pt x="4947" y="347"/>
                  </a:lnTo>
                  <a:cubicBezTo>
                    <a:pt x="4947" y="158"/>
                    <a:pt x="4789" y="1"/>
                    <a:pt x="4600" y="1"/>
                  </a:cubicBezTo>
                  <a:cubicBezTo>
                    <a:pt x="4411" y="1"/>
                    <a:pt x="4254" y="158"/>
                    <a:pt x="4254" y="347"/>
                  </a:cubicBezTo>
                  <a:lnTo>
                    <a:pt x="4254" y="1418"/>
                  </a:lnTo>
                  <a:lnTo>
                    <a:pt x="3529" y="1418"/>
                  </a:lnTo>
                  <a:lnTo>
                    <a:pt x="3529" y="347"/>
                  </a:lnTo>
                  <a:cubicBezTo>
                    <a:pt x="3529" y="158"/>
                    <a:pt x="3372" y="1"/>
                    <a:pt x="3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0330;p87">
              <a:extLst>
                <a:ext uri="{FF2B5EF4-FFF2-40B4-BE49-F238E27FC236}">
                  <a16:creationId xmlns:a16="http://schemas.microsoft.com/office/drawing/2014/main" id="{78126E02-4C4E-622C-C3A0-4505940FB3F0}"/>
                </a:ext>
              </a:extLst>
            </p:cNvPr>
            <p:cNvSpPr/>
            <p:nvPr/>
          </p:nvSpPr>
          <p:spPr>
            <a:xfrm>
              <a:off x="-44369750" y="3317850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0331;p87">
              <a:extLst>
                <a:ext uri="{FF2B5EF4-FFF2-40B4-BE49-F238E27FC236}">
                  <a16:creationId xmlns:a16="http://schemas.microsoft.com/office/drawing/2014/main" id="{CAFB6D3C-522C-B78C-D866-71E3BE32D03D}"/>
                </a:ext>
              </a:extLst>
            </p:cNvPr>
            <p:cNvSpPr/>
            <p:nvPr/>
          </p:nvSpPr>
          <p:spPr>
            <a:xfrm>
              <a:off x="-44411500" y="3275325"/>
              <a:ext cx="100825" cy="102400"/>
            </a:xfrm>
            <a:custGeom>
              <a:avLst/>
              <a:gdLst/>
              <a:ahLst/>
              <a:cxnLst/>
              <a:rect l="l" t="t" r="r" b="b"/>
              <a:pathLst>
                <a:path w="4033" h="4096" extrusionOk="0">
                  <a:moveTo>
                    <a:pt x="2017" y="1008"/>
                  </a:moveTo>
                  <a:cubicBezTo>
                    <a:pt x="2615" y="1008"/>
                    <a:pt x="3088" y="1481"/>
                    <a:pt x="3088" y="2048"/>
                  </a:cubicBezTo>
                  <a:cubicBezTo>
                    <a:pt x="3088" y="2647"/>
                    <a:pt x="2615" y="3119"/>
                    <a:pt x="2017" y="3119"/>
                  </a:cubicBezTo>
                  <a:cubicBezTo>
                    <a:pt x="1418" y="3119"/>
                    <a:pt x="945" y="2647"/>
                    <a:pt x="945" y="2048"/>
                  </a:cubicBezTo>
                  <a:cubicBezTo>
                    <a:pt x="945" y="1481"/>
                    <a:pt x="1418" y="1008"/>
                    <a:pt x="2017" y="1008"/>
                  </a:cubicBezTo>
                  <a:close/>
                  <a:moveTo>
                    <a:pt x="1670" y="0"/>
                  </a:moveTo>
                  <a:lnTo>
                    <a:pt x="1670" y="126"/>
                  </a:lnTo>
                  <a:cubicBezTo>
                    <a:pt x="1670" y="284"/>
                    <a:pt x="1576" y="410"/>
                    <a:pt x="1418" y="441"/>
                  </a:cubicBezTo>
                  <a:cubicBezTo>
                    <a:pt x="1229" y="536"/>
                    <a:pt x="1040" y="630"/>
                    <a:pt x="882" y="756"/>
                  </a:cubicBezTo>
                  <a:cubicBezTo>
                    <a:pt x="809" y="811"/>
                    <a:pt x="725" y="845"/>
                    <a:pt x="643" y="845"/>
                  </a:cubicBezTo>
                  <a:cubicBezTo>
                    <a:pt x="584" y="845"/>
                    <a:pt x="526" y="828"/>
                    <a:pt x="473" y="788"/>
                  </a:cubicBezTo>
                  <a:lnTo>
                    <a:pt x="347" y="725"/>
                  </a:lnTo>
                  <a:lnTo>
                    <a:pt x="0" y="1324"/>
                  </a:lnTo>
                  <a:lnTo>
                    <a:pt x="126" y="1387"/>
                  </a:lnTo>
                  <a:cubicBezTo>
                    <a:pt x="252" y="1481"/>
                    <a:pt x="315" y="1639"/>
                    <a:pt x="284" y="1733"/>
                  </a:cubicBezTo>
                  <a:cubicBezTo>
                    <a:pt x="252" y="1985"/>
                    <a:pt x="252" y="2143"/>
                    <a:pt x="284" y="2363"/>
                  </a:cubicBezTo>
                  <a:cubicBezTo>
                    <a:pt x="315" y="2521"/>
                    <a:pt x="252" y="2647"/>
                    <a:pt x="126" y="2741"/>
                  </a:cubicBezTo>
                  <a:lnTo>
                    <a:pt x="0" y="2804"/>
                  </a:lnTo>
                  <a:lnTo>
                    <a:pt x="347" y="3403"/>
                  </a:lnTo>
                  <a:lnTo>
                    <a:pt x="473" y="3308"/>
                  </a:lnTo>
                  <a:cubicBezTo>
                    <a:pt x="518" y="3286"/>
                    <a:pt x="566" y="3276"/>
                    <a:pt x="616" y="3276"/>
                  </a:cubicBezTo>
                  <a:cubicBezTo>
                    <a:pt x="707" y="3276"/>
                    <a:pt x="801" y="3310"/>
                    <a:pt x="882" y="3371"/>
                  </a:cubicBezTo>
                  <a:cubicBezTo>
                    <a:pt x="1040" y="3529"/>
                    <a:pt x="1229" y="3592"/>
                    <a:pt x="1418" y="3686"/>
                  </a:cubicBezTo>
                  <a:cubicBezTo>
                    <a:pt x="1576" y="3718"/>
                    <a:pt x="1670" y="3875"/>
                    <a:pt x="1670" y="4001"/>
                  </a:cubicBezTo>
                  <a:lnTo>
                    <a:pt x="1670" y="4096"/>
                  </a:lnTo>
                  <a:lnTo>
                    <a:pt x="2363" y="4096"/>
                  </a:lnTo>
                  <a:lnTo>
                    <a:pt x="2363" y="4001"/>
                  </a:lnTo>
                  <a:cubicBezTo>
                    <a:pt x="2363" y="3844"/>
                    <a:pt x="2458" y="3718"/>
                    <a:pt x="2615" y="3686"/>
                  </a:cubicBezTo>
                  <a:cubicBezTo>
                    <a:pt x="2804" y="3592"/>
                    <a:pt x="2993" y="3466"/>
                    <a:pt x="3151" y="3371"/>
                  </a:cubicBezTo>
                  <a:cubicBezTo>
                    <a:pt x="3232" y="3310"/>
                    <a:pt x="3327" y="3276"/>
                    <a:pt x="3417" y="3276"/>
                  </a:cubicBezTo>
                  <a:cubicBezTo>
                    <a:pt x="3467" y="3276"/>
                    <a:pt x="3516" y="3286"/>
                    <a:pt x="3560" y="3308"/>
                  </a:cubicBezTo>
                  <a:lnTo>
                    <a:pt x="3686" y="3403"/>
                  </a:lnTo>
                  <a:lnTo>
                    <a:pt x="4033" y="2804"/>
                  </a:lnTo>
                  <a:lnTo>
                    <a:pt x="3907" y="2741"/>
                  </a:lnTo>
                  <a:cubicBezTo>
                    <a:pt x="3781" y="2647"/>
                    <a:pt x="3718" y="2489"/>
                    <a:pt x="3749" y="2363"/>
                  </a:cubicBezTo>
                  <a:cubicBezTo>
                    <a:pt x="3781" y="2143"/>
                    <a:pt x="3781" y="1985"/>
                    <a:pt x="3749" y="1733"/>
                  </a:cubicBezTo>
                  <a:cubicBezTo>
                    <a:pt x="3718" y="1576"/>
                    <a:pt x="3781" y="1481"/>
                    <a:pt x="3907" y="1387"/>
                  </a:cubicBezTo>
                  <a:lnTo>
                    <a:pt x="4033" y="1324"/>
                  </a:lnTo>
                  <a:lnTo>
                    <a:pt x="3686" y="725"/>
                  </a:lnTo>
                  <a:lnTo>
                    <a:pt x="3560" y="788"/>
                  </a:lnTo>
                  <a:cubicBezTo>
                    <a:pt x="3502" y="832"/>
                    <a:pt x="3437" y="855"/>
                    <a:pt x="3371" y="855"/>
                  </a:cubicBezTo>
                  <a:cubicBezTo>
                    <a:pt x="3295" y="855"/>
                    <a:pt x="3218" y="824"/>
                    <a:pt x="3151" y="756"/>
                  </a:cubicBezTo>
                  <a:cubicBezTo>
                    <a:pt x="2993" y="599"/>
                    <a:pt x="2804" y="536"/>
                    <a:pt x="2615" y="441"/>
                  </a:cubicBezTo>
                  <a:cubicBezTo>
                    <a:pt x="2458" y="410"/>
                    <a:pt x="2363" y="252"/>
                    <a:pt x="2363" y="126"/>
                  </a:cubicBezTo>
                  <a:lnTo>
                    <a:pt x="236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Grafik 1" descr="Ein Bild, das Grafiken, Schrift, Grafikdesign, Screenshot enthält.&#10;&#10;Automatisch generierte Beschreibung">
            <a:extLst>
              <a:ext uri="{FF2B5EF4-FFF2-40B4-BE49-F238E27FC236}">
                <a16:creationId xmlns:a16="http://schemas.microsoft.com/office/drawing/2014/main" id="{5C165497-06A8-9E0D-8AA0-F7EA10B02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3887" y="4724972"/>
            <a:ext cx="1340113" cy="41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295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481;p37">
            <a:extLst>
              <a:ext uri="{FF2B5EF4-FFF2-40B4-BE49-F238E27FC236}">
                <a16:creationId xmlns:a16="http://schemas.microsoft.com/office/drawing/2014/main" id="{A72240A6-B22E-4440-E189-F568E7CFD25C}"/>
              </a:ext>
            </a:extLst>
          </p:cNvPr>
          <p:cNvSpPr/>
          <p:nvPr/>
        </p:nvSpPr>
        <p:spPr>
          <a:xfrm rot="1799054">
            <a:off x="6501389" y="4044879"/>
            <a:ext cx="1112461" cy="823224"/>
          </a:xfrm>
          <a:custGeom>
            <a:avLst/>
            <a:gdLst/>
            <a:ahLst/>
            <a:cxnLst/>
            <a:rect l="l" t="t" r="r" b="b"/>
            <a:pathLst>
              <a:path w="49852" h="37093" extrusionOk="0">
                <a:moveTo>
                  <a:pt x="27103" y="0"/>
                </a:moveTo>
                <a:cubicBezTo>
                  <a:pt x="22256" y="0"/>
                  <a:pt x="17336" y="1522"/>
                  <a:pt x="13404" y="4557"/>
                </a:cubicBezTo>
                <a:cubicBezTo>
                  <a:pt x="5622" y="10558"/>
                  <a:pt x="1" y="24707"/>
                  <a:pt x="8085" y="32711"/>
                </a:cubicBezTo>
                <a:cubicBezTo>
                  <a:pt x="11180" y="35777"/>
                  <a:pt x="15588" y="37092"/>
                  <a:pt x="19994" y="37092"/>
                </a:cubicBezTo>
                <a:cubicBezTo>
                  <a:pt x="21294" y="37092"/>
                  <a:pt x="22593" y="36978"/>
                  <a:pt x="23858" y="36760"/>
                </a:cubicBezTo>
                <a:cubicBezTo>
                  <a:pt x="35086" y="34807"/>
                  <a:pt x="49851" y="26829"/>
                  <a:pt x="45895" y="13243"/>
                </a:cubicBezTo>
                <a:cubicBezTo>
                  <a:pt x="43523" y="5108"/>
                  <a:pt x="36593" y="744"/>
                  <a:pt x="29125" y="89"/>
                </a:cubicBezTo>
                <a:cubicBezTo>
                  <a:pt x="28454" y="30"/>
                  <a:pt x="27779" y="0"/>
                  <a:pt x="27103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dirty="0"/>
          </a:p>
        </p:txBody>
      </p:sp>
      <p:sp>
        <p:nvSpPr>
          <p:cNvPr id="8" name="Google Shape;481;p37">
            <a:extLst>
              <a:ext uri="{FF2B5EF4-FFF2-40B4-BE49-F238E27FC236}">
                <a16:creationId xmlns:a16="http://schemas.microsoft.com/office/drawing/2014/main" id="{B5690E71-FD49-E88D-CDE0-330951F1DF49}"/>
              </a:ext>
            </a:extLst>
          </p:cNvPr>
          <p:cNvSpPr/>
          <p:nvPr/>
        </p:nvSpPr>
        <p:spPr>
          <a:xfrm rot="1799054">
            <a:off x="4172456" y="3993311"/>
            <a:ext cx="1112461" cy="823224"/>
          </a:xfrm>
          <a:custGeom>
            <a:avLst/>
            <a:gdLst/>
            <a:ahLst/>
            <a:cxnLst/>
            <a:rect l="l" t="t" r="r" b="b"/>
            <a:pathLst>
              <a:path w="49852" h="37093" extrusionOk="0">
                <a:moveTo>
                  <a:pt x="27103" y="0"/>
                </a:moveTo>
                <a:cubicBezTo>
                  <a:pt x="22256" y="0"/>
                  <a:pt x="17336" y="1522"/>
                  <a:pt x="13404" y="4557"/>
                </a:cubicBezTo>
                <a:cubicBezTo>
                  <a:pt x="5622" y="10558"/>
                  <a:pt x="1" y="24707"/>
                  <a:pt x="8085" y="32711"/>
                </a:cubicBezTo>
                <a:cubicBezTo>
                  <a:pt x="11180" y="35777"/>
                  <a:pt x="15588" y="37092"/>
                  <a:pt x="19994" y="37092"/>
                </a:cubicBezTo>
                <a:cubicBezTo>
                  <a:pt x="21294" y="37092"/>
                  <a:pt x="22593" y="36978"/>
                  <a:pt x="23858" y="36760"/>
                </a:cubicBezTo>
                <a:cubicBezTo>
                  <a:pt x="35086" y="34807"/>
                  <a:pt x="49851" y="26829"/>
                  <a:pt x="45895" y="13243"/>
                </a:cubicBezTo>
                <a:cubicBezTo>
                  <a:pt x="43523" y="5108"/>
                  <a:pt x="36593" y="744"/>
                  <a:pt x="29125" y="89"/>
                </a:cubicBezTo>
                <a:cubicBezTo>
                  <a:pt x="28454" y="30"/>
                  <a:pt x="27779" y="0"/>
                  <a:pt x="27103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dirty="0"/>
          </a:p>
        </p:txBody>
      </p:sp>
      <p:sp>
        <p:nvSpPr>
          <p:cNvPr id="3" name="Google Shape;481;p37">
            <a:extLst>
              <a:ext uri="{FF2B5EF4-FFF2-40B4-BE49-F238E27FC236}">
                <a16:creationId xmlns:a16="http://schemas.microsoft.com/office/drawing/2014/main" id="{7B120AEF-5414-E71D-E511-3B9ACF85DB93}"/>
              </a:ext>
            </a:extLst>
          </p:cNvPr>
          <p:cNvSpPr/>
          <p:nvPr/>
        </p:nvSpPr>
        <p:spPr>
          <a:xfrm rot="1799054">
            <a:off x="1842194" y="4011769"/>
            <a:ext cx="1112461" cy="823224"/>
          </a:xfrm>
          <a:custGeom>
            <a:avLst/>
            <a:gdLst/>
            <a:ahLst/>
            <a:cxnLst/>
            <a:rect l="l" t="t" r="r" b="b"/>
            <a:pathLst>
              <a:path w="49852" h="37093" extrusionOk="0">
                <a:moveTo>
                  <a:pt x="27103" y="0"/>
                </a:moveTo>
                <a:cubicBezTo>
                  <a:pt x="22256" y="0"/>
                  <a:pt x="17336" y="1522"/>
                  <a:pt x="13404" y="4557"/>
                </a:cubicBezTo>
                <a:cubicBezTo>
                  <a:pt x="5622" y="10558"/>
                  <a:pt x="1" y="24707"/>
                  <a:pt x="8085" y="32711"/>
                </a:cubicBezTo>
                <a:cubicBezTo>
                  <a:pt x="11180" y="35777"/>
                  <a:pt x="15588" y="37092"/>
                  <a:pt x="19994" y="37092"/>
                </a:cubicBezTo>
                <a:cubicBezTo>
                  <a:pt x="21294" y="37092"/>
                  <a:pt x="22593" y="36978"/>
                  <a:pt x="23858" y="36760"/>
                </a:cubicBezTo>
                <a:cubicBezTo>
                  <a:pt x="35086" y="34807"/>
                  <a:pt x="49851" y="26829"/>
                  <a:pt x="45895" y="13243"/>
                </a:cubicBezTo>
                <a:cubicBezTo>
                  <a:pt x="43523" y="5108"/>
                  <a:pt x="36593" y="744"/>
                  <a:pt x="29125" y="89"/>
                </a:cubicBezTo>
                <a:cubicBezTo>
                  <a:pt x="28454" y="30"/>
                  <a:pt x="27779" y="0"/>
                  <a:pt x="27103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dirty="0"/>
          </a:p>
        </p:txBody>
      </p:sp>
      <p:sp>
        <p:nvSpPr>
          <p:cNvPr id="10" name="Google Shape;714;p43">
            <a:extLst>
              <a:ext uri="{FF2B5EF4-FFF2-40B4-BE49-F238E27FC236}">
                <a16:creationId xmlns:a16="http://schemas.microsoft.com/office/drawing/2014/main" id="{273745CE-40B8-2191-2816-7DB36AD9CD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200" dirty="0">
                <a:solidFill>
                  <a:schemeClr val="accent2"/>
                </a:solidFill>
              </a:rPr>
              <a:t>Federated</a:t>
            </a:r>
            <a:r>
              <a:rPr lang="en-US" dirty="0">
                <a:solidFill>
                  <a:schemeClr val="accent2"/>
                </a:solidFill>
              </a:rPr>
              <a:t> Ansatz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2" name="Google Shape;481;p37">
            <a:extLst>
              <a:ext uri="{FF2B5EF4-FFF2-40B4-BE49-F238E27FC236}">
                <a16:creationId xmlns:a16="http://schemas.microsoft.com/office/drawing/2014/main" id="{D94B273C-AA8D-8038-0560-4648D8BD49F8}"/>
              </a:ext>
            </a:extLst>
          </p:cNvPr>
          <p:cNvSpPr/>
          <p:nvPr/>
        </p:nvSpPr>
        <p:spPr>
          <a:xfrm rot="1799054">
            <a:off x="3823712" y="1556607"/>
            <a:ext cx="1841046" cy="1369854"/>
          </a:xfrm>
          <a:custGeom>
            <a:avLst/>
            <a:gdLst/>
            <a:ahLst/>
            <a:cxnLst/>
            <a:rect l="l" t="t" r="r" b="b"/>
            <a:pathLst>
              <a:path w="49852" h="37093" extrusionOk="0">
                <a:moveTo>
                  <a:pt x="27103" y="0"/>
                </a:moveTo>
                <a:cubicBezTo>
                  <a:pt x="22256" y="0"/>
                  <a:pt x="17336" y="1522"/>
                  <a:pt x="13404" y="4557"/>
                </a:cubicBezTo>
                <a:cubicBezTo>
                  <a:pt x="5622" y="10558"/>
                  <a:pt x="1" y="24707"/>
                  <a:pt x="8085" y="32711"/>
                </a:cubicBezTo>
                <a:cubicBezTo>
                  <a:pt x="11180" y="35777"/>
                  <a:pt x="15588" y="37092"/>
                  <a:pt x="19994" y="37092"/>
                </a:cubicBezTo>
                <a:cubicBezTo>
                  <a:pt x="21294" y="37092"/>
                  <a:pt x="22593" y="36978"/>
                  <a:pt x="23858" y="36760"/>
                </a:cubicBezTo>
                <a:cubicBezTo>
                  <a:pt x="35086" y="34807"/>
                  <a:pt x="49851" y="26829"/>
                  <a:pt x="45895" y="13243"/>
                </a:cubicBezTo>
                <a:cubicBezTo>
                  <a:pt x="43523" y="5108"/>
                  <a:pt x="36593" y="744"/>
                  <a:pt x="29125" y="89"/>
                </a:cubicBezTo>
                <a:cubicBezTo>
                  <a:pt x="28454" y="30"/>
                  <a:pt x="27779" y="0"/>
                  <a:pt x="27103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F94A191D-180D-A371-5F3E-583E606DE284}"/>
              </a:ext>
            </a:extLst>
          </p:cNvPr>
          <p:cNvSpPr txBox="1"/>
          <p:nvPr/>
        </p:nvSpPr>
        <p:spPr>
          <a:xfrm>
            <a:off x="4271965" y="1200670"/>
            <a:ext cx="944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chemeClr val="accent1"/>
                </a:solidFill>
                <a:latin typeface="Montserrat"/>
                <a:sym typeface="Montserrat"/>
              </a:rPr>
              <a:t>Cloud</a:t>
            </a:r>
            <a:endParaRPr lang="de-DE" dirty="0">
              <a:solidFill>
                <a:schemeClr val="accent1"/>
              </a:solidFill>
              <a:latin typeface="Montserrat"/>
              <a:sym typeface="Montserrat"/>
            </a:endParaRPr>
          </a:p>
        </p:txBody>
      </p:sp>
      <p:grpSp>
        <p:nvGrpSpPr>
          <p:cNvPr id="5" name="Google Shape;8740;p84">
            <a:extLst>
              <a:ext uri="{FF2B5EF4-FFF2-40B4-BE49-F238E27FC236}">
                <a16:creationId xmlns:a16="http://schemas.microsoft.com/office/drawing/2014/main" id="{BF79C886-48EC-3116-891E-5EAC9D27FE31}"/>
              </a:ext>
            </a:extLst>
          </p:cNvPr>
          <p:cNvGrpSpPr/>
          <p:nvPr/>
        </p:nvGrpSpPr>
        <p:grpSpPr>
          <a:xfrm>
            <a:off x="6678803" y="4265079"/>
            <a:ext cx="355663" cy="308725"/>
            <a:chOff x="-28462125" y="3199700"/>
            <a:chExt cx="298550" cy="259150"/>
          </a:xfrm>
          <a:solidFill>
            <a:schemeClr val="accent1"/>
          </a:solidFill>
        </p:grpSpPr>
        <p:sp>
          <p:nvSpPr>
            <p:cNvPr id="16" name="Google Shape;8741;p84">
              <a:extLst>
                <a:ext uri="{FF2B5EF4-FFF2-40B4-BE49-F238E27FC236}">
                  <a16:creationId xmlns:a16="http://schemas.microsoft.com/office/drawing/2014/main" id="{6C4AF53B-6986-B3AF-1259-0EC2218313E3}"/>
                </a:ext>
              </a:extLst>
            </p:cNvPr>
            <p:cNvSpPr/>
            <p:nvPr/>
          </p:nvSpPr>
          <p:spPr>
            <a:xfrm>
              <a:off x="-28459750" y="3284775"/>
              <a:ext cx="296175" cy="104775"/>
            </a:xfrm>
            <a:custGeom>
              <a:avLst/>
              <a:gdLst/>
              <a:ahLst/>
              <a:cxnLst/>
              <a:rect l="l" t="t" r="r" b="b"/>
              <a:pathLst>
                <a:path w="11847" h="4191" extrusionOk="0">
                  <a:moveTo>
                    <a:pt x="5230" y="0"/>
                  </a:moveTo>
                  <a:cubicBezTo>
                    <a:pt x="5073" y="0"/>
                    <a:pt x="4947" y="63"/>
                    <a:pt x="4915" y="189"/>
                  </a:cubicBezTo>
                  <a:lnTo>
                    <a:pt x="4096" y="2080"/>
                  </a:lnTo>
                  <a:lnTo>
                    <a:pt x="347" y="2080"/>
                  </a:lnTo>
                  <a:cubicBezTo>
                    <a:pt x="158" y="2080"/>
                    <a:pt x="0" y="2237"/>
                    <a:pt x="0" y="2426"/>
                  </a:cubicBezTo>
                  <a:cubicBezTo>
                    <a:pt x="0" y="2615"/>
                    <a:pt x="158" y="2773"/>
                    <a:pt x="347" y="2773"/>
                  </a:cubicBezTo>
                  <a:lnTo>
                    <a:pt x="4316" y="2773"/>
                  </a:lnTo>
                  <a:cubicBezTo>
                    <a:pt x="4411" y="2773"/>
                    <a:pt x="4505" y="2710"/>
                    <a:pt x="4600" y="2584"/>
                  </a:cubicBezTo>
                  <a:lnTo>
                    <a:pt x="5199" y="1292"/>
                  </a:lnTo>
                  <a:lnTo>
                    <a:pt x="6238" y="3970"/>
                  </a:lnTo>
                  <a:cubicBezTo>
                    <a:pt x="6301" y="4096"/>
                    <a:pt x="6396" y="4159"/>
                    <a:pt x="6522" y="4191"/>
                  </a:cubicBezTo>
                  <a:lnTo>
                    <a:pt x="6553" y="4191"/>
                  </a:lnTo>
                  <a:cubicBezTo>
                    <a:pt x="6679" y="4191"/>
                    <a:pt x="6805" y="4127"/>
                    <a:pt x="6868" y="4033"/>
                  </a:cubicBezTo>
                  <a:lnTo>
                    <a:pt x="7624" y="2836"/>
                  </a:lnTo>
                  <a:lnTo>
                    <a:pt x="11500" y="2836"/>
                  </a:lnTo>
                  <a:cubicBezTo>
                    <a:pt x="11689" y="2836"/>
                    <a:pt x="11846" y="2678"/>
                    <a:pt x="11846" y="2458"/>
                  </a:cubicBezTo>
                  <a:cubicBezTo>
                    <a:pt x="11846" y="2269"/>
                    <a:pt x="11689" y="2111"/>
                    <a:pt x="11500" y="2111"/>
                  </a:cubicBezTo>
                  <a:lnTo>
                    <a:pt x="7435" y="2111"/>
                  </a:lnTo>
                  <a:cubicBezTo>
                    <a:pt x="7309" y="2111"/>
                    <a:pt x="7183" y="2206"/>
                    <a:pt x="7120" y="2269"/>
                  </a:cubicBezTo>
                  <a:lnTo>
                    <a:pt x="6648" y="3056"/>
                  </a:lnTo>
                  <a:lnTo>
                    <a:pt x="5545" y="221"/>
                  </a:lnTo>
                  <a:cubicBezTo>
                    <a:pt x="5514" y="95"/>
                    <a:pt x="5388" y="0"/>
                    <a:pt x="52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742;p84">
              <a:extLst>
                <a:ext uri="{FF2B5EF4-FFF2-40B4-BE49-F238E27FC236}">
                  <a16:creationId xmlns:a16="http://schemas.microsoft.com/office/drawing/2014/main" id="{F48E6AF3-67D5-81A9-7E12-78A87FC08ED7}"/>
                </a:ext>
              </a:extLst>
            </p:cNvPr>
            <p:cNvSpPr/>
            <p:nvPr/>
          </p:nvSpPr>
          <p:spPr>
            <a:xfrm>
              <a:off x="-28462125" y="3199700"/>
              <a:ext cx="295400" cy="125275"/>
            </a:xfrm>
            <a:custGeom>
              <a:avLst/>
              <a:gdLst/>
              <a:ahLst/>
              <a:cxnLst/>
              <a:rect l="l" t="t" r="r" b="b"/>
              <a:pathLst>
                <a:path w="11816" h="5011" extrusionOk="0">
                  <a:moveTo>
                    <a:pt x="3151" y="1"/>
                  </a:moveTo>
                  <a:cubicBezTo>
                    <a:pt x="1387" y="1"/>
                    <a:pt x="1" y="1419"/>
                    <a:pt x="1" y="3277"/>
                  </a:cubicBezTo>
                  <a:cubicBezTo>
                    <a:pt x="1" y="3876"/>
                    <a:pt x="158" y="4349"/>
                    <a:pt x="442" y="4821"/>
                  </a:cubicBezTo>
                  <a:lnTo>
                    <a:pt x="3655" y="4821"/>
                  </a:lnTo>
                  <a:lnTo>
                    <a:pt x="4285" y="3340"/>
                  </a:lnTo>
                  <a:cubicBezTo>
                    <a:pt x="4443" y="2994"/>
                    <a:pt x="4821" y="2773"/>
                    <a:pt x="5199" y="2710"/>
                  </a:cubicBezTo>
                  <a:cubicBezTo>
                    <a:pt x="5672" y="2710"/>
                    <a:pt x="6018" y="2994"/>
                    <a:pt x="6176" y="3403"/>
                  </a:cubicBezTo>
                  <a:lnTo>
                    <a:pt x="6806" y="5010"/>
                  </a:lnTo>
                  <a:cubicBezTo>
                    <a:pt x="6963" y="4884"/>
                    <a:pt x="7215" y="4821"/>
                    <a:pt x="7404" y="4821"/>
                  </a:cubicBezTo>
                  <a:lnTo>
                    <a:pt x="11374" y="4821"/>
                  </a:lnTo>
                  <a:cubicBezTo>
                    <a:pt x="11626" y="4349"/>
                    <a:pt x="11815" y="3813"/>
                    <a:pt x="11815" y="3277"/>
                  </a:cubicBezTo>
                  <a:cubicBezTo>
                    <a:pt x="11815" y="1419"/>
                    <a:pt x="10429" y="1"/>
                    <a:pt x="8665" y="1"/>
                  </a:cubicBezTo>
                  <a:cubicBezTo>
                    <a:pt x="7247" y="1"/>
                    <a:pt x="6396" y="977"/>
                    <a:pt x="5924" y="1860"/>
                  </a:cubicBezTo>
                  <a:cubicBezTo>
                    <a:pt x="5451" y="977"/>
                    <a:pt x="4537" y="1"/>
                    <a:pt x="31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743;p84">
              <a:extLst>
                <a:ext uri="{FF2B5EF4-FFF2-40B4-BE49-F238E27FC236}">
                  <a16:creationId xmlns:a16="http://schemas.microsoft.com/office/drawing/2014/main" id="{9A1A60E0-12E6-5B74-266B-D6C79388A3CC}"/>
                </a:ext>
              </a:extLst>
            </p:cNvPr>
            <p:cNvSpPr/>
            <p:nvPr/>
          </p:nvSpPr>
          <p:spPr>
            <a:xfrm>
              <a:off x="-28405400" y="3360375"/>
              <a:ext cx="186675" cy="98475"/>
            </a:xfrm>
            <a:custGeom>
              <a:avLst/>
              <a:gdLst/>
              <a:ahLst/>
              <a:cxnLst/>
              <a:rect l="l" t="t" r="r" b="b"/>
              <a:pathLst>
                <a:path w="7467" h="3939" extrusionOk="0">
                  <a:moveTo>
                    <a:pt x="2962" y="1"/>
                  </a:moveTo>
                  <a:cubicBezTo>
                    <a:pt x="2773" y="284"/>
                    <a:pt x="2458" y="442"/>
                    <a:pt x="2111" y="442"/>
                  </a:cubicBezTo>
                  <a:lnTo>
                    <a:pt x="0" y="442"/>
                  </a:lnTo>
                  <a:cubicBezTo>
                    <a:pt x="158" y="599"/>
                    <a:pt x="347" y="757"/>
                    <a:pt x="536" y="914"/>
                  </a:cubicBezTo>
                  <a:cubicBezTo>
                    <a:pt x="1449" y="1734"/>
                    <a:pt x="2426" y="2647"/>
                    <a:pt x="3434" y="3813"/>
                  </a:cubicBezTo>
                  <a:cubicBezTo>
                    <a:pt x="3529" y="3907"/>
                    <a:pt x="3592" y="3939"/>
                    <a:pt x="3718" y="3939"/>
                  </a:cubicBezTo>
                  <a:cubicBezTo>
                    <a:pt x="3844" y="3939"/>
                    <a:pt x="3907" y="3907"/>
                    <a:pt x="4001" y="3813"/>
                  </a:cubicBezTo>
                  <a:cubicBezTo>
                    <a:pt x="4978" y="2584"/>
                    <a:pt x="6018" y="1734"/>
                    <a:pt x="6900" y="914"/>
                  </a:cubicBezTo>
                  <a:cubicBezTo>
                    <a:pt x="7120" y="757"/>
                    <a:pt x="7278" y="599"/>
                    <a:pt x="7467" y="442"/>
                  </a:cubicBezTo>
                  <a:lnTo>
                    <a:pt x="5860" y="442"/>
                  </a:lnTo>
                  <a:lnTo>
                    <a:pt x="5293" y="1324"/>
                  </a:lnTo>
                  <a:cubicBezTo>
                    <a:pt x="5104" y="1639"/>
                    <a:pt x="4789" y="1860"/>
                    <a:pt x="4379" y="1860"/>
                  </a:cubicBezTo>
                  <a:lnTo>
                    <a:pt x="4316" y="1860"/>
                  </a:lnTo>
                  <a:cubicBezTo>
                    <a:pt x="3907" y="1797"/>
                    <a:pt x="3592" y="1576"/>
                    <a:pt x="3434" y="1167"/>
                  </a:cubicBezTo>
                  <a:lnTo>
                    <a:pt x="29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Google Shape;8740;p84">
            <a:extLst>
              <a:ext uri="{FF2B5EF4-FFF2-40B4-BE49-F238E27FC236}">
                <a16:creationId xmlns:a16="http://schemas.microsoft.com/office/drawing/2014/main" id="{637CCD8D-64F2-D7F8-AA0F-692ED0208D3F}"/>
              </a:ext>
            </a:extLst>
          </p:cNvPr>
          <p:cNvGrpSpPr/>
          <p:nvPr/>
        </p:nvGrpSpPr>
        <p:grpSpPr>
          <a:xfrm>
            <a:off x="4342859" y="4260806"/>
            <a:ext cx="355663" cy="308725"/>
            <a:chOff x="-28462125" y="3199700"/>
            <a:chExt cx="298550" cy="259150"/>
          </a:xfrm>
          <a:solidFill>
            <a:schemeClr val="accent1"/>
          </a:solidFill>
        </p:grpSpPr>
        <p:sp>
          <p:nvSpPr>
            <p:cNvPr id="13" name="Google Shape;8741;p84">
              <a:extLst>
                <a:ext uri="{FF2B5EF4-FFF2-40B4-BE49-F238E27FC236}">
                  <a16:creationId xmlns:a16="http://schemas.microsoft.com/office/drawing/2014/main" id="{B2262B22-203B-E3CD-F1B7-A6B28ADDA6A2}"/>
                </a:ext>
              </a:extLst>
            </p:cNvPr>
            <p:cNvSpPr/>
            <p:nvPr/>
          </p:nvSpPr>
          <p:spPr>
            <a:xfrm>
              <a:off x="-28459750" y="3284775"/>
              <a:ext cx="296175" cy="104775"/>
            </a:xfrm>
            <a:custGeom>
              <a:avLst/>
              <a:gdLst/>
              <a:ahLst/>
              <a:cxnLst/>
              <a:rect l="l" t="t" r="r" b="b"/>
              <a:pathLst>
                <a:path w="11847" h="4191" extrusionOk="0">
                  <a:moveTo>
                    <a:pt x="5230" y="0"/>
                  </a:moveTo>
                  <a:cubicBezTo>
                    <a:pt x="5073" y="0"/>
                    <a:pt x="4947" y="63"/>
                    <a:pt x="4915" y="189"/>
                  </a:cubicBezTo>
                  <a:lnTo>
                    <a:pt x="4096" y="2080"/>
                  </a:lnTo>
                  <a:lnTo>
                    <a:pt x="347" y="2080"/>
                  </a:lnTo>
                  <a:cubicBezTo>
                    <a:pt x="158" y="2080"/>
                    <a:pt x="0" y="2237"/>
                    <a:pt x="0" y="2426"/>
                  </a:cubicBezTo>
                  <a:cubicBezTo>
                    <a:pt x="0" y="2615"/>
                    <a:pt x="158" y="2773"/>
                    <a:pt x="347" y="2773"/>
                  </a:cubicBezTo>
                  <a:lnTo>
                    <a:pt x="4316" y="2773"/>
                  </a:lnTo>
                  <a:cubicBezTo>
                    <a:pt x="4411" y="2773"/>
                    <a:pt x="4505" y="2710"/>
                    <a:pt x="4600" y="2584"/>
                  </a:cubicBezTo>
                  <a:lnTo>
                    <a:pt x="5199" y="1292"/>
                  </a:lnTo>
                  <a:lnTo>
                    <a:pt x="6238" y="3970"/>
                  </a:lnTo>
                  <a:cubicBezTo>
                    <a:pt x="6301" y="4096"/>
                    <a:pt x="6396" y="4159"/>
                    <a:pt x="6522" y="4191"/>
                  </a:cubicBezTo>
                  <a:lnTo>
                    <a:pt x="6553" y="4191"/>
                  </a:lnTo>
                  <a:cubicBezTo>
                    <a:pt x="6679" y="4191"/>
                    <a:pt x="6805" y="4127"/>
                    <a:pt x="6868" y="4033"/>
                  </a:cubicBezTo>
                  <a:lnTo>
                    <a:pt x="7624" y="2836"/>
                  </a:lnTo>
                  <a:lnTo>
                    <a:pt x="11500" y="2836"/>
                  </a:lnTo>
                  <a:cubicBezTo>
                    <a:pt x="11689" y="2836"/>
                    <a:pt x="11846" y="2678"/>
                    <a:pt x="11846" y="2458"/>
                  </a:cubicBezTo>
                  <a:cubicBezTo>
                    <a:pt x="11846" y="2269"/>
                    <a:pt x="11689" y="2111"/>
                    <a:pt x="11500" y="2111"/>
                  </a:cubicBezTo>
                  <a:lnTo>
                    <a:pt x="7435" y="2111"/>
                  </a:lnTo>
                  <a:cubicBezTo>
                    <a:pt x="7309" y="2111"/>
                    <a:pt x="7183" y="2206"/>
                    <a:pt x="7120" y="2269"/>
                  </a:cubicBezTo>
                  <a:lnTo>
                    <a:pt x="6648" y="3056"/>
                  </a:lnTo>
                  <a:lnTo>
                    <a:pt x="5545" y="221"/>
                  </a:lnTo>
                  <a:cubicBezTo>
                    <a:pt x="5514" y="95"/>
                    <a:pt x="5388" y="0"/>
                    <a:pt x="52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742;p84">
              <a:extLst>
                <a:ext uri="{FF2B5EF4-FFF2-40B4-BE49-F238E27FC236}">
                  <a16:creationId xmlns:a16="http://schemas.microsoft.com/office/drawing/2014/main" id="{FDF3232D-7E3B-7377-A60C-BAA553470813}"/>
                </a:ext>
              </a:extLst>
            </p:cNvPr>
            <p:cNvSpPr/>
            <p:nvPr/>
          </p:nvSpPr>
          <p:spPr>
            <a:xfrm>
              <a:off x="-28462125" y="3199700"/>
              <a:ext cx="295400" cy="125275"/>
            </a:xfrm>
            <a:custGeom>
              <a:avLst/>
              <a:gdLst/>
              <a:ahLst/>
              <a:cxnLst/>
              <a:rect l="l" t="t" r="r" b="b"/>
              <a:pathLst>
                <a:path w="11816" h="5011" extrusionOk="0">
                  <a:moveTo>
                    <a:pt x="3151" y="1"/>
                  </a:moveTo>
                  <a:cubicBezTo>
                    <a:pt x="1387" y="1"/>
                    <a:pt x="1" y="1419"/>
                    <a:pt x="1" y="3277"/>
                  </a:cubicBezTo>
                  <a:cubicBezTo>
                    <a:pt x="1" y="3876"/>
                    <a:pt x="158" y="4349"/>
                    <a:pt x="442" y="4821"/>
                  </a:cubicBezTo>
                  <a:lnTo>
                    <a:pt x="3655" y="4821"/>
                  </a:lnTo>
                  <a:lnTo>
                    <a:pt x="4285" y="3340"/>
                  </a:lnTo>
                  <a:cubicBezTo>
                    <a:pt x="4443" y="2994"/>
                    <a:pt x="4821" y="2773"/>
                    <a:pt x="5199" y="2710"/>
                  </a:cubicBezTo>
                  <a:cubicBezTo>
                    <a:pt x="5672" y="2710"/>
                    <a:pt x="6018" y="2994"/>
                    <a:pt x="6176" y="3403"/>
                  </a:cubicBezTo>
                  <a:lnTo>
                    <a:pt x="6806" y="5010"/>
                  </a:lnTo>
                  <a:cubicBezTo>
                    <a:pt x="6963" y="4884"/>
                    <a:pt x="7215" y="4821"/>
                    <a:pt x="7404" y="4821"/>
                  </a:cubicBezTo>
                  <a:lnTo>
                    <a:pt x="11374" y="4821"/>
                  </a:lnTo>
                  <a:cubicBezTo>
                    <a:pt x="11626" y="4349"/>
                    <a:pt x="11815" y="3813"/>
                    <a:pt x="11815" y="3277"/>
                  </a:cubicBezTo>
                  <a:cubicBezTo>
                    <a:pt x="11815" y="1419"/>
                    <a:pt x="10429" y="1"/>
                    <a:pt x="8665" y="1"/>
                  </a:cubicBezTo>
                  <a:cubicBezTo>
                    <a:pt x="7247" y="1"/>
                    <a:pt x="6396" y="977"/>
                    <a:pt x="5924" y="1860"/>
                  </a:cubicBezTo>
                  <a:cubicBezTo>
                    <a:pt x="5451" y="977"/>
                    <a:pt x="4537" y="1"/>
                    <a:pt x="31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743;p84">
              <a:extLst>
                <a:ext uri="{FF2B5EF4-FFF2-40B4-BE49-F238E27FC236}">
                  <a16:creationId xmlns:a16="http://schemas.microsoft.com/office/drawing/2014/main" id="{FF7A1928-3D2D-65DF-564F-9A7B3CE285B1}"/>
                </a:ext>
              </a:extLst>
            </p:cNvPr>
            <p:cNvSpPr/>
            <p:nvPr/>
          </p:nvSpPr>
          <p:spPr>
            <a:xfrm>
              <a:off x="-28405400" y="3360375"/>
              <a:ext cx="186675" cy="98475"/>
            </a:xfrm>
            <a:custGeom>
              <a:avLst/>
              <a:gdLst/>
              <a:ahLst/>
              <a:cxnLst/>
              <a:rect l="l" t="t" r="r" b="b"/>
              <a:pathLst>
                <a:path w="7467" h="3939" extrusionOk="0">
                  <a:moveTo>
                    <a:pt x="2962" y="1"/>
                  </a:moveTo>
                  <a:cubicBezTo>
                    <a:pt x="2773" y="284"/>
                    <a:pt x="2458" y="442"/>
                    <a:pt x="2111" y="442"/>
                  </a:cubicBezTo>
                  <a:lnTo>
                    <a:pt x="0" y="442"/>
                  </a:lnTo>
                  <a:cubicBezTo>
                    <a:pt x="158" y="599"/>
                    <a:pt x="347" y="757"/>
                    <a:pt x="536" y="914"/>
                  </a:cubicBezTo>
                  <a:cubicBezTo>
                    <a:pt x="1449" y="1734"/>
                    <a:pt x="2426" y="2647"/>
                    <a:pt x="3434" y="3813"/>
                  </a:cubicBezTo>
                  <a:cubicBezTo>
                    <a:pt x="3529" y="3907"/>
                    <a:pt x="3592" y="3939"/>
                    <a:pt x="3718" y="3939"/>
                  </a:cubicBezTo>
                  <a:cubicBezTo>
                    <a:pt x="3844" y="3939"/>
                    <a:pt x="3907" y="3907"/>
                    <a:pt x="4001" y="3813"/>
                  </a:cubicBezTo>
                  <a:cubicBezTo>
                    <a:pt x="4978" y="2584"/>
                    <a:pt x="6018" y="1734"/>
                    <a:pt x="6900" y="914"/>
                  </a:cubicBezTo>
                  <a:cubicBezTo>
                    <a:pt x="7120" y="757"/>
                    <a:pt x="7278" y="599"/>
                    <a:pt x="7467" y="442"/>
                  </a:cubicBezTo>
                  <a:lnTo>
                    <a:pt x="5860" y="442"/>
                  </a:lnTo>
                  <a:lnTo>
                    <a:pt x="5293" y="1324"/>
                  </a:lnTo>
                  <a:cubicBezTo>
                    <a:pt x="5104" y="1639"/>
                    <a:pt x="4789" y="1860"/>
                    <a:pt x="4379" y="1860"/>
                  </a:cubicBezTo>
                  <a:lnTo>
                    <a:pt x="4316" y="1860"/>
                  </a:lnTo>
                  <a:cubicBezTo>
                    <a:pt x="3907" y="1797"/>
                    <a:pt x="3592" y="1576"/>
                    <a:pt x="3434" y="1167"/>
                  </a:cubicBezTo>
                  <a:lnTo>
                    <a:pt x="29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oogle Shape;8740;p84">
            <a:extLst>
              <a:ext uri="{FF2B5EF4-FFF2-40B4-BE49-F238E27FC236}">
                <a16:creationId xmlns:a16="http://schemas.microsoft.com/office/drawing/2014/main" id="{9A112748-5512-8563-3189-D1167444AF48}"/>
              </a:ext>
            </a:extLst>
          </p:cNvPr>
          <p:cNvGrpSpPr/>
          <p:nvPr/>
        </p:nvGrpSpPr>
        <p:grpSpPr>
          <a:xfrm>
            <a:off x="2009744" y="4255683"/>
            <a:ext cx="355663" cy="308725"/>
            <a:chOff x="-28462125" y="3199700"/>
            <a:chExt cx="298550" cy="259150"/>
          </a:xfrm>
          <a:solidFill>
            <a:schemeClr val="accent1"/>
          </a:solidFill>
        </p:grpSpPr>
        <p:sp>
          <p:nvSpPr>
            <p:cNvPr id="9" name="Google Shape;8741;p84">
              <a:extLst>
                <a:ext uri="{FF2B5EF4-FFF2-40B4-BE49-F238E27FC236}">
                  <a16:creationId xmlns:a16="http://schemas.microsoft.com/office/drawing/2014/main" id="{D9907908-C2C9-4D96-0FE6-80872D4AFEFE}"/>
                </a:ext>
              </a:extLst>
            </p:cNvPr>
            <p:cNvSpPr/>
            <p:nvPr/>
          </p:nvSpPr>
          <p:spPr>
            <a:xfrm>
              <a:off x="-28459750" y="3284775"/>
              <a:ext cx="296175" cy="104775"/>
            </a:xfrm>
            <a:custGeom>
              <a:avLst/>
              <a:gdLst/>
              <a:ahLst/>
              <a:cxnLst/>
              <a:rect l="l" t="t" r="r" b="b"/>
              <a:pathLst>
                <a:path w="11847" h="4191" extrusionOk="0">
                  <a:moveTo>
                    <a:pt x="5230" y="0"/>
                  </a:moveTo>
                  <a:cubicBezTo>
                    <a:pt x="5073" y="0"/>
                    <a:pt x="4947" y="63"/>
                    <a:pt x="4915" y="189"/>
                  </a:cubicBezTo>
                  <a:lnTo>
                    <a:pt x="4096" y="2080"/>
                  </a:lnTo>
                  <a:lnTo>
                    <a:pt x="347" y="2080"/>
                  </a:lnTo>
                  <a:cubicBezTo>
                    <a:pt x="158" y="2080"/>
                    <a:pt x="0" y="2237"/>
                    <a:pt x="0" y="2426"/>
                  </a:cubicBezTo>
                  <a:cubicBezTo>
                    <a:pt x="0" y="2615"/>
                    <a:pt x="158" y="2773"/>
                    <a:pt x="347" y="2773"/>
                  </a:cubicBezTo>
                  <a:lnTo>
                    <a:pt x="4316" y="2773"/>
                  </a:lnTo>
                  <a:cubicBezTo>
                    <a:pt x="4411" y="2773"/>
                    <a:pt x="4505" y="2710"/>
                    <a:pt x="4600" y="2584"/>
                  </a:cubicBezTo>
                  <a:lnTo>
                    <a:pt x="5199" y="1292"/>
                  </a:lnTo>
                  <a:lnTo>
                    <a:pt x="6238" y="3970"/>
                  </a:lnTo>
                  <a:cubicBezTo>
                    <a:pt x="6301" y="4096"/>
                    <a:pt x="6396" y="4159"/>
                    <a:pt x="6522" y="4191"/>
                  </a:cubicBezTo>
                  <a:lnTo>
                    <a:pt x="6553" y="4191"/>
                  </a:lnTo>
                  <a:cubicBezTo>
                    <a:pt x="6679" y="4191"/>
                    <a:pt x="6805" y="4127"/>
                    <a:pt x="6868" y="4033"/>
                  </a:cubicBezTo>
                  <a:lnTo>
                    <a:pt x="7624" y="2836"/>
                  </a:lnTo>
                  <a:lnTo>
                    <a:pt x="11500" y="2836"/>
                  </a:lnTo>
                  <a:cubicBezTo>
                    <a:pt x="11689" y="2836"/>
                    <a:pt x="11846" y="2678"/>
                    <a:pt x="11846" y="2458"/>
                  </a:cubicBezTo>
                  <a:cubicBezTo>
                    <a:pt x="11846" y="2269"/>
                    <a:pt x="11689" y="2111"/>
                    <a:pt x="11500" y="2111"/>
                  </a:cubicBezTo>
                  <a:lnTo>
                    <a:pt x="7435" y="2111"/>
                  </a:lnTo>
                  <a:cubicBezTo>
                    <a:pt x="7309" y="2111"/>
                    <a:pt x="7183" y="2206"/>
                    <a:pt x="7120" y="2269"/>
                  </a:cubicBezTo>
                  <a:lnTo>
                    <a:pt x="6648" y="3056"/>
                  </a:lnTo>
                  <a:lnTo>
                    <a:pt x="5545" y="221"/>
                  </a:lnTo>
                  <a:cubicBezTo>
                    <a:pt x="5514" y="95"/>
                    <a:pt x="5388" y="0"/>
                    <a:pt x="52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742;p84">
              <a:extLst>
                <a:ext uri="{FF2B5EF4-FFF2-40B4-BE49-F238E27FC236}">
                  <a16:creationId xmlns:a16="http://schemas.microsoft.com/office/drawing/2014/main" id="{37DA31AF-2C45-ACB4-B4B0-3C599A8E3200}"/>
                </a:ext>
              </a:extLst>
            </p:cNvPr>
            <p:cNvSpPr/>
            <p:nvPr/>
          </p:nvSpPr>
          <p:spPr>
            <a:xfrm>
              <a:off x="-28462125" y="3199700"/>
              <a:ext cx="295400" cy="125275"/>
            </a:xfrm>
            <a:custGeom>
              <a:avLst/>
              <a:gdLst/>
              <a:ahLst/>
              <a:cxnLst/>
              <a:rect l="l" t="t" r="r" b="b"/>
              <a:pathLst>
                <a:path w="11816" h="5011" extrusionOk="0">
                  <a:moveTo>
                    <a:pt x="3151" y="1"/>
                  </a:moveTo>
                  <a:cubicBezTo>
                    <a:pt x="1387" y="1"/>
                    <a:pt x="1" y="1419"/>
                    <a:pt x="1" y="3277"/>
                  </a:cubicBezTo>
                  <a:cubicBezTo>
                    <a:pt x="1" y="3876"/>
                    <a:pt x="158" y="4349"/>
                    <a:pt x="442" y="4821"/>
                  </a:cubicBezTo>
                  <a:lnTo>
                    <a:pt x="3655" y="4821"/>
                  </a:lnTo>
                  <a:lnTo>
                    <a:pt x="4285" y="3340"/>
                  </a:lnTo>
                  <a:cubicBezTo>
                    <a:pt x="4443" y="2994"/>
                    <a:pt x="4821" y="2773"/>
                    <a:pt x="5199" y="2710"/>
                  </a:cubicBezTo>
                  <a:cubicBezTo>
                    <a:pt x="5672" y="2710"/>
                    <a:pt x="6018" y="2994"/>
                    <a:pt x="6176" y="3403"/>
                  </a:cubicBezTo>
                  <a:lnTo>
                    <a:pt x="6806" y="5010"/>
                  </a:lnTo>
                  <a:cubicBezTo>
                    <a:pt x="6963" y="4884"/>
                    <a:pt x="7215" y="4821"/>
                    <a:pt x="7404" y="4821"/>
                  </a:cubicBezTo>
                  <a:lnTo>
                    <a:pt x="11374" y="4821"/>
                  </a:lnTo>
                  <a:cubicBezTo>
                    <a:pt x="11626" y="4349"/>
                    <a:pt x="11815" y="3813"/>
                    <a:pt x="11815" y="3277"/>
                  </a:cubicBezTo>
                  <a:cubicBezTo>
                    <a:pt x="11815" y="1419"/>
                    <a:pt x="10429" y="1"/>
                    <a:pt x="8665" y="1"/>
                  </a:cubicBezTo>
                  <a:cubicBezTo>
                    <a:pt x="7247" y="1"/>
                    <a:pt x="6396" y="977"/>
                    <a:pt x="5924" y="1860"/>
                  </a:cubicBezTo>
                  <a:cubicBezTo>
                    <a:pt x="5451" y="977"/>
                    <a:pt x="4537" y="1"/>
                    <a:pt x="31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743;p84">
              <a:extLst>
                <a:ext uri="{FF2B5EF4-FFF2-40B4-BE49-F238E27FC236}">
                  <a16:creationId xmlns:a16="http://schemas.microsoft.com/office/drawing/2014/main" id="{5094710E-E9EC-8E42-7BE0-A9A60B8C062A}"/>
                </a:ext>
              </a:extLst>
            </p:cNvPr>
            <p:cNvSpPr/>
            <p:nvPr/>
          </p:nvSpPr>
          <p:spPr>
            <a:xfrm>
              <a:off x="-28405400" y="3360375"/>
              <a:ext cx="186675" cy="98475"/>
            </a:xfrm>
            <a:custGeom>
              <a:avLst/>
              <a:gdLst/>
              <a:ahLst/>
              <a:cxnLst/>
              <a:rect l="l" t="t" r="r" b="b"/>
              <a:pathLst>
                <a:path w="7467" h="3939" extrusionOk="0">
                  <a:moveTo>
                    <a:pt x="2962" y="1"/>
                  </a:moveTo>
                  <a:cubicBezTo>
                    <a:pt x="2773" y="284"/>
                    <a:pt x="2458" y="442"/>
                    <a:pt x="2111" y="442"/>
                  </a:cubicBezTo>
                  <a:lnTo>
                    <a:pt x="0" y="442"/>
                  </a:lnTo>
                  <a:cubicBezTo>
                    <a:pt x="158" y="599"/>
                    <a:pt x="347" y="757"/>
                    <a:pt x="536" y="914"/>
                  </a:cubicBezTo>
                  <a:cubicBezTo>
                    <a:pt x="1449" y="1734"/>
                    <a:pt x="2426" y="2647"/>
                    <a:pt x="3434" y="3813"/>
                  </a:cubicBezTo>
                  <a:cubicBezTo>
                    <a:pt x="3529" y="3907"/>
                    <a:pt x="3592" y="3939"/>
                    <a:pt x="3718" y="3939"/>
                  </a:cubicBezTo>
                  <a:cubicBezTo>
                    <a:pt x="3844" y="3939"/>
                    <a:pt x="3907" y="3907"/>
                    <a:pt x="4001" y="3813"/>
                  </a:cubicBezTo>
                  <a:cubicBezTo>
                    <a:pt x="4978" y="2584"/>
                    <a:pt x="6018" y="1734"/>
                    <a:pt x="6900" y="914"/>
                  </a:cubicBezTo>
                  <a:cubicBezTo>
                    <a:pt x="7120" y="757"/>
                    <a:pt x="7278" y="599"/>
                    <a:pt x="7467" y="442"/>
                  </a:cubicBezTo>
                  <a:lnTo>
                    <a:pt x="5860" y="442"/>
                  </a:lnTo>
                  <a:lnTo>
                    <a:pt x="5293" y="1324"/>
                  </a:lnTo>
                  <a:cubicBezTo>
                    <a:pt x="5104" y="1639"/>
                    <a:pt x="4789" y="1860"/>
                    <a:pt x="4379" y="1860"/>
                  </a:cubicBezTo>
                  <a:lnTo>
                    <a:pt x="4316" y="1860"/>
                  </a:lnTo>
                  <a:cubicBezTo>
                    <a:pt x="3907" y="1797"/>
                    <a:pt x="3592" y="1576"/>
                    <a:pt x="3434" y="1167"/>
                  </a:cubicBezTo>
                  <a:lnTo>
                    <a:pt x="29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10328;p87">
            <a:extLst>
              <a:ext uri="{FF2B5EF4-FFF2-40B4-BE49-F238E27FC236}">
                <a16:creationId xmlns:a16="http://schemas.microsoft.com/office/drawing/2014/main" id="{1FA8F5E7-779E-757A-0FF1-4907A9EBB0DB}"/>
              </a:ext>
            </a:extLst>
          </p:cNvPr>
          <p:cNvGrpSpPr/>
          <p:nvPr/>
        </p:nvGrpSpPr>
        <p:grpSpPr>
          <a:xfrm>
            <a:off x="2420828" y="4247788"/>
            <a:ext cx="356212" cy="356212"/>
            <a:chOff x="-44512325" y="3176075"/>
            <a:chExt cx="300900" cy="300900"/>
          </a:xfrm>
          <a:solidFill>
            <a:schemeClr val="accent1"/>
          </a:solidFill>
        </p:grpSpPr>
        <p:sp>
          <p:nvSpPr>
            <p:cNvPr id="21" name="Google Shape;10329;p87">
              <a:extLst>
                <a:ext uri="{FF2B5EF4-FFF2-40B4-BE49-F238E27FC236}">
                  <a16:creationId xmlns:a16="http://schemas.microsoft.com/office/drawing/2014/main" id="{3F5C6257-0AF6-B6E4-2157-E9B72F37B8E3}"/>
                </a:ext>
              </a:extLst>
            </p:cNvPr>
            <p:cNvSpPr/>
            <p:nvPr/>
          </p:nvSpPr>
          <p:spPr>
            <a:xfrm>
              <a:off x="-44512325" y="3176075"/>
              <a:ext cx="300900" cy="300900"/>
            </a:xfrm>
            <a:custGeom>
              <a:avLst/>
              <a:gdLst/>
              <a:ahLst/>
              <a:cxnLst/>
              <a:rect l="l" t="t" r="r" b="b"/>
              <a:pathLst>
                <a:path w="12036" h="12036" extrusionOk="0">
                  <a:moveTo>
                    <a:pt x="3246" y="2868"/>
                  </a:moveTo>
                  <a:cubicBezTo>
                    <a:pt x="3435" y="2868"/>
                    <a:pt x="3592" y="3025"/>
                    <a:pt x="3592" y="3246"/>
                  </a:cubicBezTo>
                  <a:cubicBezTo>
                    <a:pt x="3592" y="3435"/>
                    <a:pt x="3435" y="3592"/>
                    <a:pt x="3246" y="3592"/>
                  </a:cubicBezTo>
                  <a:cubicBezTo>
                    <a:pt x="3057" y="3592"/>
                    <a:pt x="2899" y="3435"/>
                    <a:pt x="2899" y="3246"/>
                  </a:cubicBezTo>
                  <a:cubicBezTo>
                    <a:pt x="2899" y="3025"/>
                    <a:pt x="3057" y="2868"/>
                    <a:pt x="3246" y="2868"/>
                  </a:cubicBezTo>
                  <a:close/>
                  <a:moveTo>
                    <a:pt x="8854" y="2868"/>
                  </a:moveTo>
                  <a:cubicBezTo>
                    <a:pt x="9043" y="2868"/>
                    <a:pt x="9200" y="3025"/>
                    <a:pt x="9200" y="3246"/>
                  </a:cubicBezTo>
                  <a:cubicBezTo>
                    <a:pt x="9200" y="3435"/>
                    <a:pt x="9043" y="3592"/>
                    <a:pt x="8854" y="3592"/>
                  </a:cubicBezTo>
                  <a:cubicBezTo>
                    <a:pt x="8665" y="3592"/>
                    <a:pt x="8507" y="3435"/>
                    <a:pt x="8507" y="3246"/>
                  </a:cubicBezTo>
                  <a:cubicBezTo>
                    <a:pt x="8507" y="3025"/>
                    <a:pt x="8665" y="2868"/>
                    <a:pt x="8854" y="2868"/>
                  </a:cubicBezTo>
                  <a:close/>
                  <a:moveTo>
                    <a:pt x="6774" y="3277"/>
                  </a:moveTo>
                  <a:cubicBezTo>
                    <a:pt x="6963" y="3277"/>
                    <a:pt x="7121" y="3435"/>
                    <a:pt x="7121" y="3624"/>
                  </a:cubicBezTo>
                  <a:lnTo>
                    <a:pt x="7121" y="3876"/>
                  </a:lnTo>
                  <a:cubicBezTo>
                    <a:pt x="7247" y="3907"/>
                    <a:pt x="7341" y="3970"/>
                    <a:pt x="7467" y="4065"/>
                  </a:cubicBezTo>
                  <a:lnTo>
                    <a:pt x="7656" y="3939"/>
                  </a:lnTo>
                  <a:cubicBezTo>
                    <a:pt x="7706" y="3919"/>
                    <a:pt x="7766" y="3908"/>
                    <a:pt x="7825" y="3908"/>
                  </a:cubicBezTo>
                  <a:cubicBezTo>
                    <a:pt x="7955" y="3908"/>
                    <a:pt x="8086" y="3957"/>
                    <a:pt x="8129" y="4065"/>
                  </a:cubicBezTo>
                  <a:lnTo>
                    <a:pt x="8854" y="5294"/>
                  </a:lnTo>
                  <a:cubicBezTo>
                    <a:pt x="8917" y="5451"/>
                    <a:pt x="8885" y="5672"/>
                    <a:pt x="8728" y="5735"/>
                  </a:cubicBezTo>
                  <a:lnTo>
                    <a:pt x="8539" y="5861"/>
                  </a:lnTo>
                  <a:lnTo>
                    <a:pt x="8539" y="6270"/>
                  </a:lnTo>
                  <a:lnTo>
                    <a:pt x="8728" y="6396"/>
                  </a:lnTo>
                  <a:cubicBezTo>
                    <a:pt x="8885" y="6459"/>
                    <a:pt x="8980" y="6711"/>
                    <a:pt x="8854" y="6869"/>
                  </a:cubicBezTo>
                  <a:lnTo>
                    <a:pt x="8129" y="8066"/>
                  </a:lnTo>
                  <a:cubicBezTo>
                    <a:pt x="8043" y="8174"/>
                    <a:pt x="7927" y="8222"/>
                    <a:pt x="7812" y="8222"/>
                  </a:cubicBezTo>
                  <a:cubicBezTo>
                    <a:pt x="7759" y="8222"/>
                    <a:pt x="7706" y="8212"/>
                    <a:pt x="7656" y="8192"/>
                  </a:cubicBezTo>
                  <a:lnTo>
                    <a:pt x="7467" y="8066"/>
                  </a:lnTo>
                  <a:cubicBezTo>
                    <a:pt x="7341" y="8160"/>
                    <a:pt x="7215" y="8223"/>
                    <a:pt x="7121" y="8255"/>
                  </a:cubicBezTo>
                  <a:lnTo>
                    <a:pt x="7121" y="8507"/>
                  </a:lnTo>
                  <a:cubicBezTo>
                    <a:pt x="7121" y="8696"/>
                    <a:pt x="6963" y="8854"/>
                    <a:pt x="6774" y="8854"/>
                  </a:cubicBezTo>
                  <a:lnTo>
                    <a:pt x="5357" y="8854"/>
                  </a:lnTo>
                  <a:cubicBezTo>
                    <a:pt x="5136" y="8854"/>
                    <a:pt x="4978" y="8696"/>
                    <a:pt x="4978" y="8507"/>
                  </a:cubicBezTo>
                  <a:lnTo>
                    <a:pt x="4978" y="8255"/>
                  </a:lnTo>
                  <a:cubicBezTo>
                    <a:pt x="4884" y="8223"/>
                    <a:pt x="4758" y="8160"/>
                    <a:pt x="4632" y="8066"/>
                  </a:cubicBezTo>
                  <a:lnTo>
                    <a:pt x="4443" y="8192"/>
                  </a:lnTo>
                  <a:cubicBezTo>
                    <a:pt x="4393" y="8212"/>
                    <a:pt x="4334" y="8222"/>
                    <a:pt x="4274" y="8222"/>
                  </a:cubicBezTo>
                  <a:cubicBezTo>
                    <a:pt x="4145" y="8222"/>
                    <a:pt x="4013" y="8174"/>
                    <a:pt x="3970" y="8066"/>
                  </a:cubicBezTo>
                  <a:lnTo>
                    <a:pt x="3246" y="6869"/>
                  </a:lnTo>
                  <a:cubicBezTo>
                    <a:pt x="3183" y="6680"/>
                    <a:pt x="3214" y="6459"/>
                    <a:pt x="3372" y="6396"/>
                  </a:cubicBezTo>
                  <a:lnTo>
                    <a:pt x="3561" y="6270"/>
                  </a:lnTo>
                  <a:lnTo>
                    <a:pt x="3561" y="5861"/>
                  </a:lnTo>
                  <a:lnTo>
                    <a:pt x="3372" y="5735"/>
                  </a:lnTo>
                  <a:cubicBezTo>
                    <a:pt x="3214" y="5672"/>
                    <a:pt x="3151" y="5420"/>
                    <a:pt x="3246" y="5294"/>
                  </a:cubicBezTo>
                  <a:lnTo>
                    <a:pt x="3970" y="4065"/>
                  </a:lnTo>
                  <a:cubicBezTo>
                    <a:pt x="4013" y="3958"/>
                    <a:pt x="4142" y="3880"/>
                    <a:pt x="4270" y="3880"/>
                  </a:cubicBezTo>
                  <a:cubicBezTo>
                    <a:pt x="4331" y="3880"/>
                    <a:pt x="4392" y="3898"/>
                    <a:pt x="4443" y="3939"/>
                  </a:cubicBezTo>
                  <a:lnTo>
                    <a:pt x="4632" y="4065"/>
                  </a:lnTo>
                  <a:cubicBezTo>
                    <a:pt x="4758" y="3970"/>
                    <a:pt x="4884" y="3907"/>
                    <a:pt x="4978" y="3876"/>
                  </a:cubicBezTo>
                  <a:lnTo>
                    <a:pt x="4978" y="3624"/>
                  </a:lnTo>
                  <a:cubicBezTo>
                    <a:pt x="4978" y="3435"/>
                    <a:pt x="5136" y="3277"/>
                    <a:pt x="5357" y="3277"/>
                  </a:cubicBezTo>
                  <a:close/>
                  <a:moveTo>
                    <a:pt x="3246" y="8475"/>
                  </a:moveTo>
                  <a:cubicBezTo>
                    <a:pt x="3435" y="8475"/>
                    <a:pt x="3592" y="8633"/>
                    <a:pt x="3592" y="8822"/>
                  </a:cubicBezTo>
                  <a:cubicBezTo>
                    <a:pt x="3592" y="9043"/>
                    <a:pt x="3435" y="9169"/>
                    <a:pt x="3246" y="9169"/>
                  </a:cubicBezTo>
                  <a:cubicBezTo>
                    <a:pt x="3057" y="9169"/>
                    <a:pt x="2899" y="9011"/>
                    <a:pt x="2899" y="8822"/>
                  </a:cubicBezTo>
                  <a:cubicBezTo>
                    <a:pt x="2899" y="8633"/>
                    <a:pt x="3057" y="8475"/>
                    <a:pt x="3246" y="8475"/>
                  </a:cubicBezTo>
                  <a:close/>
                  <a:moveTo>
                    <a:pt x="8854" y="8475"/>
                  </a:moveTo>
                  <a:cubicBezTo>
                    <a:pt x="9043" y="8475"/>
                    <a:pt x="9200" y="8633"/>
                    <a:pt x="9200" y="8822"/>
                  </a:cubicBezTo>
                  <a:cubicBezTo>
                    <a:pt x="9200" y="9043"/>
                    <a:pt x="9043" y="9169"/>
                    <a:pt x="8854" y="9169"/>
                  </a:cubicBezTo>
                  <a:cubicBezTo>
                    <a:pt x="8665" y="9169"/>
                    <a:pt x="8507" y="9011"/>
                    <a:pt x="8507" y="8822"/>
                  </a:cubicBezTo>
                  <a:cubicBezTo>
                    <a:pt x="8507" y="8633"/>
                    <a:pt x="8665" y="8475"/>
                    <a:pt x="8854" y="8475"/>
                  </a:cubicBezTo>
                  <a:close/>
                  <a:moveTo>
                    <a:pt x="3183" y="1"/>
                  </a:moveTo>
                  <a:cubicBezTo>
                    <a:pt x="2994" y="1"/>
                    <a:pt x="2836" y="158"/>
                    <a:pt x="2836" y="347"/>
                  </a:cubicBezTo>
                  <a:lnTo>
                    <a:pt x="2836" y="1418"/>
                  </a:lnTo>
                  <a:lnTo>
                    <a:pt x="2458" y="1418"/>
                  </a:lnTo>
                  <a:cubicBezTo>
                    <a:pt x="1891" y="1418"/>
                    <a:pt x="1418" y="1891"/>
                    <a:pt x="1418" y="2490"/>
                  </a:cubicBezTo>
                  <a:lnTo>
                    <a:pt x="1418" y="2836"/>
                  </a:lnTo>
                  <a:lnTo>
                    <a:pt x="347" y="2836"/>
                  </a:lnTo>
                  <a:cubicBezTo>
                    <a:pt x="158" y="2836"/>
                    <a:pt x="1" y="2994"/>
                    <a:pt x="1" y="3183"/>
                  </a:cubicBezTo>
                  <a:cubicBezTo>
                    <a:pt x="1" y="3372"/>
                    <a:pt x="158" y="3529"/>
                    <a:pt x="347" y="3529"/>
                  </a:cubicBezTo>
                  <a:lnTo>
                    <a:pt x="1418" y="3529"/>
                  </a:lnTo>
                  <a:lnTo>
                    <a:pt x="1418" y="4254"/>
                  </a:lnTo>
                  <a:lnTo>
                    <a:pt x="347" y="4254"/>
                  </a:lnTo>
                  <a:cubicBezTo>
                    <a:pt x="158" y="4254"/>
                    <a:pt x="1" y="4411"/>
                    <a:pt x="1" y="4600"/>
                  </a:cubicBezTo>
                  <a:cubicBezTo>
                    <a:pt x="1" y="4821"/>
                    <a:pt x="158" y="4978"/>
                    <a:pt x="347" y="4978"/>
                  </a:cubicBezTo>
                  <a:lnTo>
                    <a:pt x="1418" y="4978"/>
                  </a:lnTo>
                  <a:lnTo>
                    <a:pt x="1418" y="5672"/>
                  </a:lnTo>
                  <a:lnTo>
                    <a:pt x="347" y="5672"/>
                  </a:lnTo>
                  <a:cubicBezTo>
                    <a:pt x="158" y="5672"/>
                    <a:pt x="1" y="5829"/>
                    <a:pt x="1" y="6018"/>
                  </a:cubicBezTo>
                  <a:cubicBezTo>
                    <a:pt x="1" y="6239"/>
                    <a:pt x="158" y="6396"/>
                    <a:pt x="347" y="6396"/>
                  </a:cubicBezTo>
                  <a:lnTo>
                    <a:pt x="1418" y="6396"/>
                  </a:lnTo>
                  <a:lnTo>
                    <a:pt x="1418" y="7089"/>
                  </a:lnTo>
                  <a:lnTo>
                    <a:pt x="347" y="7089"/>
                  </a:lnTo>
                  <a:cubicBezTo>
                    <a:pt x="158" y="7089"/>
                    <a:pt x="1" y="7247"/>
                    <a:pt x="1" y="7436"/>
                  </a:cubicBezTo>
                  <a:cubicBezTo>
                    <a:pt x="1" y="7656"/>
                    <a:pt x="158" y="7814"/>
                    <a:pt x="347" y="7814"/>
                  </a:cubicBezTo>
                  <a:lnTo>
                    <a:pt x="1418" y="7814"/>
                  </a:lnTo>
                  <a:lnTo>
                    <a:pt x="1418" y="8507"/>
                  </a:lnTo>
                  <a:lnTo>
                    <a:pt x="347" y="8507"/>
                  </a:lnTo>
                  <a:cubicBezTo>
                    <a:pt x="158" y="8507"/>
                    <a:pt x="1" y="8665"/>
                    <a:pt x="1" y="8854"/>
                  </a:cubicBezTo>
                  <a:cubicBezTo>
                    <a:pt x="1" y="9074"/>
                    <a:pt x="158" y="9232"/>
                    <a:pt x="347" y="9232"/>
                  </a:cubicBezTo>
                  <a:lnTo>
                    <a:pt x="1418" y="9232"/>
                  </a:lnTo>
                  <a:lnTo>
                    <a:pt x="1418" y="9578"/>
                  </a:lnTo>
                  <a:cubicBezTo>
                    <a:pt x="1418" y="10177"/>
                    <a:pt x="1891" y="10618"/>
                    <a:pt x="2458" y="10618"/>
                  </a:cubicBezTo>
                  <a:lnTo>
                    <a:pt x="2836" y="10618"/>
                  </a:lnTo>
                  <a:lnTo>
                    <a:pt x="2836" y="11689"/>
                  </a:lnTo>
                  <a:cubicBezTo>
                    <a:pt x="2836" y="11878"/>
                    <a:pt x="2994" y="12036"/>
                    <a:pt x="3183" y="12036"/>
                  </a:cubicBezTo>
                  <a:cubicBezTo>
                    <a:pt x="3372" y="12036"/>
                    <a:pt x="3529" y="11878"/>
                    <a:pt x="3529" y="11689"/>
                  </a:cubicBezTo>
                  <a:lnTo>
                    <a:pt x="3529" y="10618"/>
                  </a:lnTo>
                  <a:lnTo>
                    <a:pt x="4254" y="10618"/>
                  </a:lnTo>
                  <a:lnTo>
                    <a:pt x="4254" y="11689"/>
                  </a:lnTo>
                  <a:cubicBezTo>
                    <a:pt x="4254" y="11878"/>
                    <a:pt x="4411" y="12036"/>
                    <a:pt x="4600" y="12036"/>
                  </a:cubicBezTo>
                  <a:cubicBezTo>
                    <a:pt x="4789" y="12036"/>
                    <a:pt x="4947" y="11878"/>
                    <a:pt x="4947" y="11689"/>
                  </a:cubicBezTo>
                  <a:lnTo>
                    <a:pt x="4947" y="10618"/>
                  </a:lnTo>
                  <a:lnTo>
                    <a:pt x="5672" y="10618"/>
                  </a:lnTo>
                  <a:lnTo>
                    <a:pt x="5672" y="11689"/>
                  </a:lnTo>
                  <a:cubicBezTo>
                    <a:pt x="5672" y="11878"/>
                    <a:pt x="5829" y="12036"/>
                    <a:pt x="6018" y="12036"/>
                  </a:cubicBezTo>
                  <a:cubicBezTo>
                    <a:pt x="6207" y="12036"/>
                    <a:pt x="6365" y="11878"/>
                    <a:pt x="6365" y="11689"/>
                  </a:cubicBezTo>
                  <a:lnTo>
                    <a:pt x="6365" y="10618"/>
                  </a:lnTo>
                  <a:lnTo>
                    <a:pt x="7089" y="10618"/>
                  </a:lnTo>
                  <a:lnTo>
                    <a:pt x="7089" y="11689"/>
                  </a:lnTo>
                  <a:cubicBezTo>
                    <a:pt x="7089" y="11878"/>
                    <a:pt x="7247" y="12036"/>
                    <a:pt x="7436" y="12036"/>
                  </a:cubicBezTo>
                  <a:cubicBezTo>
                    <a:pt x="7625" y="12036"/>
                    <a:pt x="7782" y="11878"/>
                    <a:pt x="7782" y="11689"/>
                  </a:cubicBezTo>
                  <a:lnTo>
                    <a:pt x="7782" y="10618"/>
                  </a:lnTo>
                  <a:lnTo>
                    <a:pt x="8507" y="10618"/>
                  </a:lnTo>
                  <a:lnTo>
                    <a:pt x="8507" y="11689"/>
                  </a:lnTo>
                  <a:cubicBezTo>
                    <a:pt x="8507" y="11878"/>
                    <a:pt x="8665" y="12036"/>
                    <a:pt x="8854" y="12036"/>
                  </a:cubicBezTo>
                  <a:cubicBezTo>
                    <a:pt x="9043" y="12036"/>
                    <a:pt x="9200" y="11878"/>
                    <a:pt x="9200" y="11689"/>
                  </a:cubicBezTo>
                  <a:lnTo>
                    <a:pt x="9200" y="10618"/>
                  </a:lnTo>
                  <a:lnTo>
                    <a:pt x="9547" y="10618"/>
                  </a:lnTo>
                  <a:cubicBezTo>
                    <a:pt x="10145" y="10618"/>
                    <a:pt x="10618" y="10177"/>
                    <a:pt x="10618" y="9578"/>
                  </a:cubicBezTo>
                  <a:lnTo>
                    <a:pt x="10618" y="9232"/>
                  </a:lnTo>
                  <a:lnTo>
                    <a:pt x="11689" y="9232"/>
                  </a:lnTo>
                  <a:cubicBezTo>
                    <a:pt x="11878" y="9232"/>
                    <a:pt x="12036" y="9074"/>
                    <a:pt x="12036" y="8854"/>
                  </a:cubicBezTo>
                  <a:cubicBezTo>
                    <a:pt x="12036" y="8665"/>
                    <a:pt x="11878" y="8507"/>
                    <a:pt x="11689" y="8507"/>
                  </a:cubicBezTo>
                  <a:lnTo>
                    <a:pt x="10618" y="8507"/>
                  </a:lnTo>
                  <a:lnTo>
                    <a:pt x="10618" y="7814"/>
                  </a:lnTo>
                  <a:lnTo>
                    <a:pt x="11689" y="7814"/>
                  </a:lnTo>
                  <a:cubicBezTo>
                    <a:pt x="11878" y="7814"/>
                    <a:pt x="12036" y="7656"/>
                    <a:pt x="12036" y="7436"/>
                  </a:cubicBezTo>
                  <a:cubicBezTo>
                    <a:pt x="12036" y="7247"/>
                    <a:pt x="11878" y="7089"/>
                    <a:pt x="11689" y="7089"/>
                  </a:cubicBezTo>
                  <a:lnTo>
                    <a:pt x="10618" y="7089"/>
                  </a:lnTo>
                  <a:lnTo>
                    <a:pt x="10618" y="6396"/>
                  </a:lnTo>
                  <a:lnTo>
                    <a:pt x="11689" y="6396"/>
                  </a:lnTo>
                  <a:cubicBezTo>
                    <a:pt x="11878" y="6396"/>
                    <a:pt x="12036" y="6239"/>
                    <a:pt x="12036" y="6018"/>
                  </a:cubicBezTo>
                  <a:cubicBezTo>
                    <a:pt x="12036" y="5829"/>
                    <a:pt x="11878" y="5672"/>
                    <a:pt x="11689" y="5672"/>
                  </a:cubicBezTo>
                  <a:lnTo>
                    <a:pt x="10618" y="5672"/>
                  </a:lnTo>
                  <a:lnTo>
                    <a:pt x="10618" y="4978"/>
                  </a:lnTo>
                  <a:lnTo>
                    <a:pt x="11689" y="4978"/>
                  </a:lnTo>
                  <a:cubicBezTo>
                    <a:pt x="11878" y="4978"/>
                    <a:pt x="12036" y="4821"/>
                    <a:pt x="12036" y="4600"/>
                  </a:cubicBezTo>
                  <a:cubicBezTo>
                    <a:pt x="12036" y="4411"/>
                    <a:pt x="11878" y="4254"/>
                    <a:pt x="11689" y="4254"/>
                  </a:cubicBezTo>
                  <a:lnTo>
                    <a:pt x="10618" y="4254"/>
                  </a:lnTo>
                  <a:lnTo>
                    <a:pt x="10618" y="3529"/>
                  </a:lnTo>
                  <a:lnTo>
                    <a:pt x="11689" y="3529"/>
                  </a:lnTo>
                  <a:cubicBezTo>
                    <a:pt x="11878" y="3529"/>
                    <a:pt x="12036" y="3372"/>
                    <a:pt x="12036" y="3183"/>
                  </a:cubicBezTo>
                  <a:cubicBezTo>
                    <a:pt x="12036" y="2994"/>
                    <a:pt x="11878" y="2836"/>
                    <a:pt x="11689" y="2836"/>
                  </a:cubicBezTo>
                  <a:lnTo>
                    <a:pt x="10618" y="2836"/>
                  </a:lnTo>
                  <a:lnTo>
                    <a:pt x="10618" y="2490"/>
                  </a:lnTo>
                  <a:cubicBezTo>
                    <a:pt x="10618" y="1891"/>
                    <a:pt x="10145" y="1418"/>
                    <a:pt x="9547" y="1418"/>
                  </a:cubicBezTo>
                  <a:lnTo>
                    <a:pt x="9200" y="1418"/>
                  </a:lnTo>
                  <a:lnTo>
                    <a:pt x="9200" y="347"/>
                  </a:lnTo>
                  <a:cubicBezTo>
                    <a:pt x="9200" y="158"/>
                    <a:pt x="9043" y="1"/>
                    <a:pt x="8854" y="1"/>
                  </a:cubicBezTo>
                  <a:cubicBezTo>
                    <a:pt x="8665" y="1"/>
                    <a:pt x="8507" y="158"/>
                    <a:pt x="8507" y="347"/>
                  </a:cubicBezTo>
                  <a:lnTo>
                    <a:pt x="8507" y="1418"/>
                  </a:lnTo>
                  <a:lnTo>
                    <a:pt x="7782" y="1418"/>
                  </a:lnTo>
                  <a:lnTo>
                    <a:pt x="7782" y="347"/>
                  </a:lnTo>
                  <a:cubicBezTo>
                    <a:pt x="7782" y="158"/>
                    <a:pt x="7625" y="1"/>
                    <a:pt x="7436" y="1"/>
                  </a:cubicBezTo>
                  <a:cubicBezTo>
                    <a:pt x="7247" y="1"/>
                    <a:pt x="7089" y="158"/>
                    <a:pt x="7089" y="347"/>
                  </a:cubicBezTo>
                  <a:lnTo>
                    <a:pt x="7089" y="1418"/>
                  </a:lnTo>
                  <a:lnTo>
                    <a:pt x="6365" y="1418"/>
                  </a:lnTo>
                  <a:lnTo>
                    <a:pt x="6365" y="347"/>
                  </a:lnTo>
                  <a:cubicBezTo>
                    <a:pt x="6365" y="158"/>
                    <a:pt x="6207" y="1"/>
                    <a:pt x="6018" y="1"/>
                  </a:cubicBezTo>
                  <a:cubicBezTo>
                    <a:pt x="5829" y="1"/>
                    <a:pt x="5672" y="158"/>
                    <a:pt x="5672" y="347"/>
                  </a:cubicBezTo>
                  <a:lnTo>
                    <a:pt x="5672" y="1418"/>
                  </a:lnTo>
                  <a:lnTo>
                    <a:pt x="4947" y="1418"/>
                  </a:lnTo>
                  <a:lnTo>
                    <a:pt x="4947" y="347"/>
                  </a:lnTo>
                  <a:cubicBezTo>
                    <a:pt x="4947" y="158"/>
                    <a:pt x="4789" y="1"/>
                    <a:pt x="4600" y="1"/>
                  </a:cubicBezTo>
                  <a:cubicBezTo>
                    <a:pt x="4411" y="1"/>
                    <a:pt x="4254" y="158"/>
                    <a:pt x="4254" y="347"/>
                  </a:cubicBezTo>
                  <a:lnTo>
                    <a:pt x="4254" y="1418"/>
                  </a:lnTo>
                  <a:lnTo>
                    <a:pt x="3529" y="1418"/>
                  </a:lnTo>
                  <a:lnTo>
                    <a:pt x="3529" y="347"/>
                  </a:lnTo>
                  <a:cubicBezTo>
                    <a:pt x="3529" y="158"/>
                    <a:pt x="3372" y="1"/>
                    <a:pt x="3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330;p87">
              <a:extLst>
                <a:ext uri="{FF2B5EF4-FFF2-40B4-BE49-F238E27FC236}">
                  <a16:creationId xmlns:a16="http://schemas.microsoft.com/office/drawing/2014/main" id="{CB3F6BF6-F7FF-A8F8-691C-67CD69A2F722}"/>
                </a:ext>
              </a:extLst>
            </p:cNvPr>
            <p:cNvSpPr/>
            <p:nvPr/>
          </p:nvSpPr>
          <p:spPr>
            <a:xfrm>
              <a:off x="-44369750" y="3317850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0331;p87">
              <a:extLst>
                <a:ext uri="{FF2B5EF4-FFF2-40B4-BE49-F238E27FC236}">
                  <a16:creationId xmlns:a16="http://schemas.microsoft.com/office/drawing/2014/main" id="{9FB4E712-FA07-C8D0-2DD0-B1D0A27E89A6}"/>
                </a:ext>
              </a:extLst>
            </p:cNvPr>
            <p:cNvSpPr/>
            <p:nvPr/>
          </p:nvSpPr>
          <p:spPr>
            <a:xfrm>
              <a:off x="-44411500" y="3275325"/>
              <a:ext cx="100825" cy="102400"/>
            </a:xfrm>
            <a:custGeom>
              <a:avLst/>
              <a:gdLst/>
              <a:ahLst/>
              <a:cxnLst/>
              <a:rect l="l" t="t" r="r" b="b"/>
              <a:pathLst>
                <a:path w="4033" h="4096" extrusionOk="0">
                  <a:moveTo>
                    <a:pt x="2017" y="1008"/>
                  </a:moveTo>
                  <a:cubicBezTo>
                    <a:pt x="2615" y="1008"/>
                    <a:pt x="3088" y="1481"/>
                    <a:pt x="3088" y="2048"/>
                  </a:cubicBezTo>
                  <a:cubicBezTo>
                    <a:pt x="3088" y="2647"/>
                    <a:pt x="2615" y="3119"/>
                    <a:pt x="2017" y="3119"/>
                  </a:cubicBezTo>
                  <a:cubicBezTo>
                    <a:pt x="1418" y="3119"/>
                    <a:pt x="945" y="2647"/>
                    <a:pt x="945" y="2048"/>
                  </a:cubicBezTo>
                  <a:cubicBezTo>
                    <a:pt x="945" y="1481"/>
                    <a:pt x="1418" y="1008"/>
                    <a:pt x="2017" y="1008"/>
                  </a:cubicBezTo>
                  <a:close/>
                  <a:moveTo>
                    <a:pt x="1670" y="0"/>
                  </a:moveTo>
                  <a:lnTo>
                    <a:pt x="1670" y="126"/>
                  </a:lnTo>
                  <a:cubicBezTo>
                    <a:pt x="1670" y="284"/>
                    <a:pt x="1576" y="410"/>
                    <a:pt x="1418" y="441"/>
                  </a:cubicBezTo>
                  <a:cubicBezTo>
                    <a:pt x="1229" y="536"/>
                    <a:pt x="1040" y="630"/>
                    <a:pt x="882" y="756"/>
                  </a:cubicBezTo>
                  <a:cubicBezTo>
                    <a:pt x="809" y="811"/>
                    <a:pt x="725" y="845"/>
                    <a:pt x="643" y="845"/>
                  </a:cubicBezTo>
                  <a:cubicBezTo>
                    <a:pt x="584" y="845"/>
                    <a:pt x="526" y="828"/>
                    <a:pt x="473" y="788"/>
                  </a:cubicBezTo>
                  <a:lnTo>
                    <a:pt x="347" y="725"/>
                  </a:lnTo>
                  <a:lnTo>
                    <a:pt x="0" y="1324"/>
                  </a:lnTo>
                  <a:lnTo>
                    <a:pt x="126" y="1387"/>
                  </a:lnTo>
                  <a:cubicBezTo>
                    <a:pt x="252" y="1481"/>
                    <a:pt x="315" y="1639"/>
                    <a:pt x="284" y="1733"/>
                  </a:cubicBezTo>
                  <a:cubicBezTo>
                    <a:pt x="252" y="1985"/>
                    <a:pt x="252" y="2143"/>
                    <a:pt x="284" y="2363"/>
                  </a:cubicBezTo>
                  <a:cubicBezTo>
                    <a:pt x="315" y="2521"/>
                    <a:pt x="252" y="2647"/>
                    <a:pt x="126" y="2741"/>
                  </a:cubicBezTo>
                  <a:lnTo>
                    <a:pt x="0" y="2804"/>
                  </a:lnTo>
                  <a:lnTo>
                    <a:pt x="347" y="3403"/>
                  </a:lnTo>
                  <a:lnTo>
                    <a:pt x="473" y="3308"/>
                  </a:lnTo>
                  <a:cubicBezTo>
                    <a:pt x="518" y="3286"/>
                    <a:pt x="566" y="3276"/>
                    <a:pt x="616" y="3276"/>
                  </a:cubicBezTo>
                  <a:cubicBezTo>
                    <a:pt x="707" y="3276"/>
                    <a:pt x="801" y="3310"/>
                    <a:pt x="882" y="3371"/>
                  </a:cubicBezTo>
                  <a:cubicBezTo>
                    <a:pt x="1040" y="3529"/>
                    <a:pt x="1229" y="3592"/>
                    <a:pt x="1418" y="3686"/>
                  </a:cubicBezTo>
                  <a:cubicBezTo>
                    <a:pt x="1576" y="3718"/>
                    <a:pt x="1670" y="3875"/>
                    <a:pt x="1670" y="4001"/>
                  </a:cubicBezTo>
                  <a:lnTo>
                    <a:pt x="1670" y="4096"/>
                  </a:lnTo>
                  <a:lnTo>
                    <a:pt x="2363" y="4096"/>
                  </a:lnTo>
                  <a:lnTo>
                    <a:pt x="2363" y="4001"/>
                  </a:lnTo>
                  <a:cubicBezTo>
                    <a:pt x="2363" y="3844"/>
                    <a:pt x="2458" y="3718"/>
                    <a:pt x="2615" y="3686"/>
                  </a:cubicBezTo>
                  <a:cubicBezTo>
                    <a:pt x="2804" y="3592"/>
                    <a:pt x="2993" y="3466"/>
                    <a:pt x="3151" y="3371"/>
                  </a:cubicBezTo>
                  <a:cubicBezTo>
                    <a:pt x="3232" y="3310"/>
                    <a:pt x="3327" y="3276"/>
                    <a:pt x="3417" y="3276"/>
                  </a:cubicBezTo>
                  <a:cubicBezTo>
                    <a:pt x="3467" y="3276"/>
                    <a:pt x="3516" y="3286"/>
                    <a:pt x="3560" y="3308"/>
                  </a:cubicBezTo>
                  <a:lnTo>
                    <a:pt x="3686" y="3403"/>
                  </a:lnTo>
                  <a:lnTo>
                    <a:pt x="4033" y="2804"/>
                  </a:lnTo>
                  <a:lnTo>
                    <a:pt x="3907" y="2741"/>
                  </a:lnTo>
                  <a:cubicBezTo>
                    <a:pt x="3781" y="2647"/>
                    <a:pt x="3718" y="2489"/>
                    <a:pt x="3749" y="2363"/>
                  </a:cubicBezTo>
                  <a:cubicBezTo>
                    <a:pt x="3781" y="2143"/>
                    <a:pt x="3781" y="1985"/>
                    <a:pt x="3749" y="1733"/>
                  </a:cubicBezTo>
                  <a:cubicBezTo>
                    <a:pt x="3718" y="1576"/>
                    <a:pt x="3781" y="1481"/>
                    <a:pt x="3907" y="1387"/>
                  </a:cubicBezTo>
                  <a:lnTo>
                    <a:pt x="4033" y="1324"/>
                  </a:lnTo>
                  <a:lnTo>
                    <a:pt x="3686" y="725"/>
                  </a:lnTo>
                  <a:lnTo>
                    <a:pt x="3560" y="788"/>
                  </a:lnTo>
                  <a:cubicBezTo>
                    <a:pt x="3502" y="832"/>
                    <a:pt x="3437" y="855"/>
                    <a:pt x="3371" y="855"/>
                  </a:cubicBezTo>
                  <a:cubicBezTo>
                    <a:pt x="3295" y="855"/>
                    <a:pt x="3218" y="824"/>
                    <a:pt x="3151" y="756"/>
                  </a:cubicBezTo>
                  <a:cubicBezTo>
                    <a:pt x="2993" y="599"/>
                    <a:pt x="2804" y="536"/>
                    <a:pt x="2615" y="441"/>
                  </a:cubicBezTo>
                  <a:cubicBezTo>
                    <a:pt x="2458" y="410"/>
                    <a:pt x="2363" y="252"/>
                    <a:pt x="2363" y="126"/>
                  </a:cubicBezTo>
                  <a:lnTo>
                    <a:pt x="236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10328;p87">
            <a:extLst>
              <a:ext uri="{FF2B5EF4-FFF2-40B4-BE49-F238E27FC236}">
                <a16:creationId xmlns:a16="http://schemas.microsoft.com/office/drawing/2014/main" id="{8B452160-0511-5DE5-B418-E0ECFD469367}"/>
              </a:ext>
            </a:extLst>
          </p:cNvPr>
          <p:cNvGrpSpPr/>
          <p:nvPr/>
        </p:nvGrpSpPr>
        <p:grpSpPr>
          <a:xfrm>
            <a:off x="4757321" y="4247788"/>
            <a:ext cx="356212" cy="356212"/>
            <a:chOff x="-44512325" y="3176075"/>
            <a:chExt cx="300900" cy="300900"/>
          </a:xfrm>
          <a:solidFill>
            <a:schemeClr val="accent1"/>
          </a:solidFill>
        </p:grpSpPr>
        <p:sp>
          <p:nvSpPr>
            <p:cNvPr id="27" name="Google Shape;10329;p87">
              <a:extLst>
                <a:ext uri="{FF2B5EF4-FFF2-40B4-BE49-F238E27FC236}">
                  <a16:creationId xmlns:a16="http://schemas.microsoft.com/office/drawing/2014/main" id="{0367A213-FC5D-7392-626E-0F049449EAD5}"/>
                </a:ext>
              </a:extLst>
            </p:cNvPr>
            <p:cNvSpPr/>
            <p:nvPr/>
          </p:nvSpPr>
          <p:spPr>
            <a:xfrm>
              <a:off x="-44512325" y="3176075"/>
              <a:ext cx="300900" cy="300900"/>
            </a:xfrm>
            <a:custGeom>
              <a:avLst/>
              <a:gdLst/>
              <a:ahLst/>
              <a:cxnLst/>
              <a:rect l="l" t="t" r="r" b="b"/>
              <a:pathLst>
                <a:path w="12036" h="12036" extrusionOk="0">
                  <a:moveTo>
                    <a:pt x="3246" y="2868"/>
                  </a:moveTo>
                  <a:cubicBezTo>
                    <a:pt x="3435" y="2868"/>
                    <a:pt x="3592" y="3025"/>
                    <a:pt x="3592" y="3246"/>
                  </a:cubicBezTo>
                  <a:cubicBezTo>
                    <a:pt x="3592" y="3435"/>
                    <a:pt x="3435" y="3592"/>
                    <a:pt x="3246" y="3592"/>
                  </a:cubicBezTo>
                  <a:cubicBezTo>
                    <a:pt x="3057" y="3592"/>
                    <a:pt x="2899" y="3435"/>
                    <a:pt x="2899" y="3246"/>
                  </a:cubicBezTo>
                  <a:cubicBezTo>
                    <a:pt x="2899" y="3025"/>
                    <a:pt x="3057" y="2868"/>
                    <a:pt x="3246" y="2868"/>
                  </a:cubicBezTo>
                  <a:close/>
                  <a:moveTo>
                    <a:pt x="8854" y="2868"/>
                  </a:moveTo>
                  <a:cubicBezTo>
                    <a:pt x="9043" y="2868"/>
                    <a:pt x="9200" y="3025"/>
                    <a:pt x="9200" y="3246"/>
                  </a:cubicBezTo>
                  <a:cubicBezTo>
                    <a:pt x="9200" y="3435"/>
                    <a:pt x="9043" y="3592"/>
                    <a:pt x="8854" y="3592"/>
                  </a:cubicBezTo>
                  <a:cubicBezTo>
                    <a:pt x="8665" y="3592"/>
                    <a:pt x="8507" y="3435"/>
                    <a:pt x="8507" y="3246"/>
                  </a:cubicBezTo>
                  <a:cubicBezTo>
                    <a:pt x="8507" y="3025"/>
                    <a:pt x="8665" y="2868"/>
                    <a:pt x="8854" y="2868"/>
                  </a:cubicBezTo>
                  <a:close/>
                  <a:moveTo>
                    <a:pt x="6774" y="3277"/>
                  </a:moveTo>
                  <a:cubicBezTo>
                    <a:pt x="6963" y="3277"/>
                    <a:pt x="7121" y="3435"/>
                    <a:pt x="7121" y="3624"/>
                  </a:cubicBezTo>
                  <a:lnTo>
                    <a:pt x="7121" y="3876"/>
                  </a:lnTo>
                  <a:cubicBezTo>
                    <a:pt x="7247" y="3907"/>
                    <a:pt x="7341" y="3970"/>
                    <a:pt x="7467" y="4065"/>
                  </a:cubicBezTo>
                  <a:lnTo>
                    <a:pt x="7656" y="3939"/>
                  </a:lnTo>
                  <a:cubicBezTo>
                    <a:pt x="7706" y="3919"/>
                    <a:pt x="7766" y="3908"/>
                    <a:pt x="7825" y="3908"/>
                  </a:cubicBezTo>
                  <a:cubicBezTo>
                    <a:pt x="7955" y="3908"/>
                    <a:pt x="8086" y="3957"/>
                    <a:pt x="8129" y="4065"/>
                  </a:cubicBezTo>
                  <a:lnTo>
                    <a:pt x="8854" y="5294"/>
                  </a:lnTo>
                  <a:cubicBezTo>
                    <a:pt x="8917" y="5451"/>
                    <a:pt x="8885" y="5672"/>
                    <a:pt x="8728" y="5735"/>
                  </a:cubicBezTo>
                  <a:lnTo>
                    <a:pt x="8539" y="5861"/>
                  </a:lnTo>
                  <a:lnTo>
                    <a:pt x="8539" y="6270"/>
                  </a:lnTo>
                  <a:lnTo>
                    <a:pt x="8728" y="6396"/>
                  </a:lnTo>
                  <a:cubicBezTo>
                    <a:pt x="8885" y="6459"/>
                    <a:pt x="8980" y="6711"/>
                    <a:pt x="8854" y="6869"/>
                  </a:cubicBezTo>
                  <a:lnTo>
                    <a:pt x="8129" y="8066"/>
                  </a:lnTo>
                  <a:cubicBezTo>
                    <a:pt x="8043" y="8174"/>
                    <a:pt x="7927" y="8222"/>
                    <a:pt x="7812" y="8222"/>
                  </a:cubicBezTo>
                  <a:cubicBezTo>
                    <a:pt x="7759" y="8222"/>
                    <a:pt x="7706" y="8212"/>
                    <a:pt x="7656" y="8192"/>
                  </a:cubicBezTo>
                  <a:lnTo>
                    <a:pt x="7467" y="8066"/>
                  </a:lnTo>
                  <a:cubicBezTo>
                    <a:pt x="7341" y="8160"/>
                    <a:pt x="7215" y="8223"/>
                    <a:pt x="7121" y="8255"/>
                  </a:cubicBezTo>
                  <a:lnTo>
                    <a:pt x="7121" y="8507"/>
                  </a:lnTo>
                  <a:cubicBezTo>
                    <a:pt x="7121" y="8696"/>
                    <a:pt x="6963" y="8854"/>
                    <a:pt x="6774" y="8854"/>
                  </a:cubicBezTo>
                  <a:lnTo>
                    <a:pt x="5357" y="8854"/>
                  </a:lnTo>
                  <a:cubicBezTo>
                    <a:pt x="5136" y="8854"/>
                    <a:pt x="4978" y="8696"/>
                    <a:pt x="4978" y="8507"/>
                  </a:cubicBezTo>
                  <a:lnTo>
                    <a:pt x="4978" y="8255"/>
                  </a:lnTo>
                  <a:cubicBezTo>
                    <a:pt x="4884" y="8223"/>
                    <a:pt x="4758" y="8160"/>
                    <a:pt x="4632" y="8066"/>
                  </a:cubicBezTo>
                  <a:lnTo>
                    <a:pt x="4443" y="8192"/>
                  </a:lnTo>
                  <a:cubicBezTo>
                    <a:pt x="4393" y="8212"/>
                    <a:pt x="4334" y="8222"/>
                    <a:pt x="4274" y="8222"/>
                  </a:cubicBezTo>
                  <a:cubicBezTo>
                    <a:pt x="4145" y="8222"/>
                    <a:pt x="4013" y="8174"/>
                    <a:pt x="3970" y="8066"/>
                  </a:cubicBezTo>
                  <a:lnTo>
                    <a:pt x="3246" y="6869"/>
                  </a:lnTo>
                  <a:cubicBezTo>
                    <a:pt x="3183" y="6680"/>
                    <a:pt x="3214" y="6459"/>
                    <a:pt x="3372" y="6396"/>
                  </a:cubicBezTo>
                  <a:lnTo>
                    <a:pt x="3561" y="6270"/>
                  </a:lnTo>
                  <a:lnTo>
                    <a:pt x="3561" y="5861"/>
                  </a:lnTo>
                  <a:lnTo>
                    <a:pt x="3372" y="5735"/>
                  </a:lnTo>
                  <a:cubicBezTo>
                    <a:pt x="3214" y="5672"/>
                    <a:pt x="3151" y="5420"/>
                    <a:pt x="3246" y="5294"/>
                  </a:cubicBezTo>
                  <a:lnTo>
                    <a:pt x="3970" y="4065"/>
                  </a:lnTo>
                  <a:cubicBezTo>
                    <a:pt x="4013" y="3958"/>
                    <a:pt x="4142" y="3880"/>
                    <a:pt x="4270" y="3880"/>
                  </a:cubicBezTo>
                  <a:cubicBezTo>
                    <a:pt x="4331" y="3880"/>
                    <a:pt x="4392" y="3898"/>
                    <a:pt x="4443" y="3939"/>
                  </a:cubicBezTo>
                  <a:lnTo>
                    <a:pt x="4632" y="4065"/>
                  </a:lnTo>
                  <a:cubicBezTo>
                    <a:pt x="4758" y="3970"/>
                    <a:pt x="4884" y="3907"/>
                    <a:pt x="4978" y="3876"/>
                  </a:cubicBezTo>
                  <a:lnTo>
                    <a:pt x="4978" y="3624"/>
                  </a:lnTo>
                  <a:cubicBezTo>
                    <a:pt x="4978" y="3435"/>
                    <a:pt x="5136" y="3277"/>
                    <a:pt x="5357" y="3277"/>
                  </a:cubicBezTo>
                  <a:close/>
                  <a:moveTo>
                    <a:pt x="3246" y="8475"/>
                  </a:moveTo>
                  <a:cubicBezTo>
                    <a:pt x="3435" y="8475"/>
                    <a:pt x="3592" y="8633"/>
                    <a:pt x="3592" y="8822"/>
                  </a:cubicBezTo>
                  <a:cubicBezTo>
                    <a:pt x="3592" y="9043"/>
                    <a:pt x="3435" y="9169"/>
                    <a:pt x="3246" y="9169"/>
                  </a:cubicBezTo>
                  <a:cubicBezTo>
                    <a:pt x="3057" y="9169"/>
                    <a:pt x="2899" y="9011"/>
                    <a:pt x="2899" y="8822"/>
                  </a:cubicBezTo>
                  <a:cubicBezTo>
                    <a:pt x="2899" y="8633"/>
                    <a:pt x="3057" y="8475"/>
                    <a:pt x="3246" y="8475"/>
                  </a:cubicBezTo>
                  <a:close/>
                  <a:moveTo>
                    <a:pt x="8854" y="8475"/>
                  </a:moveTo>
                  <a:cubicBezTo>
                    <a:pt x="9043" y="8475"/>
                    <a:pt x="9200" y="8633"/>
                    <a:pt x="9200" y="8822"/>
                  </a:cubicBezTo>
                  <a:cubicBezTo>
                    <a:pt x="9200" y="9043"/>
                    <a:pt x="9043" y="9169"/>
                    <a:pt x="8854" y="9169"/>
                  </a:cubicBezTo>
                  <a:cubicBezTo>
                    <a:pt x="8665" y="9169"/>
                    <a:pt x="8507" y="9011"/>
                    <a:pt x="8507" y="8822"/>
                  </a:cubicBezTo>
                  <a:cubicBezTo>
                    <a:pt x="8507" y="8633"/>
                    <a:pt x="8665" y="8475"/>
                    <a:pt x="8854" y="8475"/>
                  </a:cubicBezTo>
                  <a:close/>
                  <a:moveTo>
                    <a:pt x="3183" y="1"/>
                  </a:moveTo>
                  <a:cubicBezTo>
                    <a:pt x="2994" y="1"/>
                    <a:pt x="2836" y="158"/>
                    <a:pt x="2836" y="347"/>
                  </a:cubicBezTo>
                  <a:lnTo>
                    <a:pt x="2836" y="1418"/>
                  </a:lnTo>
                  <a:lnTo>
                    <a:pt x="2458" y="1418"/>
                  </a:lnTo>
                  <a:cubicBezTo>
                    <a:pt x="1891" y="1418"/>
                    <a:pt x="1418" y="1891"/>
                    <a:pt x="1418" y="2490"/>
                  </a:cubicBezTo>
                  <a:lnTo>
                    <a:pt x="1418" y="2836"/>
                  </a:lnTo>
                  <a:lnTo>
                    <a:pt x="347" y="2836"/>
                  </a:lnTo>
                  <a:cubicBezTo>
                    <a:pt x="158" y="2836"/>
                    <a:pt x="1" y="2994"/>
                    <a:pt x="1" y="3183"/>
                  </a:cubicBezTo>
                  <a:cubicBezTo>
                    <a:pt x="1" y="3372"/>
                    <a:pt x="158" y="3529"/>
                    <a:pt x="347" y="3529"/>
                  </a:cubicBezTo>
                  <a:lnTo>
                    <a:pt x="1418" y="3529"/>
                  </a:lnTo>
                  <a:lnTo>
                    <a:pt x="1418" y="4254"/>
                  </a:lnTo>
                  <a:lnTo>
                    <a:pt x="347" y="4254"/>
                  </a:lnTo>
                  <a:cubicBezTo>
                    <a:pt x="158" y="4254"/>
                    <a:pt x="1" y="4411"/>
                    <a:pt x="1" y="4600"/>
                  </a:cubicBezTo>
                  <a:cubicBezTo>
                    <a:pt x="1" y="4821"/>
                    <a:pt x="158" y="4978"/>
                    <a:pt x="347" y="4978"/>
                  </a:cubicBezTo>
                  <a:lnTo>
                    <a:pt x="1418" y="4978"/>
                  </a:lnTo>
                  <a:lnTo>
                    <a:pt x="1418" y="5672"/>
                  </a:lnTo>
                  <a:lnTo>
                    <a:pt x="347" y="5672"/>
                  </a:lnTo>
                  <a:cubicBezTo>
                    <a:pt x="158" y="5672"/>
                    <a:pt x="1" y="5829"/>
                    <a:pt x="1" y="6018"/>
                  </a:cubicBezTo>
                  <a:cubicBezTo>
                    <a:pt x="1" y="6239"/>
                    <a:pt x="158" y="6396"/>
                    <a:pt x="347" y="6396"/>
                  </a:cubicBezTo>
                  <a:lnTo>
                    <a:pt x="1418" y="6396"/>
                  </a:lnTo>
                  <a:lnTo>
                    <a:pt x="1418" y="7089"/>
                  </a:lnTo>
                  <a:lnTo>
                    <a:pt x="347" y="7089"/>
                  </a:lnTo>
                  <a:cubicBezTo>
                    <a:pt x="158" y="7089"/>
                    <a:pt x="1" y="7247"/>
                    <a:pt x="1" y="7436"/>
                  </a:cubicBezTo>
                  <a:cubicBezTo>
                    <a:pt x="1" y="7656"/>
                    <a:pt x="158" y="7814"/>
                    <a:pt x="347" y="7814"/>
                  </a:cubicBezTo>
                  <a:lnTo>
                    <a:pt x="1418" y="7814"/>
                  </a:lnTo>
                  <a:lnTo>
                    <a:pt x="1418" y="8507"/>
                  </a:lnTo>
                  <a:lnTo>
                    <a:pt x="347" y="8507"/>
                  </a:lnTo>
                  <a:cubicBezTo>
                    <a:pt x="158" y="8507"/>
                    <a:pt x="1" y="8665"/>
                    <a:pt x="1" y="8854"/>
                  </a:cubicBezTo>
                  <a:cubicBezTo>
                    <a:pt x="1" y="9074"/>
                    <a:pt x="158" y="9232"/>
                    <a:pt x="347" y="9232"/>
                  </a:cubicBezTo>
                  <a:lnTo>
                    <a:pt x="1418" y="9232"/>
                  </a:lnTo>
                  <a:lnTo>
                    <a:pt x="1418" y="9578"/>
                  </a:lnTo>
                  <a:cubicBezTo>
                    <a:pt x="1418" y="10177"/>
                    <a:pt x="1891" y="10618"/>
                    <a:pt x="2458" y="10618"/>
                  </a:cubicBezTo>
                  <a:lnTo>
                    <a:pt x="2836" y="10618"/>
                  </a:lnTo>
                  <a:lnTo>
                    <a:pt x="2836" y="11689"/>
                  </a:lnTo>
                  <a:cubicBezTo>
                    <a:pt x="2836" y="11878"/>
                    <a:pt x="2994" y="12036"/>
                    <a:pt x="3183" y="12036"/>
                  </a:cubicBezTo>
                  <a:cubicBezTo>
                    <a:pt x="3372" y="12036"/>
                    <a:pt x="3529" y="11878"/>
                    <a:pt x="3529" y="11689"/>
                  </a:cubicBezTo>
                  <a:lnTo>
                    <a:pt x="3529" y="10618"/>
                  </a:lnTo>
                  <a:lnTo>
                    <a:pt x="4254" y="10618"/>
                  </a:lnTo>
                  <a:lnTo>
                    <a:pt x="4254" y="11689"/>
                  </a:lnTo>
                  <a:cubicBezTo>
                    <a:pt x="4254" y="11878"/>
                    <a:pt x="4411" y="12036"/>
                    <a:pt x="4600" y="12036"/>
                  </a:cubicBezTo>
                  <a:cubicBezTo>
                    <a:pt x="4789" y="12036"/>
                    <a:pt x="4947" y="11878"/>
                    <a:pt x="4947" y="11689"/>
                  </a:cubicBezTo>
                  <a:lnTo>
                    <a:pt x="4947" y="10618"/>
                  </a:lnTo>
                  <a:lnTo>
                    <a:pt x="5672" y="10618"/>
                  </a:lnTo>
                  <a:lnTo>
                    <a:pt x="5672" y="11689"/>
                  </a:lnTo>
                  <a:cubicBezTo>
                    <a:pt x="5672" y="11878"/>
                    <a:pt x="5829" y="12036"/>
                    <a:pt x="6018" y="12036"/>
                  </a:cubicBezTo>
                  <a:cubicBezTo>
                    <a:pt x="6207" y="12036"/>
                    <a:pt x="6365" y="11878"/>
                    <a:pt x="6365" y="11689"/>
                  </a:cubicBezTo>
                  <a:lnTo>
                    <a:pt x="6365" y="10618"/>
                  </a:lnTo>
                  <a:lnTo>
                    <a:pt x="7089" y="10618"/>
                  </a:lnTo>
                  <a:lnTo>
                    <a:pt x="7089" y="11689"/>
                  </a:lnTo>
                  <a:cubicBezTo>
                    <a:pt x="7089" y="11878"/>
                    <a:pt x="7247" y="12036"/>
                    <a:pt x="7436" y="12036"/>
                  </a:cubicBezTo>
                  <a:cubicBezTo>
                    <a:pt x="7625" y="12036"/>
                    <a:pt x="7782" y="11878"/>
                    <a:pt x="7782" y="11689"/>
                  </a:cubicBezTo>
                  <a:lnTo>
                    <a:pt x="7782" y="10618"/>
                  </a:lnTo>
                  <a:lnTo>
                    <a:pt x="8507" y="10618"/>
                  </a:lnTo>
                  <a:lnTo>
                    <a:pt x="8507" y="11689"/>
                  </a:lnTo>
                  <a:cubicBezTo>
                    <a:pt x="8507" y="11878"/>
                    <a:pt x="8665" y="12036"/>
                    <a:pt x="8854" y="12036"/>
                  </a:cubicBezTo>
                  <a:cubicBezTo>
                    <a:pt x="9043" y="12036"/>
                    <a:pt x="9200" y="11878"/>
                    <a:pt x="9200" y="11689"/>
                  </a:cubicBezTo>
                  <a:lnTo>
                    <a:pt x="9200" y="10618"/>
                  </a:lnTo>
                  <a:lnTo>
                    <a:pt x="9547" y="10618"/>
                  </a:lnTo>
                  <a:cubicBezTo>
                    <a:pt x="10145" y="10618"/>
                    <a:pt x="10618" y="10177"/>
                    <a:pt x="10618" y="9578"/>
                  </a:cubicBezTo>
                  <a:lnTo>
                    <a:pt x="10618" y="9232"/>
                  </a:lnTo>
                  <a:lnTo>
                    <a:pt x="11689" y="9232"/>
                  </a:lnTo>
                  <a:cubicBezTo>
                    <a:pt x="11878" y="9232"/>
                    <a:pt x="12036" y="9074"/>
                    <a:pt x="12036" y="8854"/>
                  </a:cubicBezTo>
                  <a:cubicBezTo>
                    <a:pt x="12036" y="8665"/>
                    <a:pt x="11878" y="8507"/>
                    <a:pt x="11689" y="8507"/>
                  </a:cubicBezTo>
                  <a:lnTo>
                    <a:pt x="10618" y="8507"/>
                  </a:lnTo>
                  <a:lnTo>
                    <a:pt x="10618" y="7814"/>
                  </a:lnTo>
                  <a:lnTo>
                    <a:pt x="11689" y="7814"/>
                  </a:lnTo>
                  <a:cubicBezTo>
                    <a:pt x="11878" y="7814"/>
                    <a:pt x="12036" y="7656"/>
                    <a:pt x="12036" y="7436"/>
                  </a:cubicBezTo>
                  <a:cubicBezTo>
                    <a:pt x="12036" y="7247"/>
                    <a:pt x="11878" y="7089"/>
                    <a:pt x="11689" y="7089"/>
                  </a:cubicBezTo>
                  <a:lnTo>
                    <a:pt x="10618" y="7089"/>
                  </a:lnTo>
                  <a:lnTo>
                    <a:pt x="10618" y="6396"/>
                  </a:lnTo>
                  <a:lnTo>
                    <a:pt x="11689" y="6396"/>
                  </a:lnTo>
                  <a:cubicBezTo>
                    <a:pt x="11878" y="6396"/>
                    <a:pt x="12036" y="6239"/>
                    <a:pt x="12036" y="6018"/>
                  </a:cubicBezTo>
                  <a:cubicBezTo>
                    <a:pt x="12036" y="5829"/>
                    <a:pt x="11878" y="5672"/>
                    <a:pt x="11689" y="5672"/>
                  </a:cubicBezTo>
                  <a:lnTo>
                    <a:pt x="10618" y="5672"/>
                  </a:lnTo>
                  <a:lnTo>
                    <a:pt x="10618" y="4978"/>
                  </a:lnTo>
                  <a:lnTo>
                    <a:pt x="11689" y="4978"/>
                  </a:lnTo>
                  <a:cubicBezTo>
                    <a:pt x="11878" y="4978"/>
                    <a:pt x="12036" y="4821"/>
                    <a:pt x="12036" y="4600"/>
                  </a:cubicBezTo>
                  <a:cubicBezTo>
                    <a:pt x="12036" y="4411"/>
                    <a:pt x="11878" y="4254"/>
                    <a:pt x="11689" y="4254"/>
                  </a:cubicBezTo>
                  <a:lnTo>
                    <a:pt x="10618" y="4254"/>
                  </a:lnTo>
                  <a:lnTo>
                    <a:pt x="10618" y="3529"/>
                  </a:lnTo>
                  <a:lnTo>
                    <a:pt x="11689" y="3529"/>
                  </a:lnTo>
                  <a:cubicBezTo>
                    <a:pt x="11878" y="3529"/>
                    <a:pt x="12036" y="3372"/>
                    <a:pt x="12036" y="3183"/>
                  </a:cubicBezTo>
                  <a:cubicBezTo>
                    <a:pt x="12036" y="2994"/>
                    <a:pt x="11878" y="2836"/>
                    <a:pt x="11689" y="2836"/>
                  </a:cubicBezTo>
                  <a:lnTo>
                    <a:pt x="10618" y="2836"/>
                  </a:lnTo>
                  <a:lnTo>
                    <a:pt x="10618" y="2490"/>
                  </a:lnTo>
                  <a:cubicBezTo>
                    <a:pt x="10618" y="1891"/>
                    <a:pt x="10145" y="1418"/>
                    <a:pt x="9547" y="1418"/>
                  </a:cubicBezTo>
                  <a:lnTo>
                    <a:pt x="9200" y="1418"/>
                  </a:lnTo>
                  <a:lnTo>
                    <a:pt x="9200" y="347"/>
                  </a:lnTo>
                  <a:cubicBezTo>
                    <a:pt x="9200" y="158"/>
                    <a:pt x="9043" y="1"/>
                    <a:pt x="8854" y="1"/>
                  </a:cubicBezTo>
                  <a:cubicBezTo>
                    <a:pt x="8665" y="1"/>
                    <a:pt x="8507" y="158"/>
                    <a:pt x="8507" y="347"/>
                  </a:cubicBezTo>
                  <a:lnTo>
                    <a:pt x="8507" y="1418"/>
                  </a:lnTo>
                  <a:lnTo>
                    <a:pt x="7782" y="1418"/>
                  </a:lnTo>
                  <a:lnTo>
                    <a:pt x="7782" y="347"/>
                  </a:lnTo>
                  <a:cubicBezTo>
                    <a:pt x="7782" y="158"/>
                    <a:pt x="7625" y="1"/>
                    <a:pt x="7436" y="1"/>
                  </a:cubicBezTo>
                  <a:cubicBezTo>
                    <a:pt x="7247" y="1"/>
                    <a:pt x="7089" y="158"/>
                    <a:pt x="7089" y="347"/>
                  </a:cubicBezTo>
                  <a:lnTo>
                    <a:pt x="7089" y="1418"/>
                  </a:lnTo>
                  <a:lnTo>
                    <a:pt x="6365" y="1418"/>
                  </a:lnTo>
                  <a:lnTo>
                    <a:pt x="6365" y="347"/>
                  </a:lnTo>
                  <a:cubicBezTo>
                    <a:pt x="6365" y="158"/>
                    <a:pt x="6207" y="1"/>
                    <a:pt x="6018" y="1"/>
                  </a:cubicBezTo>
                  <a:cubicBezTo>
                    <a:pt x="5829" y="1"/>
                    <a:pt x="5672" y="158"/>
                    <a:pt x="5672" y="347"/>
                  </a:cubicBezTo>
                  <a:lnTo>
                    <a:pt x="5672" y="1418"/>
                  </a:lnTo>
                  <a:lnTo>
                    <a:pt x="4947" y="1418"/>
                  </a:lnTo>
                  <a:lnTo>
                    <a:pt x="4947" y="347"/>
                  </a:lnTo>
                  <a:cubicBezTo>
                    <a:pt x="4947" y="158"/>
                    <a:pt x="4789" y="1"/>
                    <a:pt x="4600" y="1"/>
                  </a:cubicBezTo>
                  <a:cubicBezTo>
                    <a:pt x="4411" y="1"/>
                    <a:pt x="4254" y="158"/>
                    <a:pt x="4254" y="347"/>
                  </a:cubicBezTo>
                  <a:lnTo>
                    <a:pt x="4254" y="1418"/>
                  </a:lnTo>
                  <a:lnTo>
                    <a:pt x="3529" y="1418"/>
                  </a:lnTo>
                  <a:lnTo>
                    <a:pt x="3529" y="347"/>
                  </a:lnTo>
                  <a:cubicBezTo>
                    <a:pt x="3529" y="158"/>
                    <a:pt x="3372" y="1"/>
                    <a:pt x="3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0330;p87">
              <a:extLst>
                <a:ext uri="{FF2B5EF4-FFF2-40B4-BE49-F238E27FC236}">
                  <a16:creationId xmlns:a16="http://schemas.microsoft.com/office/drawing/2014/main" id="{334BEC6A-A6DA-C16B-DFD1-7C9BC5C6138F}"/>
                </a:ext>
              </a:extLst>
            </p:cNvPr>
            <p:cNvSpPr/>
            <p:nvPr/>
          </p:nvSpPr>
          <p:spPr>
            <a:xfrm>
              <a:off x="-44369750" y="3317850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0331;p87">
              <a:extLst>
                <a:ext uri="{FF2B5EF4-FFF2-40B4-BE49-F238E27FC236}">
                  <a16:creationId xmlns:a16="http://schemas.microsoft.com/office/drawing/2014/main" id="{C6012801-942A-70DC-59B1-C98EE554486F}"/>
                </a:ext>
              </a:extLst>
            </p:cNvPr>
            <p:cNvSpPr/>
            <p:nvPr/>
          </p:nvSpPr>
          <p:spPr>
            <a:xfrm>
              <a:off x="-44411500" y="3275325"/>
              <a:ext cx="100825" cy="102400"/>
            </a:xfrm>
            <a:custGeom>
              <a:avLst/>
              <a:gdLst/>
              <a:ahLst/>
              <a:cxnLst/>
              <a:rect l="l" t="t" r="r" b="b"/>
              <a:pathLst>
                <a:path w="4033" h="4096" extrusionOk="0">
                  <a:moveTo>
                    <a:pt x="2017" y="1008"/>
                  </a:moveTo>
                  <a:cubicBezTo>
                    <a:pt x="2615" y="1008"/>
                    <a:pt x="3088" y="1481"/>
                    <a:pt x="3088" y="2048"/>
                  </a:cubicBezTo>
                  <a:cubicBezTo>
                    <a:pt x="3088" y="2647"/>
                    <a:pt x="2615" y="3119"/>
                    <a:pt x="2017" y="3119"/>
                  </a:cubicBezTo>
                  <a:cubicBezTo>
                    <a:pt x="1418" y="3119"/>
                    <a:pt x="945" y="2647"/>
                    <a:pt x="945" y="2048"/>
                  </a:cubicBezTo>
                  <a:cubicBezTo>
                    <a:pt x="945" y="1481"/>
                    <a:pt x="1418" y="1008"/>
                    <a:pt x="2017" y="1008"/>
                  </a:cubicBezTo>
                  <a:close/>
                  <a:moveTo>
                    <a:pt x="1670" y="0"/>
                  </a:moveTo>
                  <a:lnTo>
                    <a:pt x="1670" y="126"/>
                  </a:lnTo>
                  <a:cubicBezTo>
                    <a:pt x="1670" y="284"/>
                    <a:pt x="1576" y="410"/>
                    <a:pt x="1418" y="441"/>
                  </a:cubicBezTo>
                  <a:cubicBezTo>
                    <a:pt x="1229" y="536"/>
                    <a:pt x="1040" y="630"/>
                    <a:pt x="882" y="756"/>
                  </a:cubicBezTo>
                  <a:cubicBezTo>
                    <a:pt x="809" y="811"/>
                    <a:pt x="725" y="845"/>
                    <a:pt x="643" y="845"/>
                  </a:cubicBezTo>
                  <a:cubicBezTo>
                    <a:pt x="584" y="845"/>
                    <a:pt x="526" y="828"/>
                    <a:pt x="473" y="788"/>
                  </a:cubicBezTo>
                  <a:lnTo>
                    <a:pt x="347" y="725"/>
                  </a:lnTo>
                  <a:lnTo>
                    <a:pt x="0" y="1324"/>
                  </a:lnTo>
                  <a:lnTo>
                    <a:pt x="126" y="1387"/>
                  </a:lnTo>
                  <a:cubicBezTo>
                    <a:pt x="252" y="1481"/>
                    <a:pt x="315" y="1639"/>
                    <a:pt x="284" y="1733"/>
                  </a:cubicBezTo>
                  <a:cubicBezTo>
                    <a:pt x="252" y="1985"/>
                    <a:pt x="252" y="2143"/>
                    <a:pt x="284" y="2363"/>
                  </a:cubicBezTo>
                  <a:cubicBezTo>
                    <a:pt x="315" y="2521"/>
                    <a:pt x="252" y="2647"/>
                    <a:pt x="126" y="2741"/>
                  </a:cubicBezTo>
                  <a:lnTo>
                    <a:pt x="0" y="2804"/>
                  </a:lnTo>
                  <a:lnTo>
                    <a:pt x="347" y="3403"/>
                  </a:lnTo>
                  <a:lnTo>
                    <a:pt x="473" y="3308"/>
                  </a:lnTo>
                  <a:cubicBezTo>
                    <a:pt x="518" y="3286"/>
                    <a:pt x="566" y="3276"/>
                    <a:pt x="616" y="3276"/>
                  </a:cubicBezTo>
                  <a:cubicBezTo>
                    <a:pt x="707" y="3276"/>
                    <a:pt x="801" y="3310"/>
                    <a:pt x="882" y="3371"/>
                  </a:cubicBezTo>
                  <a:cubicBezTo>
                    <a:pt x="1040" y="3529"/>
                    <a:pt x="1229" y="3592"/>
                    <a:pt x="1418" y="3686"/>
                  </a:cubicBezTo>
                  <a:cubicBezTo>
                    <a:pt x="1576" y="3718"/>
                    <a:pt x="1670" y="3875"/>
                    <a:pt x="1670" y="4001"/>
                  </a:cubicBezTo>
                  <a:lnTo>
                    <a:pt x="1670" y="4096"/>
                  </a:lnTo>
                  <a:lnTo>
                    <a:pt x="2363" y="4096"/>
                  </a:lnTo>
                  <a:lnTo>
                    <a:pt x="2363" y="4001"/>
                  </a:lnTo>
                  <a:cubicBezTo>
                    <a:pt x="2363" y="3844"/>
                    <a:pt x="2458" y="3718"/>
                    <a:pt x="2615" y="3686"/>
                  </a:cubicBezTo>
                  <a:cubicBezTo>
                    <a:pt x="2804" y="3592"/>
                    <a:pt x="2993" y="3466"/>
                    <a:pt x="3151" y="3371"/>
                  </a:cubicBezTo>
                  <a:cubicBezTo>
                    <a:pt x="3232" y="3310"/>
                    <a:pt x="3327" y="3276"/>
                    <a:pt x="3417" y="3276"/>
                  </a:cubicBezTo>
                  <a:cubicBezTo>
                    <a:pt x="3467" y="3276"/>
                    <a:pt x="3516" y="3286"/>
                    <a:pt x="3560" y="3308"/>
                  </a:cubicBezTo>
                  <a:lnTo>
                    <a:pt x="3686" y="3403"/>
                  </a:lnTo>
                  <a:lnTo>
                    <a:pt x="4033" y="2804"/>
                  </a:lnTo>
                  <a:lnTo>
                    <a:pt x="3907" y="2741"/>
                  </a:lnTo>
                  <a:cubicBezTo>
                    <a:pt x="3781" y="2647"/>
                    <a:pt x="3718" y="2489"/>
                    <a:pt x="3749" y="2363"/>
                  </a:cubicBezTo>
                  <a:cubicBezTo>
                    <a:pt x="3781" y="2143"/>
                    <a:pt x="3781" y="1985"/>
                    <a:pt x="3749" y="1733"/>
                  </a:cubicBezTo>
                  <a:cubicBezTo>
                    <a:pt x="3718" y="1576"/>
                    <a:pt x="3781" y="1481"/>
                    <a:pt x="3907" y="1387"/>
                  </a:cubicBezTo>
                  <a:lnTo>
                    <a:pt x="4033" y="1324"/>
                  </a:lnTo>
                  <a:lnTo>
                    <a:pt x="3686" y="725"/>
                  </a:lnTo>
                  <a:lnTo>
                    <a:pt x="3560" y="788"/>
                  </a:lnTo>
                  <a:cubicBezTo>
                    <a:pt x="3502" y="832"/>
                    <a:pt x="3437" y="855"/>
                    <a:pt x="3371" y="855"/>
                  </a:cubicBezTo>
                  <a:cubicBezTo>
                    <a:pt x="3295" y="855"/>
                    <a:pt x="3218" y="824"/>
                    <a:pt x="3151" y="756"/>
                  </a:cubicBezTo>
                  <a:cubicBezTo>
                    <a:pt x="2993" y="599"/>
                    <a:pt x="2804" y="536"/>
                    <a:pt x="2615" y="441"/>
                  </a:cubicBezTo>
                  <a:cubicBezTo>
                    <a:pt x="2458" y="410"/>
                    <a:pt x="2363" y="252"/>
                    <a:pt x="2363" y="126"/>
                  </a:cubicBezTo>
                  <a:lnTo>
                    <a:pt x="236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328;p87">
            <a:extLst>
              <a:ext uri="{FF2B5EF4-FFF2-40B4-BE49-F238E27FC236}">
                <a16:creationId xmlns:a16="http://schemas.microsoft.com/office/drawing/2014/main" id="{384BF0E8-9CB6-2E34-A648-8A12F90F4F1F}"/>
              </a:ext>
            </a:extLst>
          </p:cNvPr>
          <p:cNvGrpSpPr/>
          <p:nvPr/>
        </p:nvGrpSpPr>
        <p:grpSpPr>
          <a:xfrm>
            <a:off x="7093814" y="4245276"/>
            <a:ext cx="356212" cy="356212"/>
            <a:chOff x="-44512325" y="3176075"/>
            <a:chExt cx="300900" cy="300900"/>
          </a:xfrm>
          <a:solidFill>
            <a:schemeClr val="accent1"/>
          </a:solidFill>
        </p:grpSpPr>
        <p:sp>
          <p:nvSpPr>
            <p:cNvPr id="31" name="Google Shape;10329;p87">
              <a:extLst>
                <a:ext uri="{FF2B5EF4-FFF2-40B4-BE49-F238E27FC236}">
                  <a16:creationId xmlns:a16="http://schemas.microsoft.com/office/drawing/2014/main" id="{8B060063-F85A-125B-4AAB-CEB4F44FBF38}"/>
                </a:ext>
              </a:extLst>
            </p:cNvPr>
            <p:cNvSpPr/>
            <p:nvPr/>
          </p:nvSpPr>
          <p:spPr>
            <a:xfrm>
              <a:off x="-44512325" y="3176075"/>
              <a:ext cx="300900" cy="300900"/>
            </a:xfrm>
            <a:custGeom>
              <a:avLst/>
              <a:gdLst/>
              <a:ahLst/>
              <a:cxnLst/>
              <a:rect l="l" t="t" r="r" b="b"/>
              <a:pathLst>
                <a:path w="12036" h="12036" extrusionOk="0">
                  <a:moveTo>
                    <a:pt x="3246" y="2868"/>
                  </a:moveTo>
                  <a:cubicBezTo>
                    <a:pt x="3435" y="2868"/>
                    <a:pt x="3592" y="3025"/>
                    <a:pt x="3592" y="3246"/>
                  </a:cubicBezTo>
                  <a:cubicBezTo>
                    <a:pt x="3592" y="3435"/>
                    <a:pt x="3435" y="3592"/>
                    <a:pt x="3246" y="3592"/>
                  </a:cubicBezTo>
                  <a:cubicBezTo>
                    <a:pt x="3057" y="3592"/>
                    <a:pt x="2899" y="3435"/>
                    <a:pt x="2899" y="3246"/>
                  </a:cubicBezTo>
                  <a:cubicBezTo>
                    <a:pt x="2899" y="3025"/>
                    <a:pt x="3057" y="2868"/>
                    <a:pt x="3246" y="2868"/>
                  </a:cubicBezTo>
                  <a:close/>
                  <a:moveTo>
                    <a:pt x="8854" y="2868"/>
                  </a:moveTo>
                  <a:cubicBezTo>
                    <a:pt x="9043" y="2868"/>
                    <a:pt x="9200" y="3025"/>
                    <a:pt x="9200" y="3246"/>
                  </a:cubicBezTo>
                  <a:cubicBezTo>
                    <a:pt x="9200" y="3435"/>
                    <a:pt x="9043" y="3592"/>
                    <a:pt x="8854" y="3592"/>
                  </a:cubicBezTo>
                  <a:cubicBezTo>
                    <a:pt x="8665" y="3592"/>
                    <a:pt x="8507" y="3435"/>
                    <a:pt x="8507" y="3246"/>
                  </a:cubicBezTo>
                  <a:cubicBezTo>
                    <a:pt x="8507" y="3025"/>
                    <a:pt x="8665" y="2868"/>
                    <a:pt x="8854" y="2868"/>
                  </a:cubicBezTo>
                  <a:close/>
                  <a:moveTo>
                    <a:pt x="6774" y="3277"/>
                  </a:moveTo>
                  <a:cubicBezTo>
                    <a:pt x="6963" y="3277"/>
                    <a:pt x="7121" y="3435"/>
                    <a:pt x="7121" y="3624"/>
                  </a:cubicBezTo>
                  <a:lnTo>
                    <a:pt x="7121" y="3876"/>
                  </a:lnTo>
                  <a:cubicBezTo>
                    <a:pt x="7247" y="3907"/>
                    <a:pt x="7341" y="3970"/>
                    <a:pt x="7467" y="4065"/>
                  </a:cubicBezTo>
                  <a:lnTo>
                    <a:pt x="7656" y="3939"/>
                  </a:lnTo>
                  <a:cubicBezTo>
                    <a:pt x="7706" y="3919"/>
                    <a:pt x="7766" y="3908"/>
                    <a:pt x="7825" y="3908"/>
                  </a:cubicBezTo>
                  <a:cubicBezTo>
                    <a:pt x="7955" y="3908"/>
                    <a:pt x="8086" y="3957"/>
                    <a:pt x="8129" y="4065"/>
                  </a:cubicBezTo>
                  <a:lnTo>
                    <a:pt x="8854" y="5294"/>
                  </a:lnTo>
                  <a:cubicBezTo>
                    <a:pt x="8917" y="5451"/>
                    <a:pt x="8885" y="5672"/>
                    <a:pt x="8728" y="5735"/>
                  </a:cubicBezTo>
                  <a:lnTo>
                    <a:pt x="8539" y="5861"/>
                  </a:lnTo>
                  <a:lnTo>
                    <a:pt x="8539" y="6270"/>
                  </a:lnTo>
                  <a:lnTo>
                    <a:pt x="8728" y="6396"/>
                  </a:lnTo>
                  <a:cubicBezTo>
                    <a:pt x="8885" y="6459"/>
                    <a:pt x="8980" y="6711"/>
                    <a:pt x="8854" y="6869"/>
                  </a:cubicBezTo>
                  <a:lnTo>
                    <a:pt x="8129" y="8066"/>
                  </a:lnTo>
                  <a:cubicBezTo>
                    <a:pt x="8043" y="8174"/>
                    <a:pt x="7927" y="8222"/>
                    <a:pt x="7812" y="8222"/>
                  </a:cubicBezTo>
                  <a:cubicBezTo>
                    <a:pt x="7759" y="8222"/>
                    <a:pt x="7706" y="8212"/>
                    <a:pt x="7656" y="8192"/>
                  </a:cubicBezTo>
                  <a:lnTo>
                    <a:pt x="7467" y="8066"/>
                  </a:lnTo>
                  <a:cubicBezTo>
                    <a:pt x="7341" y="8160"/>
                    <a:pt x="7215" y="8223"/>
                    <a:pt x="7121" y="8255"/>
                  </a:cubicBezTo>
                  <a:lnTo>
                    <a:pt x="7121" y="8507"/>
                  </a:lnTo>
                  <a:cubicBezTo>
                    <a:pt x="7121" y="8696"/>
                    <a:pt x="6963" y="8854"/>
                    <a:pt x="6774" y="8854"/>
                  </a:cubicBezTo>
                  <a:lnTo>
                    <a:pt x="5357" y="8854"/>
                  </a:lnTo>
                  <a:cubicBezTo>
                    <a:pt x="5136" y="8854"/>
                    <a:pt x="4978" y="8696"/>
                    <a:pt x="4978" y="8507"/>
                  </a:cubicBezTo>
                  <a:lnTo>
                    <a:pt x="4978" y="8255"/>
                  </a:lnTo>
                  <a:cubicBezTo>
                    <a:pt x="4884" y="8223"/>
                    <a:pt x="4758" y="8160"/>
                    <a:pt x="4632" y="8066"/>
                  </a:cubicBezTo>
                  <a:lnTo>
                    <a:pt x="4443" y="8192"/>
                  </a:lnTo>
                  <a:cubicBezTo>
                    <a:pt x="4393" y="8212"/>
                    <a:pt x="4334" y="8222"/>
                    <a:pt x="4274" y="8222"/>
                  </a:cubicBezTo>
                  <a:cubicBezTo>
                    <a:pt x="4145" y="8222"/>
                    <a:pt x="4013" y="8174"/>
                    <a:pt x="3970" y="8066"/>
                  </a:cubicBezTo>
                  <a:lnTo>
                    <a:pt x="3246" y="6869"/>
                  </a:lnTo>
                  <a:cubicBezTo>
                    <a:pt x="3183" y="6680"/>
                    <a:pt x="3214" y="6459"/>
                    <a:pt x="3372" y="6396"/>
                  </a:cubicBezTo>
                  <a:lnTo>
                    <a:pt x="3561" y="6270"/>
                  </a:lnTo>
                  <a:lnTo>
                    <a:pt x="3561" y="5861"/>
                  </a:lnTo>
                  <a:lnTo>
                    <a:pt x="3372" y="5735"/>
                  </a:lnTo>
                  <a:cubicBezTo>
                    <a:pt x="3214" y="5672"/>
                    <a:pt x="3151" y="5420"/>
                    <a:pt x="3246" y="5294"/>
                  </a:cubicBezTo>
                  <a:lnTo>
                    <a:pt x="3970" y="4065"/>
                  </a:lnTo>
                  <a:cubicBezTo>
                    <a:pt x="4013" y="3958"/>
                    <a:pt x="4142" y="3880"/>
                    <a:pt x="4270" y="3880"/>
                  </a:cubicBezTo>
                  <a:cubicBezTo>
                    <a:pt x="4331" y="3880"/>
                    <a:pt x="4392" y="3898"/>
                    <a:pt x="4443" y="3939"/>
                  </a:cubicBezTo>
                  <a:lnTo>
                    <a:pt x="4632" y="4065"/>
                  </a:lnTo>
                  <a:cubicBezTo>
                    <a:pt x="4758" y="3970"/>
                    <a:pt x="4884" y="3907"/>
                    <a:pt x="4978" y="3876"/>
                  </a:cubicBezTo>
                  <a:lnTo>
                    <a:pt x="4978" y="3624"/>
                  </a:lnTo>
                  <a:cubicBezTo>
                    <a:pt x="4978" y="3435"/>
                    <a:pt x="5136" y="3277"/>
                    <a:pt x="5357" y="3277"/>
                  </a:cubicBezTo>
                  <a:close/>
                  <a:moveTo>
                    <a:pt x="3246" y="8475"/>
                  </a:moveTo>
                  <a:cubicBezTo>
                    <a:pt x="3435" y="8475"/>
                    <a:pt x="3592" y="8633"/>
                    <a:pt x="3592" y="8822"/>
                  </a:cubicBezTo>
                  <a:cubicBezTo>
                    <a:pt x="3592" y="9043"/>
                    <a:pt x="3435" y="9169"/>
                    <a:pt x="3246" y="9169"/>
                  </a:cubicBezTo>
                  <a:cubicBezTo>
                    <a:pt x="3057" y="9169"/>
                    <a:pt x="2899" y="9011"/>
                    <a:pt x="2899" y="8822"/>
                  </a:cubicBezTo>
                  <a:cubicBezTo>
                    <a:pt x="2899" y="8633"/>
                    <a:pt x="3057" y="8475"/>
                    <a:pt x="3246" y="8475"/>
                  </a:cubicBezTo>
                  <a:close/>
                  <a:moveTo>
                    <a:pt x="8854" y="8475"/>
                  </a:moveTo>
                  <a:cubicBezTo>
                    <a:pt x="9043" y="8475"/>
                    <a:pt x="9200" y="8633"/>
                    <a:pt x="9200" y="8822"/>
                  </a:cubicBezTo>
                  <a:cubicBezTo>
                    <a:pt x="9200" y="9043"/>
                    <a:pt x="9043" y="9169"/>
                    <a:pt x="8854" y="9169"/>
                  </a:cubicBezTo>
                  <a:cubicBezTo>
                    <a:pt x="8665" y="9169"/>
                    <a:pt x="8507" y="9011"/>
                    <a:pt x="8507" y="8822"/>
                  </a:cubicBezTo>
                  <a:cubicBezTo>
                    <a:pt x="8507" y="8633"/>
                    <a:pt x="8665" y="8475"/>
                    <a:pt x="8854" y="8475"/>
                  </a:cubicBezTo>
                  <a:close/>
                  <a:moveTo>
                    <a:pt x="3183" y="1"/>
                  </a:moveTo>
                  <a:cubicBezTo>
                    <a:pt x="2994" y="1"/>
                    <a:pt x="2836" y="158"/>
                    <a:pt x="2836" y="347"/>
                  </a:cubicBezTo>
                  <a:lnTo>
                    <a:pt x="2836" y="1418"/>
                  </a:lnTo>
                  <a:lnTo>
                    <a:pt x="2458" y="1418"/>
                  </a:lnTo>
                  <a:cubicBezTo>
                    <a:pt x="1891" y="1418"/>
                    <a:pt x="1418" y="1891"/>
                    <a:pt x="1418" y="2490"/>
                  </a:cubicBezTo>
                  <a:lnTo>
                    <a:pt x="1418" y="2836"/>
                  </a:lnTo>
                  <a:lnTo>
                    <a:pt x="347" y="2836"/>
                  </a:lnTo>
                  <a:cubicBezTo>
                    <a:pt x="158" y="2836"/>
                    <a:pt x="1" y="2994"/>
                    <a:pt x="1" y="3183"/>
                  </a:cubicBezTo>
                  <a:cubicBezTo>
                    <a:pt x="1" y="3372"/>
                    <a:pt x="158" y="3529"/>
                    <a:pt x="347" y="3529"/>
                  </a:cubicBezTo>
                  <a:lnTo>
                    <a:pt x="1418" y="3529"/>
                  </a:lnTo>
                  <a:lnTo>
                    <a:pt x="1418" y="4254"/>
                  </a:lnTo>
                  <a:lnTo>
                    <a:pt x="347" y="4254"/>
                  </a:lnTo>
                  <a:cubicBezTo>
                    <a:pt x="158" y="4254"/>
                    <a:pt x="1" y="4411"/>
                    <a:pt x="1" y="4600"/>
                  </a:cubicBezTo>
                  <a:cubicBezTo>
                    <a:pt x="1" y="4821"/>
                    <a:pt x="158" y="4978"/>
                    <a:pt x="347" y="4978"/>
                  </a:cubicBezTo>
                  <a:lnTo>
                    <a:pt x="1418" y="4978"/>
                  </a:lnTo>
                  <a:lnTo>
                    <a:pt x="1418" y="5672"/>
                  </a:lnTo>
                  <a:lnTo>
                    <a:pt x="347" y="5672"/>
                  </a:lnTo>
                  <a:cubicBezTo>
                    <a:pt x="158" y="5672"/>
                    <a:pt x="1" y="5829"/>
                    <a:pt x="1" y="6018"/>
                  </a:cubicBezTo>
                  <a:cubicBezTo>
                    <a:pt x="1" y="6239"/>
                    <a:pt x="158" y="6396"/>
                    <a:pt x="347" y="6396"/>
                  </a:cubicBezTo>
                  <a:lnTo>
                    <a:pt x="1418" y="6396"/>
                  </a:lnTo>
                  <a:lnTo>
                    <a:pt x="1418" y="7089"/>
                  </a:lnTo>
                  <a:lnTo>
                    <a:pt x="347" y="7089"/>
                  </a:lnTo>
                  <a:cubicBezTo>
                    <a:pt x="158" y="7089"/>
                    <a:pt x="1" y="7247"/>
                    <a:pt x="1" y="7436"/>
                  </a:cubicBezTo>
                  <a:cubicBezTo>
                    <a:pt x="1" y="7656"/>
                    <a:pt x="158" y="7814"/>
                    <a:pt x="347" y="7814"/>
                  </a:cubicBezTo>
                  <a:lnTo>
                    <a:pt x="1418" y="7814"/>
                  </a:lnTo>
                  <a:lnTo>
                    <a:pt x="1418" y="8507"/>
                  </a:lnTo>
                  <a:lnTo>
                    <a:pt x="347" y="8507"/>
                  </a:lnTo>
                  <a:cubicBezTo>
                    <a:pt x="158" y="8507"/>
                    <a:pt x="1" y="8665"/>
                    <a:pt x="1" y="8854"/>
                  </a:cubicBezTo>
                  <a:cubicBezTo>
                    <a:pt x="1" y="9074"/>
                    <a:pt x="158" y="9232"/>
                    <a:pt x="347" y="9232"/>
                  </a:cubicBezTo>
                  <a:lnTo>
                    <a:pt x="1418" y="9232"/>
                  </a:lnTo>
                  <a:lnTo>
                    <a:pt x="1418" y="9578"/>
                  </a:lnTo>
                  <a:cubicBezTo>
                    <a:pt x="1418" y="10177"/>
                    <a:pt x="1891" y="10618"/>
                    <a:pt x="2458" y="10618"/>
                  </a:cubicBezTo>
                  <a:lnTo>
                    <a:pt x="2836" y="10618"/>
                  </a:lnTo>
                  <a:lnTo>
                    <a:pt x="2836" y="11689"/>
                  </a:lnTo>
                  <a:cubicBezTo>
                    <a:pt x="2836" y="11878"/>
                    <a:pt x="2994" y="12036"/>
                    <a:pt x="3183" y="12036"/>
                  </a:cubicBezTo>
                  <a:cubicBezTo>
                    <a:pt x="3372" y="12036"/>
                    <a:pt x="3529" y="11878"/>
                    <a:pt x="3529" y="11689"/>
                  </a:cubicBezTo>
                  <a:lnTo>
                    <a:pt x="3529" y="10618"/>
                  </a:lnTo>
                  <a:lnTo>
                    <a:pt x="4254" y="10618"/>
                  </a:lnTo>
                  <a:lnTo>
                    <a:pt x="4254" y="11689"/>
                  </a:lnTo>
                  <a:cubicBezTo>
                    <a:pt x="4254" y="11878"/>
                    <a:pt x="4411" y="12036"/>
                    <a:pt x="4600" y="12036"/>
                  </a:cubicBezTo>
                  <a:cubicBezTo>
                    <a:pt x="4789" y="12036"/>
                    <a:pt x="4947" y="11878"/>
                    <a:pt x="4947" y="11689"/>
                  </a:cubicBezTo>
                  <a:lnTo>
                    <a:pt x="4947" y="10618"/>
                  </a:lnTo>
                  <a:lnTo>
                    <a:pt x="5672" y="10618"/>
                  </a:lnTo>
                  <a:lnTo>
                    <a:pt x="5672" y="11689"/>
                  </a:lnTo>
                  <a:cubicBezTo>
                    <a:pt x="5672" y="11878"/>
                    <a:pt x="5829" y="12036"/>
                    <a:pt x="6018" y="12036"/>
                  </a:cubicBezTo>
                  <a:cubicBezTo>
                    <a:pt x="6207" y="12036"/>
                    <a:pt x="6365" y="11878"/>
                    <a:pt x="6365" y="11689"/>
                  </a:cubicBezTo>
                  <a:lnTo>
                    <a:pt x="6365" y="10618"/>
                  </a:lnTo>
                  <a:lnTo>
                    <a:pt x="7089" y="10618"/>
                  </a:lnTo>
                  <a:lnTo>
                    <a:pt x="7089" y="11689"/>
                  </a:lnTo>
                  <a:cubicBezTo>
                    <a:pt x="7089" y="11878"/>
                    <a:pt x="7247" y="12036"/>
                    <a:pt x="7436" y="12036"/>
                  </a:cubicBezTo>
                  <a:cubicBezTo>
                    <a:pt x="7625" y="12036"/>
                    <a:pt x="7782" y="11878"/>
                    <a:pt x="7782" y="11689"/>
                  </a:cubicBezTo>
                  <a:lnTo>
                    <a:pt x="7782" y="10618"/>
                  </a:lnTo>
                  <a:lnTo>
                    <a:pt x="8507" y="10618"/>
                  </a:lnTo>
                  <a:lnTo>
                    <a:pt x="8507" y="11689"/>
                  </a:lnTo>
                  <a:cubicBezTo>
                    <a:pt x="8507" y="11878"/>
                    <a:pt x="8665" y="12036"/>
                    <a:pt x="8854" y="12036"/>
                  </a:cubicBezTo>
                  <a:cubicBezTo>
                    <a:pt x="9043" y="12036"/>
                    <a:pt x="9200" y="11878"/>
                    <a:pt x="9200" y="11689"/>
                  </a:cubicBezTo>
                  <a:lnTo>
                    <a:pt x="9200" y="10618"/>
                  </a:lnTo>
                  <a:lnTo>
                    <a:pt x="9547" y="10618"/>
                  </a:lnTo>
                  <a:cubicBezTo>
                    <a:pt x="10145" y="10618"/>
                    <a:pt x="10618" y="10177"/>
                    <a:pt x="10618" y="9578"/>
                  </a:cubicBezTo>
                  <a:lnTo>
                    <a:pt x="10618" y="9232"/>
                  </a:lnTo>
                  <a:lnTo>
                    <a:pt x="11689" y="9232"/>
                  </a:lnTo>
                  <a:cubicBezTo>
                    <a:pt x="11878" y="9232"/>
                    <a:pt x="12036" y="9074"/>
                    <a:pt x="12036" y="8854"/>
                  </a:cubicBezTo>
                  <a:cubicBezTo>
                    <a:pt x="12036" y="8665"/>
                    <a:pt x="11878" y="8507"/>
                    <a:pt x="11689" y="8507"/>
                  </a:cubicBezTo>
                  <a:lnTo>
                    <a:pt x="10618" y="8507"/>
                  </a:lnTo>
                  <a:lnTo>
                    <a:pt x="10618" y="7814"/>
                  </a:lnTo>
                  <a:lnTo>
                    <a:pt x="11689" y="7814"/>
                  </a:lnTo>
                  <a:cubicBezTo>
                    <a:pt x="11878" y="7814"/>
                    <a:pt x="12036" y="7656"/>
                    <a:pt x="12036" y="7436"/>
                  </a:cubicBezTo>
                  <a:cubicBezTo>
                    <a:pt x="12036" y="7247"/>
                    <a:pt x="11878" y="7089"/>
                    <a:pt x="11689" y="7089"/>
                  </a:cubicBezTo>
                  <a:lnTo>
                    <a:pt x="10618" y="7089"/>
                  </a:lnTo>
                  <a:lnTo>
                    <a:pt x="10618" y="6396"/>
                  </a:lnTo>
                  <a:lnTo>
                    <a:pt x="11689" y="6396"/>
                  </a:lnTo>
                  <a:cubicBezTo>
                    <a:pt x="11878" y="6396"/>
                    <a:pt x="12036" y="6239"/>
                    <a:pt x="12036" y="6018"/>
                  </a:cubicBezTo>
                  <a:cubicBezTo>
                    <a:pt x="12036" y="5829"/>
                    <a:pt x="11878" y="5672"/>
                    <a:pt x="11689" y="5672"/>
                  </a:cubicBezTo>
                  <a:lnTo>
                    <a:pt x="10618" y="5672"/>
                  </a:lnTo>
                  <a:lnTo>
                    <a:pt x="10618" y="4978"/>
                  </a:lnTo>
                  <a:lnTo>
                    <a:pt x="11689" y="4978"/>
                  </a:lnTo>
                  <a:cubicBezTo>
                    <a:pt x="11878" y="4978"/>
                    <a:pt x="12036" y="4821"/>
                    <a:pt x="12036" y="4600"/>
                  </a:cubicBezTo>
                  <a:cubicBezTo>
                    <a:pt x="12036" y="4411"/>
                    <a:pt x="11878" y="4254"/>
                    <a:pt x="11689" y="4254"/>
                  </a:cubicBezTo>
                  <a:lnTo>
                    <a:pt x="10618" y="4254"/>
                  </a:lnTo>
                  <a:lnTo>
                    <a:pt x="10618" y="3529"/>
                  </a:lnTo>
                  <a:lnTo>
                    <a:pt x="11689" y="3529"/>
                  </a:lnTo>
                  <a:cubicBezTo>
                    <a:pt x="11878" y="3529"/>
                    <a:pt x="12036" y="3372"/>
                    <a:pt x="12036" y="3183"/>
                  </a:cubicBezTo>
                  <a:cubicBezTo>
                    <a:pt x="12036" y="2994"/>
                    <a:pt x="11878" y="2836"/>
                    <a:pt x="11689" y="2836"/>
                  </a:cubicBezTo>
                  <a:lnTo>
                    <a:pt x="10618" y="2836"/>
                  </a:lnTo>
                  <a:lnTo>
                    <a:pt x="10618" y="2490"/>
                  </a:lnTo>
                  <a:cubicBezTo>
                    <a:pt x="10618" y="1891"/>
                    <a:pt x="10145" y="1418"/>
                    <a:pt x="9547" y="1418"/>
                  </a:cubicBezTo>
                  <a:lnTo>
                    <a:pt x="9200" y="1418"/>
                  </a:lnTo>
                  <a:lnTo>
                    <a:pt x="9200" y="347"/>
                  </a:lnTo>
                  <a:cubicBezTo>
                    <a:pt x="9200" y="158"/>
                    <a:pt x="9043" y="1"/>
                    <a:pt x="8854" y="1"/>
                  </a:cubicBezTo>
                  <a:cubicBezTo>
                    <a:pt x="8665" y="1"/>
                    <a:pt x="8507" y="158"/>
                    <a:pt x="8507" y="347"/>
                  </a:cubicBezTo>
                  <a:lnTo>
                    <a:pt x="8507" y="1418"/>
                  </a:lnTo>
                  <a:lnTo>
                    <a:pt x="7782" y="1418"/>
                  </a:lnTo>
                  <a:lnTo>
                    <a:pt x="7782" y="347"/>
                  </a:lnTo>
                  <a:cubicBezTo>
                    <a:pt x="7782" y="158"/>
                    <a:pt x="7625" y="1"/>
                    <a:pt x="7436" y="1"/>
                  </a:cubicBezTo>
                  <a:cubicBezTo>
                    <a:pt x="7247" y="1"/>
                    <a:pt x="7089" y="158"/>
                    <a:pt x="7089" y="347"/>
                  </a:cubicBezTo>
                  <a:lnTo>
                    <a:pt x="7089" y="1418"/>
                  </a:lnTo>
                  <a:lnTo>
                    <a:pt x="6365" y="1418"/>
                  </a:lnTo>
                  <a:lnTo>
                    <a:pt x="6365" y="347"/>
                  </a:lnTo>
                  <a:cubicBezTo>
                    <a:pt x="6365" y="158"/>
                    <a:pt x="6207" y="1"/>
                    <a:pt x="6018" y="1"/>
                  </a:cubicBezTo>
                  <a:cubicBezTo>
                    <a:pt x="5829" y="1"/>
                    <a:pt x="5672" y="158"/>
                    <a:pt x="5672" y="347"/>
                  </a:cubicBezTo>
                  <a:lnTo>
                    <a:pt x="5672" y="1418"/>
                  </a:lnTo>
                  <a:lnTo>
                    <a:pt x="4947" y="1418"/>
                  </a:lnTo>
                  <a:lnTo>
                    <a:pt x="4947" y="347"/>
                  </a:lnTo>
                  <a:cubicBezTo>
                    <a:pt x="4947" y="158"/>
                    <a:pt x="4789" y="1"/>
                    <a:pt x="4600" y="1"/>
                  </a:cubicBezTo>
                  <a:cubicBezTo>
                    <a:pt x="4411" y="1"/>
                    <a:pt x="4254" y="158"/>
                    <a:pt x="4254" y="347"/>
                  </a:cubicBezTo>
                  <a:lnTo>
                    <a:pt x="4254" y="1418"/>
                  </a:lnTo>
                  <a:lnTo>
                    <a:pt x="3529" y="1418"/>
                  </a:lnTo>
                  <a:lnTo>
                    <a:pt x="3529" y="347"/>
                  </a:lnTo>
                  <a:cubicBezTo>
                    <a:pt x="3529" y="158"/>
                    <a:pt x="3372" y="1"/>
                    <a:pt x="3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330;p87">
              <a:extLst>
                <a:ext uri="{FF2B5EF4-FFF2-40B4-BE49-F238E27FC236}">
                  <a16:creationId xmlns:a16="http://schemas.microsoft.com/office/drawing/2014/main" id="{9879F50C-367A-451D-950E-239CDA3B3E00}"/>
                </a:ext>
              </a:extLst>
            </p:cNvPr>
            <p:cNvSpPr/>
            <p:nvPr/>
          </p:nvSpPr>
          <p:spPr>
            <a:xfrm>
              <a:off x="-44369750" y="3317850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0331;p87">
              <a:extLst>
                <a:ext uri="{FF2B5EF4-FFF2-40B4-BE49-F238E27FC236}">
                  <a16:creationId xmlns:a16="http://schemas.microsoft.com/office/drawing/2014/main" id="{B06B86F1-E1B7-ADC4-2087-71A9FBFB2E07}"/>
                </a:ext>
              </a:extLst>
            </p:cNvPr>
            <p:cNvSpPr/>
            <p:nvPr/>
          </p:nvSpPr>
          <p:spPr>
            <a:xfrm>
              <a:off x="-44411500" y="3275325"/>
              <a:ext cx="100825" cy="102400"/>
            </a:xfrm>
            <a:custGeom>
              <a:avLst/>
              <a:gdLst/>
              <a:ahLst/>
              <a:cxnLst/>
              <a:rect l="l" t="t" r="r" b="b"/>
              <a:pathLst>
                <a:path w="4033" h="4096" extrusionOk="0">
                  <a:moveTo>
                    <a:pt x="2017" y="1008"/>
                  </a:moveTo>
                  <a:cubicBezTo>
                    <a:pt x="2615" y="1008"/>
                    <a:pt x="3088" y="1481"/>
                    <a:pt x="3088" y="2048"/>
                  </a:cubicBezTo>
                  <a:cubicBezTo>
                    <a:pt x="3088" y="2647"/>
                    <a:pt x="2615" y="3119"/>
                    <a:pt x="2017" y="3119"/>
                  </a:cubicBezTo>
                  <a:cubicBezTo>
                    <a:pt x="1418" y="3119"/>
                    <a:pt x="945" y="2647"/>
                    <a:pt x="945" y="2048"/>
                  </a:cubicBezTo>
                  <a:cubicBezTo>
                    <a:pt x="945" y="1481"/>
                    <a:pt x="1418" y="1008"/>
                    <a:pt x="2017" y="1008"/>
                  </a:cubicBezTo>
                  <a:close/>
                  <a:moveTo>
                    <a:pt x="1670" y="0"/>
                  </a:moveTo>
                  <a:lnTo>
                    <a:pt x="1670" y="126"/>
                  </a:lnTo>
                  <a:cubicBezTo>
                    <a:pt x="1670" y="284"/>
                    <a:pt x="1576" y="410"/>
                    <a:pt x="1418" y="441"/>
                  </a:cubicBezTo>
                  <a:cubicBezTo>
                    <a:pt x="1229" y="536"/>
                    <a:pt x="1040" y="630"/>
                    <a:pt x="882" y="756"/>
                  </a:cubicBezTo>
                  <a:cubicBezTo>
                    <a:pt x="809" y="811"/>
                    <a:pt x="725" y="845"/>
                    <a:pt x="643" y="845"/>
                  </a:cubicBezTo>
                  <a:cubicBezTo>
                    <a:pt x="584" y="845"/>
                    <a:pt x="526" y="828"/>
                    <a:pt x="473" y="788"/>
                  </a:cubicBezTo>
                  <a:lnTo>
                    <a:pt x="347" y="725"/>
                  </a:lnTo>
                  <a:lnTo>
                    <a:pt x="0" y="1324"/>
                  </a:lnTo>
                  <a:lnTo>
                    <a:pt x="126" y="1387"/>
                  </a:lnTo>
                  <a:cubicBezTo>
                    <a:pt x="252" y="1481"/>
                    <a:pt x="315" y="1639"/>
                    <a:pt x="284" y="1733"/>
                  </a:cubicBezTo>
                  <a:cubicBezTo>
                    <a:pt x="252" y="1985"/>
                    <a:pt x="252" y="2143"/>
                    <a:pt x="284" y="2363"/>
                  </a:cubicBezTo>
                  <a:cubicBezTo>
                    <a:pt x="315" y="2521"/>
                    <a:pt x="252" y="2647"/>
                    <a:pt x="126" y="2741"/>
                  </a:cubicBezTo>
                  <a:lnTo>
                    <a:pt x="0" y="2804"/>
                  </a:lnTo>
                  <a:lnTo>
                    <a:pt x="347" y="3403"/>
                  </a:lnTo>
                  <a:lnTo>
                    <a:pt x="473" y="3308"/>
                  </a:lnTo>
                  <a:cubicBezTo>
                    <a:pt x="518" y="3286"/>
                    <a:pt x="566" y="3276"/>
                    <a:pt x="616" y="3276"/>
                  </a:cubicBezTo>
                  <a:cubicBezTo>
                    <a:pt x="707" y="3276"/>
                    <a:pt x="801" y="3310"/>
                    <a:pt x="882" y="3371"/>
                  </a:cubicBezTo>
                  <a:cubicBezTo>
                    <a:pt x="1040" y="3529"/>
                    <a:pt x="1229" y="3592"/>
                    <a:pt x="1418" y="3686"/>
                  </a:cubicBezTo>
                  <a:cubicBezTo>
                    <a:pt x="1576" y="3718"/>
                    <a:pt x="1670" y="3875"/>
                    <a:pt x="1670" y="4001"/>
                  </a:cubicBezTo>
                  <a:lnTo>
                    <a:pt x="1670" y="4096"/>
                  </a:lnTo>
                  <a:lnTo>
                    <a:pt x="2363" y="4096"/>
                  </a:lnTo>
                  <a:lnTo>
                    <a:pt x="2363" y="4001"/>
                  </a:lnTo>
                  <a:cubicBezTo>
                    <a:pt x="2363" y="3844"/>
                    <a:pt x="2458" y="3718"/>
                    <a:pt x="2615" y="3686"/>
                  </a:cubicBezTo>
                  <a:cubicBezTo>
                    <a:pt x="2804" y="3592"/>
                    <a:pt x="2993" y="3466"/>
                    <a:pt x="3151" y="3371"/>
                  </a:cubicBezTo>
                  <a:cubicBezTo>
                    <a:pt x="3232" y="3310"/>
                    <a:pt x="3327" y="3276"/>
                    <a:pt x="3417" y="3276"/>
                  </a:cubicBezTo>
                  <a:cubicBezTo>
                    <a:pt x="3467" y="3276"/>
                    <a:pt x="3516" y="3286"/>
                    <a:pt x="3560" y="3308"/>
                  </a:cubicBezTo>
                  <a:lnTo>
                    <a:pt x="3686" y="3403"/>
                  </a:lnTo>
                  <a:lnTo>
                    <a:pt x="4033" y="2804"/>
                  </a:lnTo>
                  <a:lnTo>
                    <a:pt x="3907" y="2741"/>
                  </a:lnTo>
                  <a:cubicBezTo>
                    <a:pt x="3781" y="2647"/>
                    <a:pt x="3718" y="2489"/>
                    <a:pt x="3749" y="2363"/>
                  </a:cubicBezTo>
                  <a:cubicBezTo>
                    <a:pt x="3781" y="2143"/>
                    <a:pt x="3781" y="1985"/>
                    <a:pt x="3749" y="1733"/>
                  </a:cubicBezTo>
                  <a:cubicBezTo>
                    <a:pt x="3718" y="1576"/>
                    <a:pt x="3781" y="1481"/>
                    <a:pt x="3907" y="1387"/>
                  </a:cubicBezTo>
                  <a:lnTo>
                    <a:pt x="4033" y="1324"/>
                  </a:lnTo>
                  <a:lnTo>
                    <a:pt x="3686" y="725"/>
                  </a:lnTo>
                  <a:lnTo>
                    <a:pt x="3560" y="788"/>
                  </a:lnTo>
                  <a:cubicBezTo>
                    <a:pt x="3502" y="832"/>
                    <a:pt x="3437" y="855"/>
                    <a:pt x="3371" y="855"/>
                  </a:cubicBezTo>
                  <a:cubicBezTo>
                    <a:pt x="3295" y="855"/>
                    <a:pt x="3218" y="824"/>
                    <a:pt x="3151" y="756"/>
                  </a:cubicBezTo>
                  <a:cubicBezTo>
                    <a:pt x="2993" y="599"/>
                    <a:pt x="2804" y="536"/>
                    <a:pt x="2615" y="441"/>
                  </a:cubicBezTo>
                  <a:cubicBezTo>
                    <a:pt x="2458" y="410"/>
                    <a:pt x="2363" y="252"/>
                    <a:pt x="2363" y="126"/>
                  </a:cubicBezTo>
                  <a:lnTo>
                    <a:pt x="236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8" name="Gerade Verbindung mit Pfeil 37">
            <a:extLst>
              <a:ext uri="{FF2B5EF4-FFF2-40B4-BE49-F238E27FC236}">
                <a16:creationId xmlns:a16="http://schemas.microsoft.com/office/drawing/2014/main" id="{E3D3E488-C6B7-205F-26A7-E9BE705C3C15}"/>
              </a:ext>
            </a:extLst>
          </p:cNvPr>
          <p:cNvCxnSpPr>
            <a:cxnSpLocks/>
          </p:cNvCxnSpPr>
          <p:nvPr/>
        </p:nvCxnSpPr>
        <p:spPr>
          <a:xfrm flipV="1">
            <a:off x="2633568" y="2682560"/>
            <a:ext cx="1501552" cy="1386132"/>
          </a:xfrm>
          <a:prstGeom prst="straightConnector1">
            <a:avLst/>
          </a:prstGeom>
          <a:ln>
            <a:solidFill>
              <a:srgbClr val="000000">
                <a:alpha val="98824"/>
              </a:srgbClr>
            </a:solidFill>
            <a:tailEnd type="triangle"/>
          </a:ln>
          <a:effectLst>
            <a:outerShdw blurRad="1270000" dist="2540000" dir="21540000" algn="ctr" rotWithShape="0">
              <a:srgbClr val="000000">
                <a:alpha val="0"/>
              </a:srgb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2" name="Gerade Verbindung mit Pfeil 41">
            <a:extLst>
              <a:ext uri="{FF2B5EF4-FFF2-40B4-BE49-F238E27FC236}">
                <a16:creationId xmlns:a16="http://schemas.microsoft.com/office/drawing/2014/main" id="{51490D42-DF24-2D72-E074-01A2106B3B64}"/>
              </a:ext>
            </a:extLst>
          </p:cNvPr>
          <p:cNvCxnSpPr>
            <a:cxnSpLocks/>
          </p:cNvCxnSpPr>
          <p:nvPr/>
        </p:nvCxnSpPr>
        <p:spPr>
          <a:xfrm flipH="1" flipV="1">
            <a:off x="5385447" y="2682560"/>
            <a:ext cx="1452356" cy="1410326"/>
          </a:xfrm>
          <a:prstGeom prst="straightConnector1">
            <a:avLst/>
          </a:prstGeom>
          <a:ln>
            <a:solidFill>
              <a:srgbClr val="000000">
                <a:alpha val="98824"/>
              </a:srgbClr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9" name="Gerade Verbindung mit Pfeil 48">
            <a:extLst>
              <a:ext uri="{FF2B5EF4-FFF2-40B4-BE49-F238E27FC236}">
                <a16:creationId xmlns:a16="http://schemas.microsoft.com/office/drawing/2014/main" id="{AEA84623-F999-E94F-333F-3550723F741B}"/>
              </a:ext>
            </a:extLst>
          </p:cNvPr>
          <p:cNvCxnSpPr>
            <a:cxnSpLocks/>
          </p:cNvCxnSpPr>
          <p:nvPr/>
        </p:nvCxnSpPr>
        <p:spPr>
          <a:xfrm flipV="1">
            <a:off x="4729885" y="2895005"/>
            <a:ext cx="0" cy="1093671"/>
          </a:xfrm>
          <a:prstGeom prst="straightConnector1">
            <a:avLst/>
          </a:prstGeom>
          <a:ln>
            <a:solidFill>
              <a:srgbClr val="000000">
                <a:alpha val="98824"/>
              </a:srgbClr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4" name="Grafik 3" descr="Ein Bild, das Grafiken, Schrift, Grafikdesign, Screenshot enthält.&#10;&#10;Automatisch generierte Beschreibung">
            <a:extLst>
              <a:ext uri="{FF2B5EF4-FFF2-40B4-BE49-F238E27FC236}">
                <a16:creationId xmlns:a16="http://schemas.microsoft.com/office/drawing/2014/main" id="{F4E50BD0-950F-35D9-C90D-E8894391A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3887" y="4724972"/>
            <a:ext cx="1340113" cy="41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729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481;p37">
            <a:extLst>
              <a:ext uri="{FF2B5EF4-FFF2-40B4-BE49-F238E27FC236}">
                <a16:creationId xmlns:a16="http://schemas.microsoft.com/office/drawing/2014/main" id="{B603CEB9-B7B1-AAEE-B533-D0E56664B254}"/>
              </a:ext>
            </a:extLst>
          </p:cNvPr>
          <p:cNvSpPr/>
          <p:nvPr/>
        </p:nvSpPr>
        <p:spPr>
          <a:xfrm rot="1799054">
            <a:off x="6501389" y="4044879"/>
            <a:ext cx="1112461" cy="823224"/>
          </a:xfrm>
          <a:custGeom>
            <a:avLst/>
            <a:gdLst/>
            <a:ahLst/>
            <a:cxnLst/>
            <a:rect l="l" t="t" r="r" b="b"/>
            <a:pathLst>
              <a:path w="49852" h="37093" extrusionOk="0">
                <a:moveTo>
                  <a:pt x="27103" y="0"/>
                </a:moveTo>
                <a:cubicBezTo>
                  <a:pt x="22256" y="0"/>
                  <a:pt x="17336" y="1522"/>
                  <a:pt x="13404" y="4557"/>
                </a:cubicBezTo>
                <a:cubicBezTo>
                  <a:pt x="5622" y="10558"/>
                  <a:pt x="1" y="24707"/>
                  <a:pt x="8085" y="32711"/>
                </a:cubicBezTo>
                <a:cubicBezTo>
                  <a:pt x="11180" y="35777"/>
                  <a:pt x="15588" y="37092"/>
                  <a:pt x="19994" y="37092"/>
                </a:cubicBezTo>
                <a:cubicBezTo>
                  <a:pt x="21294" y="37092"/>
                  <a:pt x="22593" y="36978"/>
                  <a:pt x="23858" y="36760"/>
                </a:cubicBezTo>
                <a:cubicBezTo>
                  <a:pt x="35086" y="34807"/>
                  <a:pt x="49851" y="26829"/>
                  <a:pt x="45895" y="13243"/>
                </a:cubicBezTo>
                <a:cubicBezTo>
                  <a:pt x="43523" y="5108"/>
                  <a:pt x="36593" y="744"/>
                  <a:pt x="29125" y="89"/>
                </a:cubicBezTo>
                <a:cubicBezTo>
                  <a:pt x="28454" y="30"/>
                  <a:pt x="27779" y="0"/>
                  <a:pt x="27103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dirty="0"/>
          </a:p>
        </p:txBody>
      </p:sp>
      <p:sp>
        <p:nvSpPr>
          <p:cNvPr id="34" name="Google Shape;481;p37">
            <a:extLst>
              <a:ext uri="{FF2B5EF4-FFF2-40B4-BE49-F238E27FC236}">
                <a16:creationId xmlns:a16="http://schemas.microsoft.com/office/drawing/2014/main" id="{929666EC-DC1B-3DA1-BC3B-92B4EEC19093}"/>
              </a:ext>
            </a:extLst>
          </p:cNvPr>
          <p:cNvSpPr/>
          <p:nvPr/>
        </p:nvSpPr>
        <p:spPr>
          <a:xfrm rot="1799054">
            <a:off x="4172456" y="3993311"/>
            <a:ext cx="1112461" cy="823224"/>
          </a:xfrm>
          <a:custGeom>
            <a:avLst/>
            <a:gdLst/>
            <a:ahLst/>
            <a:cxnLst/>
            <a:rect l="l" t="t" r="r" b="b"/>
            <a:pathLst>
              <a:path w="49852" h="37093" extrusionOk="0">
                <a:moveTo>
                  <a:pt x="27103" y="0"/>
                </a:moveTo>
                <a:cubicBezTo>
                  <a:pt x="22256" y="0"/>
                  <a:pt x="17336" y="1522"/>
                  <a:pt x="13404" y="4557"/>
                </a:cubicBezTo>
                <a:cubicBezTo>
                  <a:pt x="5622" y="10558"/>
                  <a:pt x="1" y="24707"/>
                  <a:pt x="8085" y="32711"/>
                </a:cubicBezTo>
                <a:cubicBezTo>
                  <a:pt x="11180" y="35777"/>
                  <a:pt x="15588" y="37092"/>
                  <a:pt x="19994" y="37092"/>
                </a:cubicBezTo>
                <a:cubicBezTo>
                  <a:pt x="21294" y="37092"/>
                  <a:pt x="22593" y="36978"/>
                  <a:pt x="23858" y="36760"/>
                </a:cubicBezTo>
                <a:cubicBezTo>
                  <a:pt x="35086" y="34807"/>
                  <a:pt x="49851" y="26829"/>
                  <a:pt x="45895" y="13243"/>
                </a:cubicBezTo>
                <a:cubicBezTo>
                  <a:pt x="43523" y="5108"/>
                  <a:pt x="36593" y="744"/>
                  <a:pt x="29125" y="89"/>
                </a:cubicBezTo>
                <a:cubicBezTo>
                  <a:pt x="28454" y="30"/>
                  <a:pt x="27779" y="0"/>
                  <a:pt x="27103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dirty="0"/>
          </a:p>
        </p:txBody>
      </p:sp>
      <p:sp>
        <p:nvSpPr>
          <p:cNvPr id="35" name="Google Shape;481;p37">
            <a:extLst>
              <a:ext uri="{FF2B5EF4-FFF2-40B4-BE49-F238E27FC236}">
                <a16:creationId xmlns:a16="http://schemas.microsoft.com/office/drawing/2014/main" id="{1E2FC17B-E6A8-A032-B050-0BF39FB66E11}"/>
              </a:ext>
            </a:extLst>
          </p:cNvPr>
          <p:cNvSpPr/>
          <p:nvPr/>
        </p:nvSpPr>
        <p:spPr>
          <a:xfrm rot="1799054">
            <a:off x="1842194" y="4011769"/>
            <a:ext cx="1112461" cy="823224"/>
          </a:xfrm>
          <a:custGeom>
            <a:avLst/>
            <a:gdLst/>
            <a:ahLst/>
            <a:cxnLst/>
            <a:rect l="l" t="t" r="r" b="b"/>
            <a:pathLst>
              <a:path w="49852" h="37093" extrusionOk="0">
                <a:moveTo>
                  <a:pt x="27103" y="0"/>
                </a:moveTo>
                <a:cubicBezTo>
                  <a:pt x="22256" y="0"/>
                  <a:pt x="17336" y="1522"/>
                  <a:pt x="13404" y="4557"/>
                </a:cubicBezTo>
                <a:cubicBezTo>
                  <a:pt x="5622" y="10558"/>
                  <a:pt x="1" y="24707"/>
                  <a:pt x="8085" y="32711"/>
                </a:cubicBezTo>
                <a:cubicBezTo>
                  <a:pt x="11180" y="35777"/>
                  <a:pt x="15588" y="37092"/>
                  <a:pt x="19994" y="37092"/>
                </a:cubicBezTo>
                <a:cubicBezTo>
                  <a:pt x="21294" y="37092"/>
                  <a:pt x="22593" y="36978"/>
                  <a:pt x="23858" y="36760"/>
                </a:cubicBezTo>
                <a:cubicBezTo>
                  <a:pt x="35086" y="34807"/>
                  <a:pt x="49851" y="26829"/>
                  <a:pt x="45895" y="13243"/>
                </a:cubicBezTo>
                <a:cubicBezTo>
                  <a:pt x="43523" y="5108"/>
                  <a:pt x="36593" y="744"/>
                  <a:pt x="29125" y="89"/>
                </a:cubicBezTo>
                <a:cubicBezTo>
                  <a:pt x="28454" y="30"/>
                  <a:pt x="27779" y="0"/>
                  <a:pt x="27103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dirty="0"/>
          </a:p>
        </p:txBody>
      </p:sp>
      <p:sp>
        <p:nvSpPr>
          <p:cNvPr id="10" name="Google Shape;714;p43">
            <a:extLst>
              <a:ext uri="{FF2B5EF4-FFF2-40B4-BE49-F238E27FC236}">
                <a16:creationId xmlns:a16="http://schemas.microsoft.com/office/drawing/2014/main" id="{273745CE-40B8-2191-2816-7DB36AD9CD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200" dirty="0">
                <a:solidFill>
                  <a:schemeClr val="accent2"/>
                </a:solidFill>
              </a:rPr>
              <a:t>Federated</a:t>
            </a:r>
            <a:r>
              <a:rPr lang="en-US" dirty="0">
                <a:solidFill>
                  <a:schemeClr val="accent2"/>
                </a:solidFill>
              </a:rPr>
              <a:t> Ansatz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2" name="Google Shape;481;p37">
            <a:extLst>
              <a:ext uri="{FF2B5EF4-FFF2-40B4-BE49-F238E27FC236}">
                <a16:creationId xmlns:a16="http://schemas.microsoft.com/office/drawing/2014/main" id="{D94B273C-AA8D-8038-0560-4648D8BD49F8}"/>
              </a:ext>
            </a:extLst>
          </p:cNvPr>
          <p:cNvSpPr/>
          <p:nvPr/>
        </p:nvSpPr>
        <p:spPr>
          <a:xfrm rot="1799054">
            <a:off x="3823712" y="1556607"/>
            <a:ext cx="1841046" cy="1369854"/>
          </a:xfrm>
          <a:custGeom>
            <a:avLst/>
            <a:gdLst/>
            <a:ahLst/>
            <a:cxnLst/>
            <a:rect l="l" t="t" r="r" b="b"/>
            <a:pathLst>
              <a:path w="49852" h="37093" extrusionOk="0">
                <a:moveTo>
                  <a:pt x="27103" y="0"/>
                </a:moveTo>
                <a:cubicBezTo>
                  <a:pt x="22256" y="0"/>
                  <a:pt x="17336" y="1522"/>
                  <a:pt x="13404" y="4557"/>
                </a:cubicBezTo>
                <a:cubicBezTo>
                  <a:pt x="5622" y="10558"/>
                  <a:pt x="1" y="24707"/>
                  <a:pt x="8085" y="32711"/>
                </a:cubicBezTo>
                <a:cubicBezTo>
                  <a:pt x="11180" y="35777"/>
                  <a:pt x="15588" y="37092"/>
                  <a:pt x="19994" y="37092"/>
                </a:cubicBezTo>
                <a:cubicBezTo>
                  <a:pt x="21294" y="37092"/>
                  <a:pt x="22593" y="36978"/>
                  <a:pt x="23858" y="36760"/>
                </a:cubicBezTo>
                <a:cubicBezTo>
                  <a:pt x="35086" y="34807"/>
                  <a:pt x="49851" y="26829"/>
                  <a:pt x="45895" y="13243"/>
                </a:cubicBezTo>
                <a:cubicBezTo>
                  <a:pt x="43523" y="5108"/>
                  <a:pt x="36593" y="744"/>
                  <a:pt x="29125" y="89"/>
                </a:cubicBezTo>
                <a:cubicBezTo>
                  <a:pt x="28454" y="30"/>
                  <a:pt x="27779" y="0"/>
                  <a:pt x="27103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F94A191D-180D-A371-5F3E-583E606DE284}"/>
              </a:ext>
            </a:extLst>
          </p:cNvPr>
          <p:cNvSpPr txBox="1"/>
          <p:nvPr/>
        </p:nvSpPr>
        <p:spPr>
          <a:xfrm>
            <a:off x="4271965" y="1200670"/>
            <a:ext cx="944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chemeClr val="accent1"/>
                </a:solidFill>
                <a:latin typeface="Montserrat"/>
                <a:sym typeface="Montserrat"/>
              </a:rPr>
              <a:t>Cloud</a:t>
            </a:r>
            <a:endParaRPr lang="de-DE" dirty="0">
              <a:solidFill>
                <a:schemeClr val="accent1"/>
              </a:solidFill>
              <a:latin typeface="Montserrat"/>
              <a:sym typeface="Montserrat"/>
            </a:endParaRPr>
          </a:p>
        </p:txBody>
      </p:sp>
      <p:grpSp>
        <p:nvGrpSpPr>
          <p:cNvPr id="5" name="Google Shape;8740;p84">
            <a:extLst>
              <a:ext uri="{FF2B5EF4-FFF2-40B4-BE49-F238E27FC236}">
                <a16:creationId xmlns:a16="http://schemas.microsoft.com/office/drawing/2014/main" id="{BF79C886-48EC-3116-891E-5EAC9D27FE31}"/>
              </a:ext>
            </a:extLst>
          </p:cNvPr>
          <p:cNvGrpSpPr/>
          <p:nvPr/>
        </p:nvGrpSpPr>
        <p:grpSpPr>
          <a:xfrm>
            <a:off x="6678803" y="4265079"/>
            <a:ext cx="355663" cy="308725"/>
            <a:chOff x="-28462125" y="3199700"/>
            <a:chExt cx="298550" cy="259150"/>
          </a:xfrm>
          <a:solidFill>
            <a:schemeClr val="accent1"/>
          </a:solidFill>
        </p:grpSpPr>
        <p:sp>
          <p:nvSpPr>
            <p:cNvPr id="16" name="Google Shape;8741;p84">
              <a:extLst>
                <a:ext uri="{FF2B5EF4-FFF2-40B4-BE49-F238E27FC236}">
                  <a16:creationId xmlns:a16="http://schemas.microsoft.com/office/drawing/2014/main" id="{6C4AF53B-6986-B3AF-1259-0EC2218313E3}"/>
                </a:ext>
              </a:extLst>
            </p:cNvPr>
            <p:cNvSpPr/>
            <p:nvPr/>
          </p:nvSpPr>
          <p:spPr>
            <a:xfrm>
              <a:off x="-28459750" y="3284775"/>
              <a:ext cx="296175" cy="104775"/>
            </a:xfrm>
            <a:custGeom>
              <a:avLst/>
              <a:gdLst/>
              <a:ahLst/>
              <a:cxnLst/>
              <a:rect l="l" t="t" r="r" b="b"/>
              <a:pathLst>
                <a:path w="11847" h="4191" extrusionOk="0">
                  <a:moveTo>
                    <a:pt x="5230" y="0"/>
                  </a:moveTo>
                  <a:cubicBezTo>
                    <a:pt x="5073" y="0"/>
                    <a:pt x="4947" y="63"/>
                    <a:pt x="4915" y="189"/>
                  </a:cubicBezTo>
                  <a:lnTo>
                    <a:pt x="4096" y="2080"/>
                  </a:lnTo>
                  <a:lnTo>
                    <a:pt x="347" y="2080"/>
                  </a:lnTo>
                  <a:cubicBezTo>
                    <a:pt x="158" y="2080"/>
                    <a:pt x="0" y="2237"/>
                    <a:pt x="0" y="2426"/>
                  </a:cubicBezTo>
                  <a:cubicBezTo>
                    <a:pt x="0" y="2615"/>
                    <a:pt x="158" y="2773"/>
                    <a:pt x="347" y="2773"/>
                  </a:cubicBezTo>
                  <a:lnTo>
                    <a:pt x="4316" y="2773"/>
                  </a:lnTo>
                  <a:cubicBezTo>
                    <a:pt x="4411" y="2773"/>
                    <a:pt x="4505" y="2710"/>
                    <a:pt x="4600" y="2584"/>
                  </a:cubicBezTo>
                  <a:lnTo>
                    <a:pt x="5199" y="1292"/>
                  </a:lnTo>
                  <a:lnTo>
                    <a:pt x="6238" y="3970"/>
                  </a:lnTo>
                  <a:cubicBezTo>
                    <a:pt x="6301" y="4096"/>
                    <a:pt x="6396" y="4159"/>
                    <a:pt x="6522" y="4191"/>
                  </a:cubicBezTo>
                  <a:lnTo>
                    <a:pt x="6553" y="4191"/>
                  </a:lnTo>
                  <a:cubicBezTo>
                    <a:pt x="6679" y="4191"/>
                    <a:pt x="6805" y="4127"/>
                    <a:pt x="6868" y="4033"/>
                  </a:cubicBezTo>
                  <a:lnTo>
                    <a:pt x="7624" y="2836"/>
                  </a:lnTo>
                  <a:lnTo>
                    <a:pt x="11500" y="2836"/>
                  </a:lnTo>
                  <a:cubicBezTo>
                    <a:pt x="11689" y="2836"/>
                    <a:pt x="11846" y="2678"/>
                    <a:pt x="11846" y="2458"/>
                  </a:cubicBezTo>
                  <a:cubicBezTo>
                    <a:pt x="11846" y="2269"/>
                    <a:pt x="11689" y="2111"/>
                    <a:pt x="11500" y="2111"/>
                  </a:cubicBezTo>
                  <a:lnTo>
                    <a:pt x="7435" y="2111"/>
                  </a:lnTo>
                  <a:cubicBezTo>
                    <a:pt x="7309" y="2111"/>
                    <a:pt x="7183" y="2206"/>
                    <a:pt x="7120" y="2269"/>
                  </a:cubicBezTo>
                  <a:lnTo>
                    <a:pt x="6648" y="3056"/>
                  </a:lnTo>
                  <a:lnTo>
                    <a:pt x="5545" y="221"/>
                  </a:lnTo>
                  <a:cubicBezTo>
                    <a:pt x="5514" y="95"/>
                    <a:pt x="5388" y="0"/>
                    <a:pt x="52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742;p84">
              <a:extLst>
                <a:ext uri="{FF2B5EF4-FFF2-40B4-BE49-F238E27FC236}">
                  <a16:creationId xmlns:a16="http://schemas.microsoft.com/office/drawing/2014/main" id="{F48E6AF3-67D5-81A9-7E12-78A87FC08ED7}"/>
                </a:ext>
              </a:extLst>
            </p:cNvPr>
            <p:cNvSpPr/>
            <p:nvPr/>
          </p:nvSpPr>
          <p:spPr>
            <a:xfrm>
              <a:off x="-28462125" y="3199700"/>
              <a:ext cx="295400" cy="125275"/>
            </a:xfrm>
            <a:custGeom>
              <a:avLst/>
              <a:gdLst/>
              <a:ahLst/>
              <a:cxnLst/>
              <a:rect l="l" t="t" r="r" b="b"/>
              <a:pathLst>
                <a:path w="11816" h="5011" extrusionOk="0">
                  <a:moveTo>
                    <a:pt x="3151" y="1"/>
                  </a:moveTo>
                  <a:cubicBezTo>
                    <a:pt x="1387" y="1"/>
                    <a:pt x="1" y="1419"/>
                    <a:pt x="1" y="3277"/>
                  </a:cubicBezTo>
                  <a:cubicBezTo>
                    <a:pt x="1" y="3876"/>
                    <a:pt x="158" y="4349"/>
                    <a:pt x="442" y="4821"/>
                  </a:cubicBezTo>
                  <a:lnTo>
                    <a:pt x="3655" y="4821"/>
                  </a:lnTo>
                  <a:lnTo>
                    <a:pt x="4285" y="3340"/>
                  </a:lnTo>
                  <a:cubicBezTo>
                    <a:pt x="4443" y="2994"/>
                    <a:pt x="4821" y="2773"/>
                    <a:pt x="5199" y="2710"/>
                  </a:cubicBezTo>
                  <a:cubicBezTo>
                    <a:pt x="5672" y="2710"/>
                    <a:pt x="6018" y="2994"/>
                    <a:pt x="6176" y="3403"/>
                  </a:cubicBezTo>
                  <a:lnTo>
                    <a:pt x="6806" y="5010"/>
                  </a:lnTo>
                  <a:cubicBezTo>
                    <a:pt x="6963" y="4884"/>
                    <a:pt x="7215" y="4821"/>
                    <a:pt x="7404" y="4821"/>
                  </a:cubicBezTo>
                  <a:lnTo>
                    <a:pt x="11374" y="4821"/>
                  </a:lnTo>
                  <a:cubicBezTo>
                    <a:pt x="11626" y="4349"/>
                    <a:pt x="11815" y="3813"/>
                    <a:pt x="11815" y="3277"/>
                  </a:cubicBezTo>
                  <a:cubicBezTo>
                    <a:pt x="11815" y="1419"/>
                    <a:pt x="10429" y="1"/>
                    <a:pt x="8665" y="1"/>
                  </a:cubicBezTo>
                  <a:cubicBezTo>
                    <a:pt x="7247" y="1"/>
                    <a:pt x="6396" y="977"/>
                    <a:pt x="5924" y="1860"/>
                  </a:cubicBezTo>
                  <a:cubicBezTo>
                    <a:pt x="5451" y="977"/>
                    <a:pt x="4537" y="1"/>
                    <a:pt x="31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743;p84">
              <a:extLst>
                <a:ext uri="{FF2B5EF4-FFF2-40B4-BE49-F238E27FC236}">
                  <a16:creationId xmlns:a16="http://schemas.microsoft.com/office/drawing/2014/main" id="{9A1A60E0-12E6-5B74-266B-D6C79388A3CC}"/>
                </a:ext>
              </a:extLst>
            </p:cNvPr>
            <p:cNvSpPr/>
            <p:nvPr/>
          </p:nvSpPr>
          <p:spPr>
            <a:xfrm>
              <a:off x="-28405400" y="3360375"/>
              <a:ext cx="186675" cy="98475"/>
            </a:xfrm>
            <a:custGeom>
              <a:avLst/>
              <a:gdLst/>
              <a:ahLst/>
              <a:cxnLst/>
              <a:rect l="l" t="t" r="r" b="b"/>
              <a:pathLst>
                <a:path w="7467" h="3939" extrusionOk="0">
                  <a:moveTo>
                    <a:pt x="2962" y="1"/>
                  </a:moveTo>
                  <a:cubicBezTo>
                    <a:pt x="2773" y="284"/>
                    <a:pt x="2458" y="442"/>
                    <a:pt x="2111" y="442"/>
                  </a:cubicBezTo>
                  <a:lnTo>
                    <a:pt x="0" y="442"/>
                  </a:lnTo>
                  <a:cubicBezTo>
                    <a:pt x="158" y="599"/>
                    <a:pt x="347" y="757"/>
                    <a:pt x="536" y="914"/>
                  </a:cubicBezTo>
                  <a:cubicBezTo>
                    <a:pt x="1449" y="1734"/>
                    <a:pt x="2426" y="2647"/>
                    <a:pt x="3434" y="3813"/>
                  </a:cubicBezTo>
                  <a:cubicBezTo>
                    <a:pt x="3529" y="3907"/>
                    <a:pt x="3592" y="3939"/>
                    <a:pt x="3718" y="3939"/>
                  </a:cubicBezTo>
                  <a:cubicBezTo>
                    <a:pt x="3844" y="3939"/>
                    <a:pt x="3907" y="3907"/>
                    <a:pt x="4001" y="3813"/>
                  </a:cubicBezTo>
                  <a:cubicBezTo>
                    <a:pt x="4978" y="2584"/>
                    <a:pt x="6018" y="1734"/>
                    <a:pt x="6900" y="914"/>
                  </a:cubicBezTo>
                  <a:cubicBezTo>
                    <a:pt x="7120" y="757"/>
                    <a:pt x="7278" y="599"/>
                    <a:pt x="7467" y="442"/>
                  </a:cubicBezTo>
                  <a:lnTo>
                    <a:pt x="5860" y="442"/>
                  </a:lnTo>
                  <a:lnTo>
                    <a:pt x="5293" y="1324"/>
                  </a:lnTo>
                  <a:cubicBezTo>
                    <a:pt x="5104" y="1639"/>
                    <a:pt x="4789" y="1860"/>
                    <a:pt x="4379" y="1860"/>
                  </a:cubicBezTo>
                  <a:lnTo>
                    <a:pt x="4316" y="1860"/>
                  </a:lnTo>
                  <a:cubicBezTo>
                    <a:pt x="3907" y="1797"/>
                    <a:pt x="3592" y="1576"/>
                    <a:pt x="3434" y="1167"/>
                  </a:cubicBezTo>
                  <a:lnTo>
                    <a:pt x="29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Google Shape;8740;p84">
            <a:extLst>
              <a:ext uri="{FF2B5EF4-FFF2-40B4-BE49-F238E27FC236}">
                <a16:creationId xmlns:a16="http://schemas.microsoft.com/office/drawing/2014/main" id="{637CCD8D-64F2-D7F8-AA0F-692ED0208D3F}"/>
              </a:ext>
            </a:extLst>
          </p:cNvPr>
          <p:cNvGrpSpPr/>
          <p:nvPr/>
        </p:nvGrpSpPr>
        <p:grpSpPr>
          <a:xfrm>
            <a:off x="4342859" y="4260806"/>
            <a:ext cx="355663" cy="308725"/>
            <a:chOff x="-28462125" y="3199700"/>
            <a:chExt cx="298550" cy="259150"/>
          </a:xfrm>
          <a:solidFill>
            <a:schemeClr val="accent1"/>
          </a:solidFill>
        </p:grpSpPr>
        <p:sp>
          <p:nvSpPr>
            <p:cNvPr id="13" name="Google Shape;8741;p84">
              <a:extLst>
                <a:ext uri="{FF2B5EF4-FFF2-40B4-BE49-F238E27FC236}">
                  <a16:creationId xmlns:a16="http://schemas.microsoft.com/office/drawing/2014/main" id="{B2262B22-203B-E3CD-F1B7-A6B28ADDA6A2}"/>
                </a:ext>
              </a:extLst>
            </p:cNvPr>
            <p:cNvSpPr/>
            <p:nvPr/>
          </p:nvSpPr>
          <p:spPr>
            <a:xfrm>
              <a:off x="-28459750" y="3284775"/>
              <a:ext cx="296175" cy="104775"/>
            </a:xfrm>
            <a:custGeom>
              <a:avLst/>
              <a:gdLst/>
              <a:ahLst/>
              <a:cxnLst/>
              <a:rect l="l" t="t" r="r" b="b"/>
              <a:pathLst>
                <a:path w="11847" h="4191" extrusionOk="0">
                  <a:moveTo>
                    <a:pt x="5230" y="0"/>
                  </a:moveTo>
                  <a:cubicBezTo>
                    <a:pt x="5073" y="0"/>
                    <a:pt x="4947" y="63"/>
                    <a:pt x="4915" y="189"/>
                  </a:cubicBezTo>
                  <a:lnTo>
                    <a:pt x="4096" y="2080"/>
                  </a:lnTo>
                  <a:lnTo>
                    <a:pt x="347" y="2080"/>
                  </a:lnTo>
                  <a:cubicBezTo>
                    <a:pt x="158" y="2080"/>
                    <a:pt x="0" y="2237"/>
                    <a:pt x="0" y="2426"/>
                  </a:cubicBezTo>
                  <a:cubicBezTo>
                    <a:pt x="0" y="2615"/>
                    <a:pt x="158" y="2773"/>
                    <a:pt x="347" y="2773"/>
                  </a:cubicBezTo>
                  <a:lnTo>
                    <a:pt x="4316" y="2773"/>
                  </a:lnTo>
                  <a:cubicBezTo>
                    <a:pt x="4411" y="2773"/>
                    <a:pt x="4505" y="2710"/>
                    <a:pt x="4600" y="2584"/>
                  </a:cubicBezTo>
                  <a:lnTo>
                    <a:pt x="5199" y="1292"/>
                  </a:lnTo>
                  <a:lnTo>
                    <a:pt x="6238" y="3970"/>
                  </a:lnTo>
                  <a:cubicBezTo>
                    <a:pt x="6301" y="4096"/>
                    <a:pt x="6396" y="4159"/>
                    <a:pt x="6522" y="4191"/>
                  </a:cubicBezTo>
                  <a:lnTo>
                    <a:pt x="6553" y="4191"/>
                  </a:lnTo>
                  <a:cubicBezTo>
                    <a:pt x="6679" y="4191"/>
                    <a:pt x="6805" y="4127"/>
                    <a:pt x="6868" y="4033"/>
                  </a:cubicBezTo>
                  <a:lnTo>
                    <a:pt x="7624" y="2836"/>
                  </a:lnTo>
                  <a:lnTo>
                    <a:pt x="11500" y="2836"/>
                  </a:lnTo>
                  <a:cubicBezTo>
                    <a:pt x="11689" y="2836"/>
                    <a:pt x="11846" y="2678"/>
                    <a:pt x="11846" y="2458"/>
                  </a:cubicBezTo>
                  <a:cubicBezTo>
                    <a:pt x="11846" y="2269"/>
                    <a:pt x="11689" y="2111"/>
                    <a:pt x="11500" y="2111"/>
                  </a:cubicBezTo>
                  <a:lnTo>
                    <a:pt x="7435" y="2111"/>
                  </a:lnTo>
                  <a:cubicBezTo>
                    <a:pt x="7309" y="2111"/>
                    <a:pt x="7183" y="2206"/>
                    <a:pt x="7120" y="2269"/>
                  </a:cubicBezTo>
                  <a:lnTo>
                    <a:pt x="6648" y="3056"/>
                  </a:lnTo>
                  <a:lnTo>
                    <a:pt x="5545" y="221"/>
                  </a:lnTo>
                  <a:cubicBezTo>
                    <a:pt x="5514" y="95"/>
                    <a:pt x="5388" y="0"/>
                    <a:pt x="52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742;p84">
              <a:extLst>
                <a:ext uri="{FF2B5EF4-FFF2-40B4-BE49-F238E27FC236}">
                  <a16:creationId xmlns:a16="http://schemas.microsoft.com/office/drawing/2014/main" id="{FDF3232D-7E3B-7377-A60C-BAA553470813}"/>
                </a:ext>
              </a:extLst>
            </p:cNvPr>
            <p:cNvSpPr/>
            <p:nvPr/>
          </p:nvSpPr>
          <p:spPr>
            <a:xfrm>
              <a:off x="-28462125" y="3199700"/>
              <a:ext cx="295400" cy="125275"/>
            </a:xfrm>
            <a:custGeom>
              <a:avLst/>
              <a:gdLst/>
              <a:ahLst/>
              <a:cxnLst/>
              <a:rect l="l" t="t" r="r" b="b"/>
              <a:pathLst>
                <a:path w="11816" h="5011" extrusionOk="0">
                  <a:moveTo>
                    <a:pt x="3151" y="1"/>
                  </a:moveTo>
                  <a:cubicBezTo>
                    <a:pt x="1387" y="1"/>
                    <a:pt x="1" y="1419"/>
                    <a:pt x="1" y="3277"/>
                  </a:cubicBezTo>
                  <a:cubicBezTo>
                    <a:pt x="1" y="3876"/>
                    <a:pt x="158" y="4349"/>
                    <a:pt x="442" y="4821"/>
                  </a:cubicBezTo>
                  <a:lnTo>
                    <a:pt x="3655" y="4821"/>
                  </a:lnTo>
                  <a:lnTo>
                    <a:pt x="4285" y="3340"/>
                  </a:lnTo>
                  <a:cubicBezTo>
                    <a:pt x="4443" y="2994"/>
                    <a:pt x="4821" y="2773"/>
                    <a:pt x="5199" y="2710"/>
                  </a:cubicBezTo>
                  <a:cubicBezTo>
                    <a:pt x="5672" y="2710"/>
                    <a:pt x="6018" y="2994"/>
                    <a:pt x="6176" y="3403"/>
                  </a:cubicBezTo>
                  <a:lnTo>
                    <a:pt x="6806" y="5010"/>
                  </a:lnTo>
                  <a:cubicBezTo>
                    <a:pt x="6963" y="4884"/>
                    <a:pt x="7215" y="4821"/>
                    <a:pt x="7404" y="4821"/>
                  </a:cubicBezTo>
                  <a:lnTo>
                    <a:pt x="11374" y="4821"/>
                  </a:lnTo>
                  <a:cubicBezTo>
                    <a:pt x="11626" y="4349"/>
                    <a:pt x="11815" y="3813"/>
                    <a:pt x="11815" y="3277"/>
                  </a:cubicBezTo>
                  <a:cubicBezTo>
                    <a:pt x="11815" y="1419"/>
                    <a:pt x="10429" y="1"/>
                    <a:pt x="8665" y="1"/>
                  </a:cubicBezTo>
                  <a:cubicBezTo>
                    <a:pt x="7247" y="1"/>
                    <a:pt x="6396" y="977"/>
                    <a:pt x="5924" y="1860"/>
                  </a:cubicBezTo>
                  <a:cubicBezTo>
                    <a:pt x="5451" y="977"/>
                    <a:pt x="4537" y="1"/>
                    <a:pt x="31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743;p84">
              <a:extLst>
                <a:ext uri="{FF2B5EF4-FFF2-40B4-BE49-F238E27FC236}">
                  <a16:creationId xmlns:a16="http://schemas.microsoft.com/office/drawing/2014/main" id="{FF7A1928-3D2D-65DF-564F-9A7B3CE285B1}"/>
                </a:ext>
              </a:extLst>
            </p:cNvPr>
            <p:cNvSpPr/>
            <p:nvPr/>
          </p:nvSpPr>
          <p:spPr>
            <a:xfrm>
              <a:off x="-28405400" y="3360375"/>
              <a:ext cx="186675" cy="98475"/>
            </a:xfrm>
            <a:custGeom>
              <a:avLst/>
              <a:gdLst/>
              <a:ahLst/>
              <a:cxnLst/>
              <a:rect l="l" t="t" r="r" b="b"/>
              <a:pathLst>
                <a:path w="7467" h="3939" extrusionOk="0">
                  <a:moveTo>
                    <a:pt x="2962" y="1"/>
                  </a:moveTo>
                  <a:cubicBezTo>
                    <a:pt x="2773" y="284"/>
                    <a:pt x="2458" y="442"/>
                    <a:pt x="2111" y="442"/>
                  </a:cubicBezTo>
                  <a:lnTo>
                    <a:pt x="0" y="442"/>
                  </a:lnTo>
                  <a:cubicBezTo>
                    <a:pt x="158" y="599"/>
                    <a:pt x="347" y="757"/>
                    <a:pt x="536" y="914"/>
                  </a:cubicBezTo>
                  <a:cubicBezTo>
                    <a:pt x="1449" y="1734"/>
                    <a:pt x="2426" y="2647"/>
                    <a:pt x="3434" y="3813"/>
                  </a:cubicBezTo>
                  <a:cubicBezTo>
                    <a:pt x="3529" y="3907"/>
                    <a:pt x="3592" y="3939"/>
                    <a:pt x="3718" y="3939"/>
                  </a:cubicBezTo>
                  <a:cubicBezTo>
                    <a:pt x="3844" y="3939"/>
                    <a:pt x="3907" y="3907"/>
                    <a:pt x="4001" y="3813"/>
                  </a:cubicBezTo>
                  <a:cubicBezTo>
                    <a:pt x="4978" y="2584"/>
                    <a:pt x="6018" y="1734"/>
                    <a:pt x="6900" y="914"/>
                  </a:cubicBezTo>
                  <a:cubicBezTo>
                    <a:pt x="7120" y="757"/>
                    <a:pt x="7278" y="599"/>
                    <a:pt x="7467" y="442"/>
                  </a:cubicBezTo>
                  <a:lnTo>
                    <a:pt x="5860" y="442"/>
                  </a:lnTo>
                  <a:lnTo>
                    <a:pt x="5293" y="1324"/>
                  </a:lnTo>
                  <a:cubicBezTo>
                    <a:pt x="5104" y="1639"/>
                    <a:pt x="4789" y="1860"/>
                    <a:pt x="4379" y="1860"/>
                  </a:cubicBezTo>
                  <a:lnTo>
                    <a:pt x="4316" y="1860"/>
                  </a:lnTo>
                  <a:cubicBezTo>
                    <a:pt x="3907" y="1797"/>
                    <a:pt x="3592" y="1576"/>
                    <a:pt x="3434" y="1167"/>
                  </a:cubicBezTo>
                  <a:lnTo>
                    <a:pt x="29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oogle Shape;8740;p84">
            <a:extLst>
              <a:ext uri="{FF2B5EF4-FFF2-40B4-BE49-F238E27FC236}">
                <a16:creationId xmlns:a16="http://schemas.microsoft.com/office/drawing/2014/main" id="{9A112748-5512-8563-3189-D1167444AF48}"/>
              </a:ext>
            </a:extLst>
          </p:cNvPr>
          <p:cNvGrpSpPr/>
          <p:nvPr/>
        </p:nvGrpSpPr>
        <p:grpSpPr>
          <a:xfrm>
            <a:off x="2009744" y="4255683"/>
            <a:ext cx="355663" cy="308725"/>
            <a:chOff x="-28462125" y="3199700"/>
            <a:chExt cx="298550" cy="259150"/>
          </a:xfrm>
          <a:solidFill>
            <a:schemeClr val="accent1"/>
          </a:solidFill>
        </p:grpSpPr>
        <p:sp>
          <p:nvSpPr>
            <p:cNvPr id="9" name="Google Shape;8741;p84">
              <a:extLst>
                <a:ext uri="{FF2B5EF4-FFF2-40B4-BE49-F238E27FC236}">
                  <a16:creationId xmlns:a16="http://schemas.microsoft.com/office/drawing/2014/main" id="{D9907908-C2C9-4D96-0FE6-80872D4AFEFE}"/>
                </a:ext>
              </a:extLst>
            </p:cNvPr>
            <p:cNvSpPr/>
            <p:nvPr/>
          </p:nvSpPr>
          <p:spPr>
            <a:xfrm>
              <a:off x="-28459750" y="3284775"/>
              <a:ext cx="296175" cy="104775"/>
            </a:xfrm>
            <a:custGeom>
              <a:avLst/>
              <a:gdLst/>
              <a:ahLst/>
              <a:cxnLst/>
              <a:rect l="l" t="t" r="r" b="b"/>
              <a:pathLst>
                <a:path w="11847" h="4191" extrusionOk="0">
                  <a:moveTo>
                    <a:pt x="5230" y="0"/>
                  </a:moveTo>
                  <a:cubicBezTo>
                    <a:pt x="5073" y="0"/>
                    <a:pt x="4947" y="63"/>
                    <a:pt x="4915" y="189"/>
                  </a:cubicBezTo>
                  <a:lnTo>
                    <a:pt x="4096" y="2080"/>
                  </a:lnTo>
                  <a:lnTo>
                    <a:pt x="347" y="2080"/>
                  </a:lnTo>
                  <a:cubicBezTo>
                    <a:pt x="158" y="2080"/>
                    <a:pt x="0" y="2237"/>
                    <a:pt x="0" y="2426"/>
                  </a:cubicBezTo>
                  <a:cubicBezTo>
                    <a:pt x="0" y="2615"/>
                    <a:pt x="158" y="2773"/>
                    <a:pt x="347" y="2773"/>
                  </a:cubicBezTo>
                  <a:lnTo>
                    <a:pt x="4316" y="2773"/>
                  </a:lnTo>
                  <a:cubicBezTo>
                    <a:pt x="4411" y="2773"/>
                    <a:pt x="4505" y="2710"/>
                    <a:pt x="4600" y="2584"/>
                  </a:cubicBezTo>
                  <a:lnTo>
                    <a:pt x="5199" y="1292"/>
                  </a:lnTo>
                  <a:lnTo>
                    <a:pt x="6238" y="3970"/>
                  </a:lnTo>
                  <a:cubicBezTo>
                    <a:pt x="6301" y="4096"/>
                    <a:pt x="6396" y="4159"/>
                    <a:pt x="6522" y="4191"/>
                  </a:cubicBezTo>
                  <a:lnTo>
                    <a:pt x="6553" y="4191"/>
                  </a:lnTo>
                  <a:cubicBezTo>
                    <a:pt x="6679" y="4191"/>
                    <a:pt x="6805" y="4127"/>
                    <a:pt x="6868" y="4033"/>
                  </a:cubicBezTo>
                  <a:lnTo>
                    <a:pt x="7624" y="2836"/>
                  </a:lnTo>
                  <a:lnTo>
                    <a:pt x="11500" y="2836"/>
                  </a:lnTo>
                  <a:cubicBezTo>
                    <a:pt x="11689" y="2836"/>
                    <a:pt x="11846" y="2678"/>
                    <a:pt x="11846" y="2458"/>
                  </a:cubicBezTo>
                  <a:cubicBezTo>
                    <a:pt x="11846" y="2269"/>
                    <a:pt x="11689" y="2111"/>
                    <a:pt x="11500" y="2111"/>
                  </a:cubicBezTo>
                  <a:lnTo>
                    <a:pt x="7435" y="2111"/>
                  </a:lnTo>
                  <a:cubicBezTo>
                    <a:pt x="7309" y="2111"/>
                    <a:pt x="7183" y="2206"/>
                    <a:pt x="7120" y="2269"/>
                  </a:cubicBezTo>
                  <a:lnTo>
                    <a:pt x="6648" y="3056"/>
                  </a:lnTo>
                  <a:lnTo>
                    <a:pt x="5545" y="221"/>
                  </a:lnTo>
                  <a:cubicBezTo>
                    <a:pt x="5514" y="95"/>
                    <a:pt x="5388" y="0"/>
                    <a:pt x="52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742;p84">
              <a:extLst>
                <a:ext uri="{FF2B5EF4-FFF2-40B4-BE49-F238E27FC236}">
                  <a16:creationId xmlns:a16="http://schemas.microsoft.com/office/drawing/2014/main" id="{37DA31AF-2C45-ACB4-B4B0-3C599A8E3200}"/>
                </a:ext>
              </a:extLst>
            </p:cNvPr>
            <p:cNvSpPr/>
            <p:nvPr/>
          </p:nvSpPr>
          <p:spPr>
            <a:xfrm>
              <a:off x="-28462125" y="3199700"/>
              <a:ext cx="295400" cy="125275"/>
            </a:xfrm>
            <a:custGeom>
              <a:avLst/>
              <a:gdLst/>
              <a:ahLst/>
              <a:cxnLst/>
              <a:rect l="l" t="t" r="r" b="b"/>
              <a:pathLst>
                <a:path w="11816" h="5011" extrusionOk="0">
                  <a:moveTo>
                    <a:pt x="3151" y="1"/>
                  </a:moveTo>
                  <a:cubicBezTo>
                    <a:pt x="1387" y="1"/>
                    <a:pt x="1" y="1419"/>
                    <a:pt x="1" y="3277"/>
                  </a:cubicBezTo>
                  <a:cubicBezTo>
                    <a:pt x="1" y="3876"/>
                    <a:pt x="158" y="4349"/>
                    <a:pt x="442" y="4821"/>
                  </a:cubicBezTo>
                  <a:lnTo>
                    <a:pt x="3655" y="4821"/>
                  </a:lnTo>
                  <a:lnTo>
                    <a:pt x="4285" y="3340"/>
                  </a:lnTo>
                  <a:cubicBezTo>
                    <a:pt x="4443" y="2994"/>
                    <a:pt x="4821" y="2773"/>
                    <a:pt x="5199" y="2710"/>
                  </a:cubicBezTo>
                  <a:cubicBezTo>
                    <a:pt x="5672" y="2710"/>
                    <a:pt x="6018" y="2994"/>
                    <a:pt x="6176" y="3403"/>
                  </a:cubicBezTo>
                  <a:lnTo>
                    <a:pt x="6806" y="5010"/>
                  </a:lnTo>
                  <a:cubicBezTo>
                    <a:pt x="6963" y="4884"/>
                    <a:pt x="7215" y="4821"/>
                    <a:pt x="7404" y="4821"/>
                  </a:cubicBezTo>
                  <a:lnTo>
                    <a:pt x="11374" y="4821"/>
                  </a:lnTo>
                  <a:cubicBezTo>
                    <a:pt x="11626" y="4349"/>
                    <a:pt x="11815" y="3813"/>
                    <a:pt x="11815" y="3277"/>
                  </a:cubicBezTo>
                  <a:cubicBezTo>
                    <a:pt x="11815" y="1419"/>
                    <a:pt x="10429" y="1"/>
                    <a:pt x="8665" y="1"/>
                  </a:cubicBezTo>
                  <a:cubicBezTo>
                    <a:pt x="7247" y="1"/>
                    <a:pt x="6396" y="977"/>
                    <a:pt x="5924" y="1860"/>
                  </a:cubicBezTo>
                  <a:cubicBezTo>
                    <a:pt x="5451" y="977"/>
                    <a:pt x="4537" y="1"/>
                    <a:pt x="31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743;p84">
              <a:extLst>
                <a:ext uri="{FF2B5EF4-FFF2-40B4-BE49-F238E27FC236}">
                  <a16:creationId xmlns:a16="http://schemas.microsoft.com/office/drawing/2014/main" id="{5094710E-E9EC-8E42-7BE0-A9A60B8C062A}"/>
                </a:ext>
              </a:extLst>
            </p:cNvPr>
            <p:cNvSpPr/>
            <p:nvPr/>
          </p:nvSpPr>
          <p:spPr>
            <a:xfrm>
              <a:off x="-28405400" y="3360375"/>
              <a:ext cx="186675" cy="98475"/>
            </a:xfrm>
            <a:custGeom>
              <a:avLst/>
              <a:gdLst/>
              <a:ahLst/>
              <a:cxnLst/>
              <a:rect l="l" t="t" r="r" b="b"/>
              <a:pathLst>
                <a:path w="7467" h="3939" extrusionOk="0">
                  <a:moveTo>
                    <a:pt x="2962" y="1"/>
                  </a:moveTo>
                  <a:cubicBezTo>
                    <a:pt x="2773" y="284"/>
                    <a:pt x="2458" y="442"/>
                    <a:pt x="2111" y="442"/>
                  </a:cubicBezTo>
                  <a:lnTo>
                    <a:pt x="0" y="442"/>
                  </a:lnTo>
                  <a:cubicBezTo>
                    <a:pt x="158" y="599"/>
                    <a:pt x="347" y="757"/>
                    <a:pt x="536" y="914"/>
                  </a:cubicBezTo>
                  <a:cubicBezTo>
                    <a:pt x="1449" y="1734"/>
                    <a:pt x="2426" y="2647"/>
                    <a:pt x="3434" y="3813"/>
                  </a:cubicBezTo>
                  <a:cubicBezTo>
                    <a:pt x="3529" y="3907"/>
                    <a:pt x="3592" y="3939"/>
                    <a:pt x="3718" y="3939"/>
                  </a:cubicBezTo>
                  <a:cubicBezTo>
                    <a:pt x="3844" y="3939"/>
                    <a:pt x="3907" y="3907"/>
                    <a:pt x="4001" y="3813"/>
                  </a:cubicBezTo>
                  <a:cubicBezTo>
                    <a:pt x="4978" y="2584"/>
                    <a:pt x="6018" y="1734"/>
                    <a:pt x="6900" y="914"/>
                  </a:cubicBezTo>
                  <a:cubicBezTo>
                    <a:pt x="7120" y="757"/>
                    <a:pt x="7278" y="599"/>
                    <a:pt x="7467" y="442"/>
                  </a:cubicBezTo>
                  <a:lnTo>
                    <a:pt x="5860" y="442"/>
                  </a:lnTo>
                  <a:lnTo>
                    <a:pt x="5293" y="1324"/>
                  </a:lnTo>
                  <a:cubicBezTo>
                    <a:pt x="5104" y="1639"/>
                    <a:pt x="4789" y="1860"/>
                    <a:pt x="4379" y="1860"/>
                  </a:cubicBezTo>
                  <a:lnTo>
                    <a:pt x="4316" y="1860"/>
                  </a:lnTo>
                  <a:cubicBezTo>
                    <a:pt x="3907" y="1797"/>
                    <a:pt x="3592" y="1576"/>
                    <a:pt x="3434" y="1167"/>
                  </a:cubicBezTo>
                  <a:lnTo>
                    <a:pt x="29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10328;p87">
            <a:extLst>
              <a:ext uri="{FF2B5EF4-FFF2-40B4-BE49-F238E27FC236}">
                <a16:creationId xmlns:a16="http://schemas.microsoft.com/office/drawing/2014/main" id="{1FA8F5E7-779E-757A-0FF1-4907A9EBB0DB}"/>
              </a:ext>
            </a:extLst>
          </p:cNvPr>
          <p:cNvGrpSpPr/>
          <p:nvPr/>
        </p:nvGrpSpPr>
        <p:grpSpPr>
          <a:xfrm>
            <a:off x="4550400" y="2062800"/>
            <a:ext cx="356212" cy="356212"/>
            <a:chOff x="-44512325" y="3176075"/>
            <a:chExt cx="300900" cy="300900"/>
          </a:xfrm>
          <a:solidFill>
            <a:schemeClr val="accent1"/>
          </a:solidFill>
        </p:grpSpPr>
        <p:sp>
          <p:nvSpPr>
            <p:cNvPr id="21" name="Google Shape;10329;p87">
              <a:extLst>
                <a:ext uri="{FF2B5EF4-FFF2-40B4-BE49-F238E27FC236}">
                  <a16:creationId xmlns:a16="http://schemas.microsoft.com/office/drawing/2014/main" id="{3F5C6257-0AF6-B6E4-2157-E9B72F37B8E3}"/>
                </a:ext>
              </a:extLst>
            </p:cNvPr>
            <p:cNvSpPr/>
            <p:nvPr/>
          </p:nvSpPr>
          <p:spPr>
            <a:xfrm>
              <a:off x="-44512325" y="3176075"/>
              <a:ext cx="300900" cy="300900"/>
            </a:xfrm>
            <a:custGeom>
              <a:avLst/>
              <a:gdLst/>
              <a:ahLst/>
              <a:cxnLst/>
              <a:rect l="l" t="t" r="r" b="b"/>
              <a:pathLst>
                <a:path w="12036" h="12036" extrusionOk="0">
                  <a:moveTo>
                    <a:pt x="3246" y="2868"/>
                  </a:moveTo>
                  <a:cubicBezTo>
                    <a:pt x="3435" y="2868"/>
                    <a:pt x="3592" y="3025"/>
                    <a:pt x="3592" y="3246"/>
                  </a:cubicBezTo>
                  <a:cubicBezTo>
                    <a:pt x="3592" y="3435"/>
                    <a:pt x="3435" y="3592"/>
                    <a:pt x="3246" y="3592"/>
                  </a:cubicBezTo>
                  <a:cubicBezTo>
                    <a:pt x="3057" y="3592"/>
                    <a:pt x="2899" y="3435"/>
                    <a:pt x="2899" y="3246"/>
                  </a:cubicBezTo>
                  <a:cubicBezTo>
                    <a:pt x="2899" y="3025"/>
                    <a:pt x="3057" y="2868"/>
                    <a:pt x="3246" y="2868"/>
                  </a:cubicBezTo>
                  <a:close/>
                  <a:moveTo>
                    <a:pt x="8854" y="2868"/>
                  </a:moveTo>
                  <a:cubicBezTo>
                    <a:pt x="9043" y="2868"/>
                    <a:pt x="9200" y="3025"/>
                    <a:pt x="9200" y="3246"/>
                  </a:cubicBezTo>
                  <a:cubicBezTo>
                    <a:pt x="9200" y="3435"/>
                    <a:pt x="9043" y="3592"/>
                    <a:pt x="8854" y="3592"/>
                  </a:cubicBezTo>
                  <a:cubicBezTo>
                    <a:pt x="8665" y="3592"/>
                    <a:pt x="8507" y="3435"/>
                    <a:pt x="8507" y="3246"/>
                  </a:cubicBezTo>
                  <a:cubicBezTo>
                    <a:pt x="8507" y="3025"/>
                    <a:pt x="8665" y="2868"/>
                    <a:pt x="8854" y="2868"/>
                  </a:cubicBezTo>
                  <a:close/>
                  <a:moveTo>
                    <a:pt x="6774" y="3277"/>
                  </a:moveTo>
                  <a:cubicBezTo>
                    <a:pt x="6963" y="3277"/>
                    <a:pt x="7121" y="3435"/>
                    <a:pt x="7121" y="3624"/>
                  </a:cubicBezTo>
                  <a:lnTo>
                    <a:pt x="7121" y="3876"/>
                  </a:lnTo>
                  <a:cubicBezTo>
                    <a:pt x="7247" y="3907"/>
                    <a:pt x="7341" y="3970"/>
                    <a:pt x="7467" y="4065"/>
                  </a:cubicBezTo>
                  <a:lnTo>
                    <a:pt x="7656" y="3939"/>
                  </a:lnTo>
                  <a:cubicBezTo>
                    <a:pt x="7706" y="3919"/>
                    <a:pt x="7766" y="3908"/>
                    <a:pt x="7825" y="3908"/>
                  </a:cubicBezTo>
                  <a:cubicBezTo>
                    <a:pt x="7955" y="3908"/>
                    <a:pt x="8086" y="3957"/>
                    <a:pt x="8129" y="4065"/>
                  </a:cubicBezTo>
                  <a:lnTo>
                    <a:pt x="8854" y="5294"/>
                  </a:lnTo>
                  <a:cubicBezTo>
                    <a:pt x="8917" y="5451"/>
                    <a:pt x="8885" y="5672"/>
                    <a:pt x="8728" y="5735"/>
                  </a:cubicBezTo>
                  <a:lnTo>
                    <a:pt x="8539" y="5861"/>
                  </a:lnTo>
                  <a:lnTo>
                    <a:pt x="8539" y="6270"/>
                  </a:lnTo>
                  <a:lnTo>
                    <a:pt x="8728" y="6396"/>
                  </a:lnTo>
                  <a:cubicBezTo>
                    <a:pt x="8885" y="6459"/>
                    <a:pt x="8980" y="6711"/>
                    <a:pt x="8854" y="6869"/>
                  </a:cubicBezTo>
                  <a:lnTo>
                    <a:pt x="8129" y="8066"/>
                  </a:lnTo>
                  <a:cubicBezTo>
                    <a:pt x="8043" y="8174"/>
                    <a:pt x="7927" y="8222"/>
                    <a:pt x="7812" y="8222"/>
                  </a:cubicBezTo>
                  <a:cubicBezTo>
                    <a:pt x="7759" y="8222"/>
                    <a:pt x="7706" y="8212"/>
                    <a:pt x="7656" y="8192"/>
                  </a:cubicBezTo>
                  <a:lnTo>
                    <a:pt x="7467" y="8066"/>
                  </a:lnTo>
                  <a:cubicBezTo>
                    <a:pt x="7341" y="8160"/>
                    <a:pt x="7215" y="8223"/>
                    <a:pt x="7121" y="8255"/>
                  </a:cubicBezTo>
                  <a:lnTo>
                    <a:pt x="7121" y="8507"/>
                  </a:lnTo>
                  <a:cubicBezTo>
                    <a:pt x="7121" y="8696"/>
                    <a:pt x="6963" y="8854"/>
                    <a:pt x="6774" y="8854"/>
                  </a:cubicBezTo>
                  <a:lnTo>
                    <a:pt x="5357" y="8854"/>
                  </a:lnTo>
                  <a:cubicBezTo>
                    <a:pt x="5136" y="8854"/>
                    <a:pt x="4978" y="8696"/>
                    <a:pt x="4978" y="8507"/>
                  </a:cubicBezTo>
                  <a:lnTo>
                    <a:pt x="4978" y="8255"/>
                  </a:lnTo>
                  <a:cubicBezTo>
                    <a:pt x="4884" y="8223"/>
                    <a:pt x="4758" y="8160"/>
                    <a:pt x="4632" y="8066"/>
                  </a:cubicBezTo>
                  <a:lnTo>
                    <a:pt x="4443" y="8192"/>
                  </a:lnTo>
                  <a:cubicBezTo>
                    <a:pt x="4393" y="8212"/>
                    <a:pt x="4334" y="8222"/>
                    <a:pt x="4274" y="8222"/>
                  </a:cubicBezTo>
                  <a:cubicBezTo>
                    <a:pt x="4145" y="8222"/>
                    <a:pt x="4013" y="8174"/>
                    <a:pt x="3970" y="8066"/>
                  </a:cubicBezTo>
                  <a:lnTo>
                    <a:pt x="3246" y="6869"/>
                  </a:lnTo>
                  <a:cubicBezTo>
                    <a:pt x="3183" y="6680"/>
                    <a:pt x="3214" y="6459"/>
                    <a:pt x="3372" y="6396"/>
                  </a:cubicBezTo>
                  <a:lnTo>
                    <a:pt x="3561" y="6270"/>
                  </a:lnTo>
                  <a:lnTo>
                    <a:pt x="3561" y="5861"/>
                  </a:lnTo>
                  <a:lnTo>
                    <a:pt x="3372" y="5735"/>
                  </a:lnTo>
                  <a:cubicBezTo>
                    <a:pt x="3214" y="5672"/>
                    <a:pt x="3151" y="5420"/>
                    <a:pt x="3246" y="5294"/>
                  </a:cubicBezTo>
                  <a:lnTo>
                    <a:pt x="3970" y="4065"/>
                  </a:lnTo>
                  <a:cubicBezTo>
                    <a:pt x="4013" y="3958"/>
                    <a:pt x="4142" y="3880"/>
                    <a:pt x="4270" y="3880"/>
                  </a:cubicBezTo>
                  <a:cubicBezTo>
                    <a:pt x="4331" y="3880"/>
                    <a:pt x="4392" y="3898"/>
                    <a:pt x="4443" y="3939"/>
                  </a:cubicBezTo>
                  <a:lnTo>
                    <a:pt x="4632" y="4065"/>
                  </a:lnTo>
                  <a:cubicBezTo>
                    <a:pt x="4758" y="3970"/>
                    <a:pt x="4884" y="3907"/>
                    <a:pt x="4978" y="3876"/>
                  </a:cubicBezTo>
                  <a:lnTo>
                    <a:pt x="4978" y="3624"/>
                  </a:lnTo>
                  <a:cubicBezTo>
                    <a:pt x="4978" y="3435"/>
                    <a:pt x="5136" y="3277"/>
                    <a:pt x="5357" y="3277"/>
                  </a:cubicBezTo>
                  <a:close/>
                  <a:moveTo>
                    <a:pt x="3246" y="8475"/>
                  </a:moveTo>
                  <a:cubicBezTo>
                    <a:pt x="3435" y="8475"/>
                    <a:pt x="3592" y="8633"/>
                    <a:pt x="3592" y="8822"/>
                  </a:cubicBezTo>
                  <a:cubicBezTo>
                    <a:pt x="3592" y="9043"/>
                    <a:pt x="3435" y="9169"/>
                    <a:pt x="3246" y="9169"/>
                  </a:cubicBezTo>
                  <a:cubicBezTo>
                    <a:pt x="3057" y="9169"/>
                    <a:pt x="2899" y="9011"/>
                    <a:pt x="2899" y="8822"/>
                  </a:cubicBezTo>
                  <a:cubicBezTo>
                    <a:pt x="2899" y="8633"/>
                    <a:pt x="3057" y="8475"/>
                    <a:pt x="3246" y="8475"/>
                  </a:cubicBezTo>
                  <a:close/>
                  <a:moveTo>
                    <a:pt x="8854" y="8475"/>
                  </a:moveTo>
                  <a:cubicBezTo>
                    <a:pt x="9043" y="8475"/>
                    <a:pt x="9200" y="8633"/>
                    <a:pt x="9200" y="8822"/>
                  </a:cubicBezTo>
                  <a:cubicBezTo>
                    <a:pt x="9200" y="9043"/>
                    <a:pt x="9043" y="9169"/>
                    <a:pt x="8854" y="9169"/>
                  </a:cubicBezTo>
                  <a:cubicBezTo>
                    <a:pt x="8665" y="9169"/>
                    <a:pt x="8507" y="9011"/>
                    <a:pt x="8507" y="8822"/>
                  </a:cubicBezTo>
                  <a:cubicBezTo>
                    <a:pt x="8507" y="8633"/>
                    <a:pt x="8665" y="8475"/>
                    <a:pt x="8854" y="8475"/>
                  </a:cubicBezTo>
                  <a:close/>
                  <a:moveTo>
                    <a:pt x="3183" y="1"/>
                  </a:moveTo>
                  <a:cubicBezTo>
                    <a:pt x="2994" y="1"/>
                    <a:pt x="2836" y="158"/>
                    <a:pt x="2836" y="347"/>
                  </a:cubicBezTo>
                  <a:lnTo>
                    <a:pt x="2836" y="1418"/>
                  </a:lnTo>
                  <a:lnTo>
                    <a:pt x="2458" y="1418"/>
                  </a:lnTo>
                  <a:cubicBezTo>
                    <a:pt x="1891" y="1418"/>
                    <a:pt x="1418" y="1891"/>
                    <a:pt x="1418" y="2490"/>
                  </a:cubicBezTo>
                  <a:lnTo>
                    <a:pt x="1418" y="2836"/>
                  </a:lnTo>
                  <a:lnTo>
                    <a:pt x="347" y="2836"/>
                  </a:lnTo>
                  <a:cubicBezTo>
                    <a:pt x="158" y="2836"/>
                    <a:pt x="1" y="2994"/>
                    <a:pt x="1" y="3183"/>
                  </a:cubicBezTo>
                  <a:cubicBezTo>
                    <a:pt x="1" y="3372"/>
                    <a:pt x="158" y="3529"/>
                    <a:pt x="347" y="3529"/>
                  </a:cubicBezTo>
                  <a:lnTo>
                    <a:pt x="1418" y="3529"/>
                  </a:lnTo>
                  <a:lnTo>
                    <a:pt x="1418" y="4254"/>
                  </a:lnTo>
                  <a:lnTo>
                    <a:pt x="347" y="4254"/>
                  </a:lnTo>
                  <a:cubicBezTo>
                    <a:pt x="158" y="4254"/>
                    <a:pt x="1" y="4411"/>
                    <a:pt x="1" y="4600"/>
                  </a:cubicBezTo>
                  <a:cubicBezTo>
                    <a:pt x="1" y="4821"/>
                    <a:pt x="158" y="4978"/>
                    <a:pt x="347" y="4978"/>
                  </a:cubicBezTo>
                  <a:lnTo>
                    <a:pt x="1418" y="4978"/>
                  </a:lnTo>
                  <a:lnTo>
                    <a:pt x="1418" y="5672"/>
                  </a:lnTo>
                  <a:lnTo>
                    <a:pt x="347" y="5672"/>
                  </a:lnTo>
                  <a:cubicBezTo>
                    <a:pt x="158" y="5672"/>
                    <a:pt x="1" y="5829"/>
                    <a:pt x="1" y="6018"/>
                  </a:cubicBezTo>
                  <a:cubicBezTo>
                    <a:pt x="1" y="6239"/>
                    <a:pt x="158" y="6396"/>
                    <a:pt x="347" y="6396"/>
                  </a:cubicBezTo>
                  <a:lnTo>
                    <a:pt x="1418" y="6396"/>
                  </a:lnTo>
                  <a:lnTo>
                    <a:pt x="1418" y="7089"/>
                  </a:lnTo>
                  <a:lnTo>
                    <a:pt x="347" y="7089"/>
                  </a:lnTo>
                  <a:cubicBezTo>
                    <a:pt x="158" y="7089"/>
                    <a:pt x="1" y="7247"/>
                    <a:pt x="1" y="7436"/>
                  </a:cubicBezTo>
                  <a:cubicBezTo>
                    <a:pt x="1" y="7656"/>
                    <a:pt x="158" y="7814"/>
                    <a:pt x="347" y="7814"/>
                  </a:cubicBezTo>
                  <a:lnTo>
                    <a:pt x="1418" y="7814"/>
                  </a:lnTo>
                  <a:lnTo>
                    <a:pt x="1418" y="8507"/>
                  </a:lnTo>
                  <a:lnTo>
                    <a:pt x="347" y="8507"/>
                  </a:lnTo>
                  <a:cubicBezTo>
                    <a:pt x="158" y="8507"/>
                    <a:pt x="1" y="8665"/>
                    <a:pt x="1" y="8854"/>
                  </a:cubicBezTo>
                  <a:cubicBezTo>
                    <a:pt x="1" y="9074"/>
                    <a:pt x="158" y="9232"/>
                    <a:pt x="347" y="9232"/>
                  </a:cubicBezTo>
                  <a:lnTo>
                    <a:pt x="1418" y="9232"/>
                  </a:lnTo>
                  <a:lnTo>
                    <a:pt x="1418" y="9578"/>
                  </a:lnTo>
                  <a:cubicBezTo>
                    <a:pt x="1418" y="10177"/>
                    <a:pt x="1891" y="10618"/>
                    <a:pt x="2458" y="10618"/>
                  </a:cubicBezTo>
                  <a:lnTo>
                    <a:pt x="2836" y="10618"/>
                  </a:lnTo>
                  <a:lnTo>
                    <a:pt x="2836" y="11689"/>
                  </a:lnTo>
                  <a:cubicBezTo>
                    <a:pt x="2836" y="11878"/>
                    <a:pt x="2994" y="12036"/>
                    <a:pt x="3183" y="12036"/>
                  </a:cubicBezTo>
                  <a:cubicBezTo>
                    <a:pt x="3372" y="12036"/>
                    <a:pt x="3529" y="11878"/>
                    <a:pt x="3529" y="11689"/>
                  </a:cubicBezTo>
                  <a:lnTo>
                    <a:pt x="3529" y="10618"/>
                  </a:lnTo>
                  <a:lnTo>
                    <a:pt x="4254" y="10618"/>
                  </a:lnTo>
                  <a:lnTo>
                    <a:pt x="4254" y="11689"/>
                  </a:lnTo>
                  <a:cubicBezTo>
                    <a:pt x="4254" y="11878"/>
                    <a:pt x="4411" y="12036"/>
                    <a:pt x="4600" y="12036"/>
                  </a:cubicBezTo>
                  <a:cubicBezTo>
                    <a:pt x="4789" y="12036"/>
                    <a:pt x="4947" y="11878"/>
                    <a:pt x="4947" y="11689"/>
                  </a:cubicBezTo>
                  <a:lnTo>
                    <a:pt x="4947" y="10618"/>
                  </a:lnTo>
                  <a:lnTo>
                    <a:pt x="5672" y="10618"/>
                  </a:lnTo>
                  <a:lnTo>
                    <a:pt x="5672" y="11689"/>
                  </a:lnTo>
                  <a:cubicBezTo>
                    <a:pt x="5672" y="11878"/>
                    <a:pt x="5829" y="12036"/>
                    <a:pt x="6018" y="12036"/>
                  </a:cubicBezTo>
                  <a:cubicBezTo>
                    <a:pt x="6207" y="12036"/>
                    <a:pt x="6365" y="11878"/>
                    <a:pt x="6365" y="11689"/>
                  </a:cubicBezTo>
                  <a:lnTo>
                    <a:pt x="6365" y="10618"/>
                  </a:lnTo>
                  <a:lnTo>
                    <a:pt x="7089" y="10618"/>
                  </a:lnTo>
                  <a:lnTo>
                    <a:pt x="7089" y="11689"/>
                  </a:lnTo>
                  <a:cubicBezTo>
                    <a:pt x="7089" y="11878"/>
                    <a:pt x="7247" y="12036"/>
                    <a:pt x="7436" y="12036"/>
                  </a:cubicBezTo>
                  <a:cubicBezTo>
                    <a:pt x="7625" y="12036"/>
                    <a:pt x="7782" y="11878"/>
                    <a:pt x="7782" y="11689"/>
                  </a:cubicBezTo>
                  <a:lnTo>
                    <a:pt x="7782" y="10618"/>
                  </a:lnTo>
                  <a:lnTo>
                    <a:pt x="8507" y="10618"/>
                  </a:lnTo>
                  <a:lnTo>
                    <a:pt x="8507" y="11689"/>
                  </a:lnTo>
                  <a:cubicBezTo>
                    <a:pt x="8507" y="11878"/>
                    <a:pt x="8665" y="12036"/>
                    <a:pt x="8854" y="12036"/>
                  </a:cubicBezTo>
                  <a:cubicBezTo>
                    <a:pt x="9043" y="12036"/>
                    <a:pt x="9200" y="11878"/>
                    <a:pt x="9200" y="11689"/>
                  </a:cubicBezTo>
                  <a:lnTo>
                    <a:pt x="9200" y="10618"/>
                  </a:lnTo>
                  <a:lnTo>
                    <a:pt x="9547" y="10618"/>
                  </a:lnTo>
                  <a:cubicBezTo>
                    <a:pt x="10145" y="10618"/>
                    <a:pt x="10618" y="10177"/>
                    <a:pt x="10618" y="9578"/>
                  </a:cubicBezTo>
                  <a:lnTo>
                    <a:pt x="10618" y="9232"/>
                  </a:lnTo>
                  <a:lnTo>
                    <a:pt x="11689" y="9232"/>
                  </a:lnTo>
                  <a:cubicBezTo>
                    <a:pt x="11878" y="9232"/>
                    <a:pt x="12036" y="9074"/>
                    <a:pt x="12036" y="8854"/>
                  </a:cubicBezTo>
                  <a:cubicBezTo>
                    <a:pt x="12036" y="8665"/>
                    <a:pt x="11878" y="8507"/>
                    <a:pt x="11689" y="8507"/>
                  </a:cubicBezTo>
                  <a:lnTo>
                    <a:pt x="10618" y="8507"/>
                  </a:lnTo>
                  <a:lnTo>
                    <a:pt x="10618" y="7814"/>
                  </a:lnTo>
                  <a:lnTo>
                    <a:pt x="11689" y="7814"/>
                  </a:lnTo>
                  <a:cubicBezTo>
                    <a:pt x="11878" y="7814"/>
                    <a:pt x="12036" y="7656"/>
                    <a:pt x="12036" y="7436"/>
                  </a:cubicBezTo>
                  <a:cubicBezTo>
                    <a:pt x="12036" y="7247"/>
                    <a:pt x="11878" y="7089"/>
                    <a:pt x="11689" y="7089"/>
                  </a:cubicBezTo>
                  <a:lnTo>
                    <a:pt x="10618" y="7089"/>
                  </a:lnTo>
                  <a:lnTo>
                    <a:pt x="10618" y="6396"/>
                  </a:lnTo>
                  <a:lnTo>
                    <a:pt x="11689" y="6396"/>
                  </a:lnTo>
                  <a:cubicBezTo>
                    <a:pt x="11878" y="6396"/>
                    <a:pt x="12036" y="6239"/>
                    <a:pt x="12036" y="6018"/>
                  </a:cubicBezTo>
                  <a:cubicBezTo>
                    <a:pt x="12036" y="5829"/>
                    <a:pt x="11878" y="5672"/>
                    <a:pt x="11689" y="5672"/>
                  </a:cubicBezTo>
                  <a:lnTo>
                    <a:pt x="10618" y="5672"/>
                  </a:lnTo>
                  <a:lnTo>
                    <a:pt x="10618" y="4978"/>
                  </a:lnTo>
                  <a:lnTo>
                    <a:pt x="11689" y="4978"/>
                  </a:lnTo>
                  <a:cubicBezTo>
                    <a:pt x="11878" y="4978"/>
                    <a:pt x="12036" y="4821"/>
                    <a:pt x="12036" y="4600"/>
                  </a:cubicBezTo>
                  <a:cubicBezTo>
                    <a:pt x="12036" y="4411"/>
                    <a:pt x="11878" y="4254"/>
                    <a:pt x="11689" y="4254"/>
                  </a:cubicBezTo>
                  <a:lnTo>
                    <a:pt x="10618" y="4254"/>
                  </a:lnTo>
                  <a:lnTo>
                    <a:pt x="10618" y="3529"/>
                  </a:lnTo>
                  <a:lnTo>
                    <a:pt x="11689" y="3529"/>
                  </a:lnTo>
                  <a:cubicBezTo>
                    <a:pt x="11878" y="3529"/>
                    <a:pt x="12036" y="3372"/>
                    <a:pt x="12036" y="3183"/>
                  </a:cubicBezTo>
                  <a:cubicBezTo>
                    <a:pt x="12036" y="2994"/>
                    <a:pt x="11878" y="2836"/>
                    <a:pt x="11689" y="2836"/>
                  </a:cubicBezTo>
                  <a:lnTo>
                    <a:pt x="10618" y="2836"/>
                  </a:lnTo>
                  <a:lnTo>
                    <a:pt x="10618" y="2490"/>
                  </a:lnTo>
                  <a:cubicBezTo>
                    <a:pt x="10618" y="1891"/>
                    <a:pt x="10145" y="1418"/>
                    <a:pt x="9547" y="1418"/>
                  </a:cubicBezTo>
                  <a:lnTo>
                    <a:pt x="9200" y="1418"/>
                  </a:lnTo>
                  <a:lnTo>
                    <a:pt x="9200" y="347"/>
                  </a:lnTo>
                  <a:cubicBezTo>
                    <a:pt x="9200" y="158"/>
                    <a:pt x="9043" y="1"/>
                    <a:pt x="8854" y="1"/>
                  </a:cubicBezTo>
                  <a:cubicBezTo>
                    <a:pt x="8665" y="1"/>
                    <a:pt x="8507" y="158"/>
                    <a:pt x="8507" y="347"/>
                  </a:cubicBezTo>
                  <a:lnTo>
                    <a:pt x="8507" y="1418"/>
                  </a:lnTo>
                  <a:lnTo>
                    <a:pt x="7782" y="1418"/>
                  </a:lnTo>
                  <a:lnTo>
                    <a:pt x="7782" y="347"/>
                  </a:lnTo>
                  <a:cubicBezTo>
                    <a:pt x="7782" y="158"/>
                    <a:pt x="7625" y="1"/>
                    <a:pt x="7436" y="1"/>
                  </a:cubicBezTo>
                  <a:cubicBezTo>
                    <a:pt x="7247" y="1"/>
                    <a:pt x="7089" y="158"/>
                    <a:pt x="7089" y="347"/>
                  </a:cubicBezTo>
                  <a:lnTo>
                    <a:pt x="7089" y="1418"/>
                  </a:lnTo>
                  <a:lnTo>
                    <a:pt x="6365" y="1418"/>
                  </a:lnTo>
                  <a:lnTo>
                    <a:pt x="6365" y="347"/>
                  </a:lnTo>
                  <a:cubicBezTo>
                    <a:pt x="6365" y="158"/>
                    <a:pt x="6207" y="1"/>
                    <a:pt x="6018" y="1"/>
                  </a:cubicBezTo>
                  <a:cubicBezTo>
                    <a:pt x="5829" y="1"/>
                    <a:pt x="5672" y="158"/>
                    <a:pt x="5672" y="347"/>
                  </a:cubicBezTo>
                  <a:lnTo>
                    <a:pt x="5672" y="1418"/>
                  </a:lnTo>
                  <a:lnTo>
                    <a:pt x="4947" y="1418"/>
                  </a:lnTo>
                  <a:lnTo>
                    <a:pt x="4947" y="347"/>
                  </a:lnTo>
                  <a:cubicBezTo>
                    <a:pt x="4947" y="158"/>
                    <a:pt x="4789" y="1"/>
                    <a:pt x="4600" y="1"/>
                  </a:cubicBezTo>
                  <a:cubicBezTo>
                    <a:pt x="4411" y="1"/>
                    <a:pt x="4254" y="158"/>
                    <a:pt x="4254" y="347"/>
                  </a:cubicBezTo>
                  <a:lnTo>
                    <a:pt x="4254" y="1418"/>
                  </a:lnTo>
                  <a:lnTo>
                    <a:pt x="3529" y="1418"/>
                  </a:lnTo>
                  <a:lnTo>
                    <a:pt x="3529" y="347"/>
                  </a:lnTo>
                  <a:cubicBezTo>
                    <a:pt x="3529" y="158"/>
                    <a:pt x="3372" y="1"/>
                    <a:pt x="3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330;p87">
              <a:extLst>
                <a:ext uri="{FF2B5EF4-FFF2-40B4-BE49-F238E27FC236}">
                  <a16:creationId xmlns:a16="http://schemas.microsoft.com/office/drawing/2014/main" id="{CB3F6BF6-F7FF-A8F8-691C-67CD69A2F722}"/>
                </a:ext>
              </a:extLst>
            </p:cNvPr>
            <p:cNvSpPr/>
            <p:nvPr/>
          </p:nvSpPr>
          <p:spPr>
            <a:xfrm>
              <a:off x="-44369750" y="3317850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0331;p87">
              <a:extLst>
                <a:ext uri="{FF2B5EF4-FFF2-40B4-BE49-F238E27FC236}">
                  <a16:creationId xmlns:a16="http://schemas.microsoft.com/office/drawing/2014/main" id="{9FB4E712-FA07-C8D0-2DD0-B1D0A27E89A6}"/>
                </a:ext>
              </a:extLst>
            </p:cNvPr>
            <p:cNvSpPr/>
            <p:nvPr/>
          </p:nvSpPr>
          <p:spPr>
            <a:xfrm>
              <a:off x="-44411500" y="3275325"/>
              <a:ext cx="100825" cy="102400"/>
            </a:xfrm>
            <a:custGeom>
              <a:avLst/>
              <a:gdLst/>
              <a:ahLst/>
              <a:cxnLst/>
              <a:rect l="l" t="t" r="r" b="b"/>
              <a:pathLst>
                <a:path w="4033" h="4096" extrusionOk="0">
                  <a:moveTo>
                    <a:pt x="2017" y="1008"/>
                  </a:moveTo>
                  <a:cubicBezTo>
                    <a:pt x="2615" y="1008"/>
                    <a:pt x="3088" y="1481"/>
                    <a:pt x="3088" y="2048"/>
                  </a:cubicBezTo>
                  <a:cubicBezTo>
                    <a:pt x="3088" y="2647"/>
                    <a:pt x="2615" y="3119"/>
                    <a:pt x="2017" y="3119"/>
                  </a:cubicBezTo>
                  <a:cubicBezTo>
                    <a:pt x="1418" y="3119"/>
                    <a:pt x="945" y="2647"/>
                    <a:pt x="945" y="2048"/>
                  </a:cubicBezTo>
                  <a:cubicBezTo>
                    <a:pt x="945" y="1481"/>
                    <a:pt x="1418" y="1008"/>
                    <a:pt x="2017" y="1008"/>
                  </a:cubicBezTo>
                  <a:close/>
                  <a:moveTo>
                    <a:pt x="1670" y="0"/>
                  </a:moveTo>
                  <a:lnTo>
                    <a:pt x="1670" y="126"/>
                  </a:lnTo>
                  <a:cubicBezTo>
                    <a:pt x="1670" y="284"/>
                    <a:pt x="1576" y="410"/>
                    <a:pt x="1418" y="441"/>
                  </a:cubicBezTo>
                  <a:cubicBezTo>
                    <a:pt x="1229" y="536"/>
                    <a:pt x="1040" y="630"/>
                    <a:pt x="882" y="756"/>
                  </a:cubicBezTo>
                  <a:cubicBezTo>
                    <a:pt x="809" y="811"/>
                    <a:pt x="725" y="845"/>
                    <a:pt x="643" y="845"/>
                  </a:cubicBezTo>
                  <a:cubicBezTo>
                    <a:pt x="584" y="845"/>
                    <a:pt x="526" y="828"/>
                    <a:pt x="473" y="788"/>
                  </a:cubicBezTo>
                  <a:lnTo>
                    <a:pt x="347" y="725"/>
                  </a:lnTo>
                  <a:lnTo>
                    <a:pt x="0" y="1324"/>
                  </a:lnTo>
                  <a:lnTo>
                    <a:pt x="126" y="1387"/>
                  </a:lnTo>
                  <a:cubicBezTo>
                    <a:pt x="252" y="1481"/>
                    <a:pt x="315" y="1639"/>
                    <a:pt x="284" y="1733"/>
                  </a:cubicBezTo>
                  <a:cubicBezTo>
                    <a:pt x="252" y="1985"/>
                    <a:pt x="252" y="2143"/>
                    <a:pt x="284" y="2363"/>
                  </a:cubicBezTo>
                  <a:cubicBezTo>
                    <a:pt x="315" y="2521"/>
                    <a:pt x="252" y="2647"/>
                    <a:pt x="126" y="2741"/>
                  </a:cubicBezTo>
                  <a:lnTo>
                    <a:pt x="0" y="2804"/>
                  </a:lnTo>
                  <a:lnTo>
                    <a:pt x="347" y="3403"/>
                  </a:lnTo>
                  <a:lnTo>
                    <a:pt x="473" y="3308"/>
                  </a:lnTo>
                  <a:cubicBezTo>
                    <a:pt x="518" y="3286"/>
                    <a:pt x="566" y="3276"/>
                    <a:pt x="616" y="3276"/>
                  </a:cubicBezTo>
                  <a:cubicBezTo>
                    <a:pt x="707" y="3276"/>
                    <a:pt x="801" y="3310"/>
                    <a:pt x="882" y="3371"/>
                  </a:cubicBezTo>
                  <a:cubicBezTo>
                    <a:pt x="1040" y="3529"/>
                    <a:pt x="1229" y="3592"/>
                    <a:pt x="1418" y="3686"/>
                  </a:cubicBezTo>
                  <a:cubicBezTo>
                    <a:pt x="1576" y="3718"/>
                    <a:pt x="1670" y="3875"/>
                    <a:pt x="1670" y="4001"/>
                  </a:cubicBezTo>
                  <a:lnTo>
                    <a:pt x="1670" y="4096"/>
                  </a:lnTo>
                  <a:lnTo>
                    <a:pt x="2363" y="4096"/>
                  </a:lnTo>
                  <a:lnTo>
                    <a:pt x="2363" y="4001"/>
                  </a:lnTo>
                  <a:cubicBezTo>
                    <a:pt x="2363" y="3844"/>
                    <a:pt x="2458" y="3718"/>
                    <a:pt x="2615" y="3686"/>
                  </a:cubicBezTo>
                  <a:cubicBezTo>
                    <a:pt x="2804" y="3592"/>
                    <a:pt x="2993" y="3466"/>
                    <a:pt x="3151" y="3371"/>
                  </a:cubicBezTo>
                  <a:cubicBezTo>
                    <a:pt x="3232" y="3310"/>
                    <a:pt x="3327" y="3276"/>
                    <a:pt x="3417" y="3276"/>
                  </a:cubicBezTo>
                  <a:cubicBezTo>
                    <a:pt x="3467" y="3276"/>
                    <a:pt x="3516" y="3286"/>
                    <a:pt x="3560" y="3308"/>
                  </a:cubicBezTo>
                  <a:lnTo>
                    <a:pt x="3686" y="3403"/>
                  </a:lnTo>
                  <a:lnTo>
                    <a:pt x="4033" y="2804"/>
                  </a:lnTo>
                  <a:lnTo>
                    <a:pt x="3907" y="2741"/>
                  </a:lnTo>
                  <a:cubicBezTo>
                    <a:pt x="3781" y="2647"/>
                    <a:pt x="3718" y="2489"/>
                    <a:pt x="3749" y="2363"/>
                  </a:cubicBezTo>
                  <a:cubicBezTo>
                    <a:pt x="3781" y="2143"/>
                    <a:pt x="3781" y="1985"/>
                    <a:pt x="3749" y="1733"/>
                  </a:cubicBezTo>
                  <a:cubicBezTo>
                    <a:pt x="3718" y="1576"/>
                    <a:pt x="3781" y="1481"/>
                    <a:pt x="3907" y="1387"/>
                  </a:cubicBezTo>
                  <a:lnTo>
                    <a:pt x="4033" y="1324"/>
                  </a:lnTo>
                  <a:lnTo>
                    <a:pt x="3686" y="725"/>
                  </a:lnTo>
                  <a:lnTo>
                    <a:pt x="3560" y="788"/>
                  </a:lnTo>
                  <a:cubicBezTo>
                    <a:pt x="3502" y="832"/>
                    <a:pt x="3437" y="855"/>
                    <a:pt x="3371" y="855"/>
                  </a:cubicBezTo>
                  <a:cubicBezTo>
                    <a:pt x="3295" y="855"/>
                    <a:pt x="3218" y="824"/>
                    <a:pt x="3151" y="756"/>
                  </a:cubicBezTo>
                  <a:cubicBezTo>
                    <a:pt x="2993" y="599"/>
                    <a:pt x="2804" y="536"/>
                    <a:pt x="2615" y="441"/>
                  </a:cubicBezTo>
                  <a:cubicBezTo>
                    <a:pt x="2458" y="410"/>
                    <a:pt x="2363" y="252"/>
                    <a:pt x="2363" y="126"/>
                  </a:cubicBezTo>
                  <a:lnTo>
                    <a:pt x="236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10328;p87">
            <a:extLst>
              <a:ext uri="{FF2B5EF4-FFF2-40B4-BE49-F238E27FC236}">
                <a16:creationId xmlns:a16="http://schemas.microsoft.com/office/drawing/2014/main" id="{8B452160-0511-5DE5-B418-E0ECFD469367}"/>
              </a:ext>
            </a:extLst>
          </p:cNvPr>
          <p:cNvGrpSpPr/>
          <p:nvPr/>
        </p:nvGrpSpPr>
        <p:grpSpPr>
          <a:xfrm>
            <a:off x="4550400" y="2062800"/>
            <a:ext cx="356212" cy="356212"/>
            <a:chOff x="-44512325" y="3176075"/>
            <a:chExt cx="300900" cy="300900"/>
          </a:xfrm>
          <a:solidFill>
            <a:schemeClr val="accent1"/>
          </a:solidFill>
        </p:grpSpPr>
        <p:sp>
          <p:nvSpPr>
            <p:cNvPr id="27" name="Google Shape;10329;p87">
              <a:extLst>
                <a:ext uri="{FF2B5EF4-FFF2-40B4-BE49-F238E27FC236}">
                  <a16:creationId xmlns:a16="http://schemas.microsoft.com/office/drawing/2014/main" id="{0367A213-FC5D-7392-626E-0F049449EAD5}"/>
                </a:ext>
              </a:extLst>
            </p:cNvPr>
            <p:cNvSpPr/>
            <p:nvPr/>
          </p:nvSpPr>
          <p:spPr>
            <a:xfrm>
              <a:off x="-44512325" y="3176075"/>
              <a:ext cx="300900" cy="300900"/>
            </a:xfrm>
            <a:custGeom>
              <a:avLst/>
              <a:gdLst/>
              <a:ahLst/>
              <a:cxnLst/>
              <a:rect l="l" t="t" r="r" b="b"/>
              <a:pathLst>
                <a:path w="12036" h="12036" extrusionOk="0">
                  <a:moveTo>
                    <a:pt x="3246" y="2868"/>
                  </a:moveTo>
                  <a:cubicBezTo>
                    <a:pt x="3435" y="2868"/>
                    <a:pt x="3592" y="3025"/>
                    <a:pt x="3592" y="3246"/>
                  </a:cubicBezTo>
                  <a:cubicBezTo>
                    <a:pt x="3592" y="3435"/>
                    <a:pt x="3435" y="3592"/>
                    <a:pt x="3246" y="3592"/>
                  </a:cubicBezTo>
                  <a:cubicBezTo>
                    <a:pt x="3057" y="3592"/>
                    <a:pt x="2899" y="3435"/>
                    <a:pt x="2899" y="3246"/>
                  </a:cubicBezTo>
                  <a:cubicBezTo>
                    <a:pt x="2899" y="3025"/>
                    <a:pt x="3057" y="2868"/>
                    <a:pt x="3246" y="2868"/>
                  </a:cubicBezTo>
                  <a:close/>
                  <a:moveTo>
                    <a:pt x="8854" y="2868"/>
                  </a:moveTo>
                  <a:cubicBezTo>
                    <a:pt x="9043" y="2868"/>
                    <a:pt x="9200" y="3025"/>
                    <a:pt x="9200" y="3246"/>
                  </a:cubicBezTo>
                  <a:cubicBezTo>
                    <a:pt x="9200" y="3435"/>
                    <a:pt x="9043" y="3592"/>
                    <a:pt x="8854" y="3592"/>
                  </a:cubicBezTo>
                  <a:cubicBezTo>
                    <a:pt x="8665" y="3592"/>
                    <a:pt x="8507" y="3435"/>
                    <a:pt x="8507" y="3246"/>
                  </a:cubicBezTo>
                  <a:cubicBezTo>
                    <a:pt x="8507" y="3025"/>
                    <a:pt x="8665" y="2868"/>
                    <a:pt x="8854" y="2868"/>
                  </a:cubicBezTo>
                  <a:close/>
                  <a:moveTo>
                    <a:pt x="6774" y="3277"/>
                  </a:moveTo>
                  <a:cubicBezTo>
                    <a:pt x="6963" y="3277"/>
                    <a:pt x="7121" y="3435"/>
                    <a:pt x="7121" y="3624"/>
                  </a:cubicBezTo>
                  <a:lnTo>
                    <a:pt x="7121" y="3876"/>
                  </a:lnTo>
                  <a:cubicBezTo>
                    <a:pt x="7247" y="3907"/>
                    <a:pt x="7341" y="3970"/>
                    <a:pt x="7467" y="4065"/>
                  </a:cubicBezTo>
                  <a:lnTo>
                    <a:pt x="7656" y="3939"/>
                  </a:lnTo>
                  <a:cubicBezTo>
                    <a:pt x="7706" y="3919"/>
                    <a:pt x="7766" y="3908"/>
                    <a:pt x="7825" y="3908"/>
                  </a:cubicBezTo>
                  <a:cubicBezTo>
                    <a:pt x="7955" y="3908"/>
                    <a:pt x="8086" y="3957"/>
                    <a:pt x="8129" y="4065"/>
                  </a:cubicBezTo>
                  <a:lnTo>
                    <a:pt x="8854" y="5294"/>
                  </a:lnTo>
                  <a:cubicBezTo>
                    <a:pt x="8917" y="5451"/>
                    <a:pt x="8885" y="5672"/>
                    <a:pt x="8728" y="5735"/>
                  </a:cubicBezTo>
                  <a:lnTo>
                    <a:pt x="8539" y="5861"/>
                  </a:lnTo>
                  <a:lnTo>
                    <a:pt x="8539" y="6270"/>
                  </a:lnTo>
                  <a:lnTo>
                    <a:pt x="8728" y="6396"/>
                  </a:lnTo>
                  <a:cubicBezTo>
                    <a:pt x="8885" y="6459"/>
                    <a:pt x="8980" y="6711"/>
                    <a:pt x="8854" y="6869"/>
                  </a:cubicBezTo>
                  <a:lnTo>
                    <a:pt x="8129" y="8066"/>
                  </a:lnTo>
                  <a:cubicBezTo>
                    <a:pt x="8043" y="8174"/>
                    <a:pt x="7927" y="8222"/>
                    <a:pt x="7812" y="8222"/>
                  </a:cubicBezTo>
                  <a:cubicBezTo>
                    <a:pt x="7759" y="8222"/>
                    <a:pt x="7706" y="8212"/>
                    <a:pt x="7656" y="8192"/>
                  </a:cubicBezTo>
                  <a:lnTo>
                    <a:pt x="7467" y="8066"/>
                  </a:lnTo>
                  <a:cubicBezTo>
                    <a:pt x="7341" y="8160"/>
                    <a:pt x="7215" y="8223"/>
                    <a:pt x="7121" y="8255"/>
                  </a:cubicBezTo>
                  <a:lnTo>
                    <a:pt x="7121" y="8507"/>
                  </a:lnTo>
                  <a:cubicBezTo>
                    <a:pt x="7121" y="8696"/>
                    <a:pt x="6963" y="8854"/>
                    <a:pt x="6774" y="8854"/>
                  </a:cubicBezTo>
                  <a:lnTo>
                    <a:pt x="5357" y="8854"/>
                  </a:lnTo>
                  <a:cubicBezTo>
                    <a:pt x="5136" y="8854"/>
                    <a:pt x="4978" y="8696"/>
                    <a:pt x="4978" y="8507"/>
                  </a:cubicBezTo>
                  <a:lnTo>
                    <a:pt x="4978" y="8255"/>
                  </a:lnTo>
                  <a:cubicBezTo>
                    <a:pt x="4884" y="8223"/>
                    <a:pt x="4758" y="8160"/>
                    <a:pt x="4632" y="8066"/>
                  </a:cubicBezTo>
                  <a:lnTo>
                    <a:pt x="4443" y="8192"/>
                  </a:lnTo>
                  <a:cubicBezTo>
                    <a:pt x="4393" y="8212"/>
                    <a:pt x="4334" y="8222"/>
                    <a:pt x="4274" y="8222"/>
                  </a:cubicBezTo>
                  <a:cubicBezTo>
                    <a:pt x="4145" y="8222"/>
                    <a:pt x="4013" y="8174"/>
                    <a:pt x="3970" y="8066"/>
                  </a:cubicBezTo>
                  <a:lnTo>
                    <a:pt x="3246" y="6869"/>
                  </a:lnTo>
                  <a:cubicBezTo>
                    <a:pt x="3183" y="6680"/>
                    <a:pt x="3214" y="6459"/>
                    <a:pt x="3372" y="6396"/>
                  </a:cubicBezTo>
                  <a:lnTo>
                    <a:pt x="3561" y="6270"/>
                  </a:lnTo>
                  <a:lnTo>
                    <a:pt x="3561" y="5861"/>
                  </a:lnTo>
                  <a:lnTo>
                    <a:pt x="3372" y="5735"/>
                  </a:lnTo>
                  <a:cubicBezTo>
                    <a:pt x="3214" y="5672"/>
                    <a:pt x="3151" y="5420"/>
                    <a:pt x="3246" y="5294"/>
                  </a:cubicBezTo>
                  <a:lnTo>
                    <a:pt x="3970" y="4065"/>
                  </a:lnTo>
                  <a:cubicBezTo>
                    <a:pt x="4013" y="3958"/>
                    <a:pt x="4142" y="3880"/>
                    <a:pt x="4270" y="3880"/>
                  </a:cubicBezTo>
                  <a:cubicBezTo>
                    <a:pt x="4331" y="3880"/>
                    <a:pt x="4392" y="3898"/>
                    <a:pt x="4443" y="3939"/>
                  </a:cubicBezTo>
                  <a:lnTo>
                    <a:pt x="4632" y="4065"/>
                  </a:lnTo>
                  <a:cubicBezTo>
                    <a:pt x="4758" y="3970"/>
                    <a:pt x="4884" y="3907"/>
                    <a:pt x="4978" y="3876"/>
                  </a:cubicBezTo>
                  <a:lnTo>
                    <a:pt x="4978" y="3624"/>
                  </a:lnTo>
                  <a:cubicBezTo>
                    <a:pt x="4978" y="3435"/>
                    <a:pt x="5136" y="3277"/>
                    <a:pt x="5357" y="3277"/>
                  </a:cubicBezTo>
                  <a:close/>
                  <a:moveTo>
                    <a:pt x="3246" y="8475"/>
                  </a:moveTo>
                  <a:cubicBezTo>
                    <a:pt x="3435" y="8475"/>
                    <a:pt x="3592" y="8633"/>
                    <a:pt x="3592" y="8822"/>
                  </a:cubicBezTo>
                  <a:cubicBezTo>
                    <a:pt x="3592" y="9043"/>
                    <a:pt x="3435" y="9169"/>
                    <a:pt x="3246" y="9169"/>
                  </a:cubicBezTo>
                  <a:cubicBezTo>
                    <a:pt x="3057" y="9169"/>
                    <a:pt x="2899" y="9011"/>
                    <a:pt x="2899" y="8822"/>
                  </a:cubicBezTo>
                  <a:cubicBezTo>
                    <a:pt x="2899" y="8633"/>
                    <a:pt x="3057" y="8475"/>
                    <a:pt x="3246" y="8475"/>
                  </a:cubicBezTo>
                  <a:close/>
                  <a:moveTo>
                    <a:pt x="8854" y="8475"/>
                  </a:moveTo>
                  <a:cubicBezTo>
                    <a:pt x="9043" y="8475"/>
                    <a:pt x="9200" y="8633"/>
                    <a:pt x="9200" y="8822"/>
                  </a:cubicBezTo>
                  <a:cubicBezTo>
                    <a:pt x="9200" y="9043"/>
                    <a:pt x="9043" y="9169"/>
                    <a:pt x="8854" y="9169"/>
                  </a:cubicBezTo>
                  <a:cubicBezTo>
                    <a:pt x="8665" y="9169"/>
                    <a:pt x="8507" y="9011"/>
                    <a:pt x="8507" y="8822"/>
                  </a:cubicBezTo>
                  <a:cubicBezTo>
                    <a:pt x="8507" y="8633"/>
                    <a:pt x="8665" y="8475"/>
                    <a:pt x="8854" y="8475"/>
                  </a:cubicBezTo>
                  <a:close/>
                  <a:moveTo>
                    <a:pt x="3183" y="1"/>
                  </a:moveTo>
                  <a:cubicBezTo>
                    <a:pt x="2994" y="1"/>
                    <a:pt x="2836" y="158"/>
                    <a:pt x="2836" y="347"/>
                  </a:cubicBezTo>
                  <a:lnTo>
                    <a:pt x="2836" y="1418"/>
                  </a:lnTo>
                  <a:lnTo>
                    <a:pt x="2458" y="1418"/>
                  </a:lnTo>
                  <a:cubicBezTo>
                    <a:pt x="1891" y="1418"/>
                    <a:pt x="1418" y="1891"/>
                    <a:pt x="1418" y="2490"/>
                  </a:cubicBezTo>
                  <a:lnTo>
                    <a:pt x="1418" y="2836"/>
                  </a:lnTo>
                  <a:lnTo>
                    <a:pt x="347" y="2836"/>
                  </a:lnTo>
                  <a:cubicBezTo>
                    <a:pt x="158" y="2836"/>
                    <a:pt x="1" y="2994"/>
                    <a:pt x="1" y="3183"/>
                  </a:cubicBezTo>
                  <a:cubicBezTo>
                    <a:pt x="1" y="3372"/>
                    <a:pt x="158" y="3529"/>
                    <a:pt x="347" y="3529"/>
                  </a:cubicBezTo>
                  <a:lnTo>
                    <a:pt x="1418" y="3529"/>
                  </a:lnTo>
                  <a:lnTo>
                    <a:pt x="1418" y="4254"/>
                  </a:lnTo>
                  <a:lnTo>
                    <a:pt x="347" y="4254"/>
                  </a:lnTo>
                  <a:cubicBezTo>
                    <a:pt x="158" y="4254"/>
                    <a:pt x="1" y="4411"/>
                    <a:pt x="1" y="4600"/>
                  </a:cubicBezTo>
                  <a:cubicBezTo>
                    <a:pt x="1" y="4821"/>
                    <a:pt x="158" y="4978"/>
                    <a:pt x="347" y="4978"/>
                  </a:cubicBezTo>
                  <a:lnTo>
                    <a:pt x="1418" y="4978"/>
                  </a:lnTo>
                  <a:lnTo>
                    <a:pt x="1418" y="5672"/>
                  </a:lnTo>
                  <a:lnTo>
                    <a:pt x="347" y="5672"/>
                  </a:lnTo>
                  <a:cubicBezTo>
                    <a:pt x="158" y="5672"/>
                    <a:pt x="1" y="5829"/>
                    <a:pt x="1" y="6018"/>
                  </a:cubicBezTo>
                  <a:cubicBezTo>
                    <a:pt x="1" y="6239"/>
                    <a:pt x="158" y="6396"/>
                    <a:pt x="347" y="6396"/>
                  </a:cubicBezTo>
                  <a:lnTo>
                    <a:pt x="1418" y="6396"/>
                  </a:lnTo>
                  <a:lnTo>
                    <a:pt x="1418" y="7089"/>
                  </a:lnTo>
                  <a:lnTo>
                    <a:pt x="347" y="7089"/>
                  </a:lnTo>
                  <a:cubicBezTo>
                    <a:pt x="158" y="7089"/>
                    <a:pt x="1" y="7247"/>
                    <a:pt x="1" y="7436"/>
                  </a:cubicBezTo>
                  <a:cubicBezTo>
                    <a:pt x="1" y="7656"/>
                    <a:pt x="158" y="7814"/>
                    <a:pt x="347" y="7814"/>
                  </a:cubicBezTo>
                  <a:lnTo>
                    <a:pt x="1418" y="7814"/>
                  </a:lnTo>
                  <a:lnTo>
                    <a:pt x="1418" y="8507"/>
                  </a:lnTo>
                  <a:lnTo>
                    <a:pt x="347" y="8507"/>
                  </a:lnTo>
                  <a:cubicBezTo>
                    <a:pt x="158" y="8507"/>
                    <a:pt x="1" y="8665"/>
                    <a:pt x="1" y="8854"/>
                  </a:cubicBezTo>
                  <a:cubicBezTo>
                    <a:pt x="1" y="9074"/>
                    <a:pt x="158" y="9232"/>
                    <a:pt x="347" y="9232"/>
                  </a:cubicBezTo>
                  <a:lnTo>
                    <a:pt x="1418" y="9232"/>
                  </a:lnTo>
                  <a:lnTo>
                    <a:pt x="1418" y="9578"/>
                  </a:lnTo>
                  <a:cubicBezTo>
                    <a:pt x="1418" y="10177"/>
                    <a:pt x="1891" y="10618"/>
                    <a:pt x="2458" y="10618"/>
                  </a:cubicBezTo>
                  <a:lnTo>
                    <a:pt x="2836" y="10618"/>
                  </a:lnTo>
                  <a:lnTo>
                    <a:pt x="2836" y="11689"/>
                  </a:lnTo>
                  <a:cubicBezTo>
                    <a:pt x="2836" y="11878"/>
                    <a:pt x="2994" y="12036"/>
                    <a:pt x="3183" y="12036"/>
                  </a:cubicBezTo>
                  <a:cubicBezTo>
                    <a:pt x="3372" y="12036"/>
                    <a:pt x="3529" y="11878"/>
                    <a:pt x="3529" y="11689"/>
                  </a:cubicBezTo>
                  <a:lnTo>
                    <a:pt x="3529" y="10618"/>
                  </a:lnTo>
                  <a:lnTo>
                    <a:pt x="4254" y="10618"/>
                  </a:lnTo>
                  <a:lnTo>
                    <a:pt x="4254" y="11689"/>
                  </a:lnTo>
                  <a:cubicBezTo>
                    <a:pt x="4254" y="11878"/>
                    <a:pt x="4411" y="12036"/>
                    <a:pt x="4600" y="12036"/>
                  </a:cubicBezTo>
                  <a:cubicBezTo>
                    <a:pt x="4789" y="12036"/>
                    <a:pt x="4947" y="11878"/>
                    <a:pt x="4947" y="11689"/>
                  </a:cubicBezTo>
                  <a:lnTo>
                    <a:pt x="4947" y="10618"/>
                  </a:lnTo>
                  <a:lnTo>
                    <a:pt x="5672" y="10618"/>
                  </a:lnTo>
                  <a:lnTo>
                    <a:pt x="5672" y="11689"/>
                  </a:lnTo>
                  <a:cubicBezTo>
                    <a:pt x="5672" y="11878"/>
                    <a:pt x="5829" y="12036"/>
                    <a:pt x="6018" y="12036"/>
                  </a:cubicBezTo>
                  <a:cubicBezTo>
                    <a:pt x="6207" y="12036"/>
                    <a:pt x="6365" y="11878"/>
                    <a:pt x="6365" y="11689"/>
                  </a:cubicBezTo>
                  <a:lnTo>
                    <a:pt x="6365" y="10618"/>
                  </a:lnTo>
                  <a:lnTo>
                    <a:pt x="7089" y="10618"/>
                  </a:lnTo>
                  <a:lnTo>
                    <a:pt x="7089" y="11689"/>
                  </a:lnTo>
                  <a:cubicBezTo>
                    <a:pt x="7089" y="11878"/>
                    <a:pt x="7247" y="12036"/>
                    <a:pt x="7436" y="12036"/>
                  </a:cubicBezTo>
                  <a:cubicBezTo>
                    <a:pt x="7625" y="12036"/>
                    <a:pt x="7782" y="11878"/>
                    <a:pt x="7782" y="11689"/>
                  </a:cubicBezTo>
                  <a:lnTo>
                    <a:pt x="7782" y="10618"/>
                  </a:lnTo>
                  <a:lnTo>
                    <a:pt x="8507" y="10618"/>
                  </a:lnTo>
                  <a:lnTo>
                    <a:pt x="8507" y="11689"/>
                  </a:lnTo>
                  <a:cubicBezTo>
                    <a:pt x="8507" y="11878"/>
                    <a:pt x="8665" y="12036"/>
                    <a:pt x="8854" y="12036"/>
                  </a:cubicBezTo>
                  <a:cubicBezTo>
                    <a:pt x="9043" y="12036"/>
                    <a:pt x="9200" y="11878"/>
                    <a:pt x="9200" y="11689"/>
                  </a:cubicBezTo>
                  <a:lnTo>
                    <a:pt x="9200" y="10618"/>
                  </a:lnTo>
                  <a:lnTo>
                    <a:pt x="9547" y="10618"/>
                  </a:lnTo>
                  <a:cubicBezTo>
                    <a:pt x="10145" y="10618"/>
                    <a:pt x="10618" y="10177"/>
                    <a:pt x="10618" y="9578"/>
                  </a:cubicBezTo>
                  <a:lnTo>
                    <a:pt x="10618" y="9232"/>
                  </a:lnTo>
                  <a:lnTo>
                    <a:pt x="11689" y="9232"/>
                  </a:lnTo>
                  <a:cubicBezTo>
                    <a:pt x="11878" y="9232"/>
                    <a:pt x="12036" y="9074"/>
                    <a:pt x="12036" y="8854"/>
                  </a:cubicBezTo>
                  <a:cubicBezTo>
                    <a:pt x="12036" y="8665"/>
                    <a:pt x="11878" y="8507"/>
                    <a:pt x="11689" y="8507"/>
                  </a:cubicBezTo>
                  <a:lnTo>
                    <a:pt x="10618" y="8507"/>
                  </a:lnTo>
                  <a:lnTo>
                    <a:pt x="10618" y="7814"/>
                  </a:lnTo>
                  <a:lnTo>
                    <a:pt x="11689" y="7814"/>
                  </a:lnTo>
                  <a:cubicBezTo>
                    <a:pt x="11878" y="7814"/>
                    <a:pt x="12036" y="7656"/>
                    <a:pt x="12036" y="7436"/>
                  </a:cubicBezTo>
                  <a:cubicBezTo>
                    <a:pt x="12036" y="7247"/>
                    <a:pt x="11878" y="7089"/>
                    <a:pt x="11689" y="7089"/>
                  </a:cubicBezTo>
                  <a:lnTo>
                    <a:pt x="10618" y="7089"/>
                  </a:lnTo>
                  <a:lnTo>
                    <a:pt x="10618" y="6396"/>
                  </a:lnTo>
                  <a:lnTo>
                    <a:pt x="11689" y="6396"/>
                  </a:lnTo>
                  <a:cubicBezTo>
                    <a:pt x="11878" y="6396"/>
                    <a:pt x="12036" y="6239"/>
                    <a:pt x="12036" y="6018"/>
                  </a:cubicBezTo>
                  <a:cubicBezTo>
                    <a:pt x="12036" y="5829"/>
                    <a:pt x="11878" y="5672"/>
                    <a:pt x="11689" y="5672"/>
                  </a:cubicBezTo>
                  <a:lnTo>
                    <a:pt x="10618" y="5672"/>
                  </a:lnTo>
                  <a:lnTo>
                    <a:pt x="10618" y="4978"/>
                  </a:lnTo>
                  <a:lnTo>
                    <a:pt x="11689" y="4978"/>
                  </a:lnTo>
                  <a:cubicBezTo>
                    <a:pt x="11878" y="4978"/>
                    <a:pt x="12036" y="4821"/>
                    <a:pt x="12036" y="4600"/>
                  </a:cubicBezTo>
                  <a:cubicBezTo>
                    <a:pt x="12036" y="4411"/>
                    <a:pt x="11878" y="4254"/>
                    <a:pt x="11689" y="4254"/>
                  </a:cubicBezTo>
                  <a:lnTo>
                    <a:pt x="10618" y="4254"/>
                  </a:lnTo>
                  <a:lnTo>
                    <a:pt x="10618" y="3529"/>
                  </a:lnTo>
                  <a:lnTo>
                    <a:pt x="11689" y="3529"/>
                  </a:lnTo>
                  <a:cubicBezTo>
                    <a:pt x="11878" y="3529"/>
                    <a:pt x="12036" y="3372"/>
                    <a:pt x="12036" y="3183"/>
                  </a:cubicBezTo>
                  <a:cubicBezTo>
                    <a:pt x="12036" y="2994"/>
                    <a:pt x="11878" y="2836"/>
                    <a:pt x="11689" y="2836"/>
                  </a:cubicBezTo>
                  <a:lnTo>
                    <a:pt x="10618" y="2836"/>
                  </a:lnTo>
                  <a:lnTo>
                    <a:pt x="10618" y="2490"/>
                  </a:lnTo>
                  <a:cubicBezTo>
                    <a:pt x="10618" y="1891"/>
                    <a:pt x="10145" y="1418"/>
                    <a:pt x="9547" y="1418"/>
                  </a:cubicBezTo>
                  <a:lnTo>
                    <a:pt x="9200" y="1418"/>
                  </a:lnTo>
                  <a:lnTo>
                    <a:pt x="9200" y="347"/>
                  </a:lnTo>
                  <a:cubicBezTo>
                    <a:pt x="9200" y="158"/>
                    <a:pt x="9043" y="1"/>
                    <a:pt x="8854" y="1"/>
                  </a:cubicBezTo>
                  <a:cubicBezTo>
                    <a:pt x="8665" y="1"/>
                    <a:pt x="8507" y="158"/>
                    <a:pt x="8507" y="347"/>
                  </a:cubicBezTo>
                  <a:lnTo>
                    <a:pt x="8507" y="1418"/>
                  </a:lnTo>
                  <a:lnTo>
                    <a:pt x="7782" y="1418"/>
                  </a:lnTo>
                  <a:lnTo>
                    <a:pt x="7782" y="347"/>
                  </a:lnTo>
                  <a:cubicBezTo>
                    <a:pt x="7782" y="158"/>
                    <a:pt x="7625" y="1"/>
                    <a:pt x="7436" y="1"/>
                  </a:cubicBezTo>
                  <a:cubicBezTo>
                    <a:pt x="7247" y="1"/>
                    <a:pt x="7089" y="158"/>
                    <a:pt x="7089" y="347"/>
                  </a:cubicBezTo>
                  <a:lnTo>
                    <a:pt x="7089" y="1418"/>
                  </a:lnTo>
                  <a:lnTo>
                    <a:pt x="6365" y="1418"/>
                  </a:lnTo>
                  <a:lnTo>
                    <a:pt x="6365" y="347"/>
                  </a:lnTo>
                  <a:cubicBezTo>
                    <a:pt x="6365" y="158"/>
                    <a:pt x="6207" y="1"/>
                    <a:pt x="6018" y="1"/>
                  </a:cubicBezTo>
                  <a:cubicBezTo>
                    <a:pt x="5829" y="1"/>
                    <a:pt x="5672" y="158"/>
                    <a:pt x="5672" y="347"/>
                  </a:cubicBezTo>
                  <a:lnTo>
                    <a:pt x="5672" y="1418"/>
                  </a:lnTo>
                  <a:lnTo>
                    <a:pt x="4947" y="1418"/>
                  </a:lnTo>
                  <a:lnTo>
                    <a:pt x="4947" y="347"/>
                  </a:lnTo>
                  <a:cubicBezTo>
                    <a:pt x="4947" y="158"/>
                    <a:pt x="4789" y="1"/>
                    <a:pt x="4600" y="1"/>
                  </a:cubicBezTo>
                  <a:cubicBezTo>
                    <a:pt x="4411" y="1"/>
                    <a:pt x="4254" y="158"/>
                    <a:pt x="4254" y="347"/>
                  </a:cubicBezTo>
                  <a:lnTo>
                    <a:pt x="4254" y="1418"/>
                  </a:lnTo>
                  <a:lnTo>
                    <a:pt x="3529" y="1418"/>
                  </a:lnTo>
                  <a:lnTo>
                    <a:pt x="3529" y="347"/>
                  </a:lnTo>
                  <a:cubicBezTo>
                    <a:pt x="3529" y="158"/>
                    <a:pt x="3372" y="1"/>
                    <a:pt x="3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0330;p87">
              <a:extLst>
                <a:ext uri="{FF2B5EF4-FFF2-40B4-BE49-F238E27FC236}">
                  <a16:creationId xmlns:a16="http://schemas.microsoft.com/office/drawing/2014/main" id="{334BEC6A-A6DA-C16B-DFD1-7C9BC5C6138F}"/>
                </a:ext>
              </a:extLst>
            </p:cNvPr>
            <p:cNvSpPr/>
            <p:nvPr/>
          </p:nvSpPr>
          <p:spPr>
            <a:xfrm>
              <a:off x="-44369750" y="3317850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0331;p87">
              <a:extLst>
                <a:ext uri="{FF2B5EF4-FFF2-40B4-BE49-F238E27FC236}">
                  <a16:creationId xmlns:a16="http://schemas.microsoft.com/office/drawing/2014/main" id="{C6012801-942A-70DC-59B1-C98EE554486F}"/>
                </a:ext>
              </a:extLst>
            </p:cNvPr>
            <p:cNvSpPr/>
            <p:nvPr/>
          </p:nvSpPr>
          <p:spPr>
            <a:xfrm>
              <a:off x="-44411500" y="3275325"/>
              <a:ext cx="100825" cy="102400"/>
            </a:xfrm>
            <a:custGeom>
              <a:avLst/>
              <a:gdLst/>
              <a:ahLst/>
              <a:cxnLst/>
              <a:rect l="l" t="t" r="r" b="b"/>
              <a:pathLst>
                <a:path w="4033" h="4096" extrusionOk="0">
                  <a:moveTo>
                    <a:pt x="2017" y="1008"/>
                  </a:moveTo>
                  <a:cubicBezTo>
                    <a:pt x="2615" y="1008"/>
                    <a:pt x="3088" y="1481"/>
                    <a:pt x="3088" y="2048"/>
                  </a:cubicBezTo>
                  <a:cubicBezTo>
                    <a:pt x="3088" y="2647"/>
                    <a:pt x="2615" y="3119"/>
                    <a:pt x="2017" y="3119"/>
                  </a:cubicBezTo>
                  <a:cubicBezTo>
                    <a:pt x="1418" y="3119"/>
                    <a:pt x="945" y="2647"/>
                    <a:pt x="945" y="2048"/>
                  </a:cubicBezTo>
                  <a:cubicBezTo>
                    <a:pt x="945" y="1481"/>
                    <a:pt x="1418" y="1008"/>
                    <a:pt x="2017" y="1008"/>
                  </a:cubicBezTo>
                  <a:close/>
                  <a:moveTo>
                    <a:pt x="1670" y="0"/>
                  </a:moveTo>
                  <a:lnTo>
                    <a:pt x="1670" y="126"/>
                  </a:lnTo>
                  <a:cubicBezTo>
                    <a:pt x="1670" y="284"/>
                    <a:pt x="1576" y="410"/>
                    <a:pt x="1418" y="441"/>
                  </a:cubicBezTo>
                  <a:cubicBezTo>
                    <a:pt x="1229" y="536"/>
                    <a:pt x="1040" y="630"/>
                    <a:pt x="882" y="756"/>
                  </a:cubicBezTo>
                  <a:cubicBezTo>
                    <a:pt x="809" y="811"/>
                    <a:pt x="725" y="845"/>
                    <a:pt x="643" y="845"/>
                  </a:cubicBezTo>
                  <a:cubicBezTo>
                    <a:pt x="584" y="845"/>
                    <a:pt x="526" y="828"/>
                    <a:pt x="473" y="788"/>
                  </a:cubicBezTo>
                  <a:lnTo>
                    <a:pt x="347" y="725"/>
                  </a:lnTo>
                  <a:lnTo>
                    <a:pt x="0" y="1324"/>
                  </a:lnTo>
                  <a:lnTo>
                    <a:pt x="126" y="1387"/>
                  </a:lnTo>
                  <a:cubicBezTo>
                    <a:pt x="252" y="1481"/>
                    <a:pt x="315" y="1639"/>
                    <a:pt x="284" y="1733"/>
                  </a:cubicBezTo>
                  <a:cubicBezTo>
                    <a:pt x="252" y="1985"/>
                    <a:pt x="252" y="2143"/>
                    <a:pt x="284" y="2363"/>
                  </a:cubicBezTo>
                  <a:cubicBezTo>
                    <a:pt x="315" y="2521"/>
                    <a:pt x="252" y="2647"/>
                    <a:pt x="126" y="2741"/>
                  </a:cubicBezTo>
                  <a:lnTo>
                    <a:pt x="0" y="2804"/>
                  </a:lnTo>
                  <a:lnTo>
                    <a:pt x="347" y="3403"/>
                  </a:lnTo>
                  <a:lnTo>
                    <a:pt x="473" y="3308"/>
                  </a:lnTo>
                  <a:cubicBezTo>
                    <a:pt x="518" y="3286"/>
                    <a:pt x="566" y="3276"/>
                    <a:pt x="616" y="3276"/>
                  </a:cubicBezTo>
                  <a:cubicBezTo>
                    <a:pt x="707" y="3276"/>
                    <a:pt x="801" y="3310"/>
                    <a:pt x="882" y="3371"/>
                  </a:cubicBezTo>
                  <a:cubicBezTo>
                    <a:pt x="1040" y="3529"/>
                    <a:pt x="1229" y="3592"/>
                    <a:pt x="1418" y="3686"/>
                  </a:cubicBezTo>
                  <a:cubicBezTo>
                    <a:pt x="1576" y="3718"/>
                    <a:pt x="1670" y="3875"/>
                    <a:pt x="1670" y="4001"/>
                  </a:cubicBezTo>
                  <a:lnTo>
                    <a:pt x="1670" y="4096"/>
                  </a:lnTo>
                  <a:lnTo>
                    <a:pt x="2363" y="4096"/>
                  </a:lnTo>
                  <a:lnTo>
                    <a:pt x="2363" y="4001"/>
                  </a:lnTo>
                  <a:cubicBezTo>
                    <a:pt x="2363" y="3844"/>
                    <a:pt x="2458" y="3718"/>
                    <a:pt x="2615" y="3686"/>
                  </a:cubicBezTo>
                  <a:cubicBezTo>
                    <a:pt x="2804" y="3592"/>
                    <a:pt x="2993" y="3466"/>
                    <a:pt x="3151" y="3371"/>
                  </a:cubicBezTo>
                  <a:cubicBezTo>
                    <a:pt x="3232" y="3310"/>
                    <a:pt x="3327" y="3276"/>
                    <a:pt x="3417" y="3276"/>
                  </a:cubicBezTo>
                  <a:cubicBezTo>
                    <a:pt x="3467" y="3276"/>
                    <a:pt x="3516" y="3286"/>
                    <a:pt x="3560" y="3308"/>
                  </a:cubicBezTo>
                  <a:lnTo>
                    <a:pt x="3686" y="3403"/>
                  </a:lnTo>
                  <a:lnTo>
                    <a:pt x="4033" y="2804"/>
                  </a:lnTo>
                  <a:lnTo>
                    <a:pt x="3907" y="2741"/>
                  </a:lnTo>
                  <a:cubicBezTo>
                    <a:pt x="3781" y="2647"/>
                    <a:pt x="3718" y="2489"/>
                    <a:pt x="3749" y="2363"/>
                  </a:cubicBezTo>
                  <a:cubicBezTo>
                    <a:pt x="3781" y="2143"/>
                    <a:pt x="3781" y="1985"/>
                    <a:pt x="3749" y="1733"/>
                  </a:cubicBezTo>
                  <a:cubicBezTo>
                    <a:pt x="3718" y="1576"/>
                    <a:pt x="3781" y="1481"/>
                    <a:pt x="3907" y="1387"/>
                  </a:cubicBezTo>
                  <a:lnTo>
                    <a:pt x="4033" y="1324"/>
                  </a:lnTo>
                  <a:lnTo>
                    <a:pt x="3686" y="725"/>
                  </a:lnTo>
                  <a:lnTo>
                    <a:pt x="3560" y="788"/>
                  </a:lnTo>
                  <a:cubicBezTo>
                    <a:pt x="3502" y="832"/>
                    <a:pt x="3437" y="855"/>
                    <a:pt x="3371" y="855"/>
                  </a:cubicBezTo>
                  <a:cubicBezTo>
                    <a:pt x="3295" y="855"/>
                    <a:pt x="3218" y="824"/>
                    <a:pt x="3151" y="756"/>
                  </a:cubicBezTo>
                  <a:cubicBezTo>
                    <a:pt x="2993" y="599"/>
                    <a:pt x="2804" y="536"/>
                    <a:pt x="2615" y="441"/>
                  </a:cubicBezTo>
                  <a:cubicBezTo>
                    <a:pt x="2458" y="410"/>
                    <a:pt x="2363" y="252"/>
                    <a:pt x="2363" y="126"/>
                  </a:cubicBezTo>
                  <a:lnTo>
                    <a:pt x="236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328;p87">
            <a:extLst>
              <a:ext uri="{FF2B5EF4-FFF2-40B4-BE49-F238E27FC236}">
                <a16:creationId xmlns:a16="http://schemas.microsoft.com/office/drawing/2014/main" id="{384BF0E8-9CB6-2E34-A648-8A12F90F4F1F}"/>
              </a:ext>
            </a:extLst>
          </p:cNvPr>
          <p:cNvGrpSpPr/>
          <p:nvPr/>
        </p:nvGrpSpPr>
        <p:grpSpPr>
          <a:xfrm>
            <a:off x="4550400" y="2062800"/>
            <a:ext cx="356212" cy="356212"/>
            <a:chOff x="-44512325" y="3176075"/>
            <a:chExt cx="300900" cy="300900"/>
          </a:xfrm>
          <a:solidFill>
            <a:schemeClr val="accent1"/>
          </a:solidFill>
        </p:grpSpPr>
        <p:sp>
          <p:nvSpPr>
            <p:cNvPr id="31" name="Google Shape;10329;p87">
              <a:extLst>
                <a:ext uri="{FF2B5EF4-FFF2-40B4-BE49-F238E27FC236}">
                  <a16:creationId xmlns:a16="http://schemas.microsoft.com/office/drawing/2014/main" id="{8B060063-F85A-125B-4AAB-CEB4F44FBF38}"/>
                </a:ext>
              </a:extLst>
            </p:cNvPr>
            <p:cNvSpPr/>
            <p:nvPr/>
          </p:nvSpPr>
          <p:spPr>
            <a:xfrm>
              <a:off x="-44512325" y="3176075"/>
              <a:ext cx="300900" cy="300900"/>
            </a:xfrm>
            <a:custGeom>
              <a:avLst/>
              <a:gdLst/>
              <a:ahLst/>
              <a:cxnLst/>
              <a:rect l="l" t="t" r="r" b="b"/>
              <a:pathLst>
                <a:path w="12036" h="12036" extrusionOk="0">
                  <a:moveTo>
                    <a:pt x="3246" y="2868"/>
                  </a:moveTo>
                  <a:cubicBezTo>
                    <a:pt x="3435" y="2868"/>
                    <a:pt x="3592" y="3025"/>
                    <a:pt x="3592" y="3246"/>
                  </a:cubicBezTo>
                  <a:cubicBezTo>
                    <a:pt x="3592" y="3435"/>
                    <a:pt x="3435" y="3592"/>
                    <a:pt x="3246" y="3592"/>
                  </a:cubicBezTo>
                  <a:cubicBezTo>
                    <a:pt x="3057" y="3592"/>
                    <a:pt x="2899" y="3435"/>
                    <a:pt x="2899" y="3246"/>
                  </a:cubicBezTo>
                  <a:cubicBezTo>
                    <a:pt x="2899" y="3025"/>
                    <a:pt x="3057" y="2868"/>
                    <a:pt x="3246" y="2868"/>
                  </a:cubicBezTo>
                  <a:close/>
                  <a:moveTo>
                    <a:pt x="8854" y="2868"/>
                  </a:moveTo>
                  <a:cubicBezTo>
                    <a:pt x="9043" y="2868"/>
                    <a:pt x="9200" y="3025"/>
                    <a:pt x="9200" y="3246"/>
                  </a:cubicBezTo>
                  <a:cubicBezTo>
                    <a:pt x="9200" y="3435"/>
                    <a:pt x="9043" y="3592"/>
                    <a:pt x="8854" y="3592"/>
                  </a:cubicBezTo>
                  <a:cubicBezTo>
                    <a:pt x="8665" y="3592"/>
                    <a:pt x="8507" y="3435"/>
                    <a:pt x="8507" y="3246"/>
                  </a:cubicBezTo>
                  <a:cubicBezTo>
                    <a:pt x="8507" y="3025"/>
                    <a:pt x="8665" y="2868"/>
                    <a:pt x="8854" y="2868"/>
                  </a:cubicBezTo>
                  <a:close/>
                  <a:moveTo>
                    <a:pt x="6774" y="3277"/>
                  </a:moveTo>
                  <a:cubicBezTo>
                    <a:pt x="6963" y="3277"/>
                    <a:pt x="7121" y="3435"/>
                    <a:pt x="7121" y="3624"/>
                  </a:cubicBezTo>
                  <a:lnTo>
                    <a:pt x="7121" y="3876"/>
                  </a:lnTo>
                  <a:cubicBezTo>
                    <a:pt x="7247" y="3907"/>
                    <a:pt x="7341" y="3970"/>
                    <a:pt x="7467" y="4065"/>
                  </a:cubicBezTo>
                  <a:lnTo>
                    <a:pt x="7656" y="3939"/>
                  </a:lnTo>
                  <a:cubicBezTo>
                    <a:pt x="7706" y="3919"/>
                    <a:pt x="7766" y="3908"/>
                    <a:pt x="7825" y="3908"/>
                  </a:cubicBezTo>
                  <a:cubicBezTo>
                    <a:pt x="7955" y="3908"/>
                    <a:pt x="8086" y="3957"/>
                    <a:pt x="8129" y="4065"/>
                  </a:cubicBezTo>
                  <a:lnTo>
                    <a:pt x="8854" y="5294"/>
                  </a:lnTo>
                  <a:cubicBezTo>
                    <a:pt x="8917" y="5451"/>
                    <a:pt x="8885" y="5672"/>
                    <a:pt x="8728" y="5735"/>
                  </a:cubicBezTo>
                  <a:lnTo>
                    <a:pt x="8539" y="5861"/>
                  </a:lnTo>
                  <a:lnTo>
                    <a:pt x="8539" y="6270"/>
                  </a:lnTo>
                  <a:lnTo>
                    <a:pt x="8728" y="6396"/>
                  </a:lnTo>
                  <a:cubicBezTo>
                    <a:pt x="8885" y="6459"/>
                    <a:pt x="8980" y="6711"/>
                    <a:pt x="8854" y="6869"/>
                  </a:cubicBezTo>
                  <a:lnTo>
                    <a:pt x="8129" y="8066"/>
                  </a:lnTo>
                  <a:cubicBezTo>
                    <a:pt x="8043" y="8174"/>
                    <a:pt x="7927" y="8222"/>
                    <a:pt x="7812" y="8222"/>
                  </a:cubicBezTo>
                  <a:cubicBezTo>
                    <a:pt x="7759" y="8222"/>
                    <a:pt x="7706" y="8212"/>
                    <a:pt x="7656" y="8192"/>
                  </a:cubicBezTo>
                  <a:lnTo>
                    <a:pt x="7467" y="8066"/>
                  </a:lnTo>
                  <a:cubicBezTo>
                    <a:pt x="7341" y="8160"/>
                    <a:pt x="7215" y="8223"/>
                    <a:pt x="7121" y="8255"/>
                  </a:cubicBezTo>
                  <a:lnTo>
                    <a:pt x="7121" y="8507"/>
                  </a:lnTo>
                  <a:cubicBezTo>
                    <a:pt x="7121" y="8696"/>
                    <a:pt x="6963" y="8854"/>
                    <a:pt x="6774" y="8854"/>
                  </a:cubicBezTo>
                  <a:lnTo>
                    <a:pt x="5357" y="8854"/>
                  </a:lnTo>
                  <a:cubicBezTo>
                    <a:pt x="5136" y="8854"/>
                    <a:pt x="4978" y="8696"/>
                    <a:pt x="4978" y="8507"/>
                  </a:cubicBezTo>
                  <a:lnTo>
                    <a:pt x="4978" y="8255"/>
                  </a:lnTo>
                  <a:cubicBezTo>
                    <a:pt x="4884" y="8223"/>
                    <a:pt x="4758" y="8160"/>
                    <a:pt x="4632" y="8066"/>
                  </a:cubicBezTo>
                  <a:lnTo>
                    <a:pt x="4443" y="8192"/>
                  </a:lnTo>
                  <a:cubicBezTo>
                    <a:pt x="4393" y="8212"/>
                    <a:pt x="4334" y="8222"/>
                    <a:pt x="4274" y="8222"/>
                  </a:cubicBezTo>
                  <a:cubicBezTo>
                    <a:pt x="4145" y="8222"/>
                    <a:pt x="4013" y="8174"/>
                    <a:pt x="3970" y="8066"/>
                  </a:cubicBezTo>
                  <a:lnTo>
                    <a:pt x="3246" y="6869"/>
                  </a:lnTo>
                  <a:cubicBezTo>
                    <a:pt x="3183" y="6680"/>
                    <a:pt x="3214" y="6459"/>
                    <a:pt x="3372" y="6396"/>
                  </a:cubicBezTo>
                  <a:lnTo>
                    <a:pt x="3561" y="6270"/>
                  </a:lnTo>
                  <a:lnTo>
                    <a:pt x="3561" y="5861"/>
                  </a:lnTo>
                  <a:lnTo>
                    <a:pt x="3372" y="5735"/>
                  </a:lnTo>
                  <a:cubicBezTo>
                    <a:pt x="3214" y="5672"/>
                    <a:pt x="3151" y="5420"/>
                    <a:pt x="3246" y="5294"/>
                  </a:cubicBezTo>
                  <a:lnTo>
                    <a:pt x="3970" y="4065"/>
                  </a:lnTo>
                  <a:cubicBezTo>
                    <a:pt x="4013" y="3958"/>
                    <a:pt x="4142" y="3880"/>
                    <a:pt x="4270" y="3880"/>
                  </a:cubicBezTo>
                  <a:cubicBezTo>
                    <a:pt x="4331" y="3880"/>
                    <a:pt x="4392" y="3898"/>
                    <a:pt x="4443" y="3939"/>
                  </a:cubicBezTo>
                  <a:lnTo>
                    <a:pt x="4632" y="4065"/>
                  </a:lnTo>
                  <a:cubicBezTo>
                    <a:pt x="4758" y="3970"/>
                    <a:pt x="4884" y="3907"/>
                    <a:pt x="4978" y="3876"/>
                  </a:cubicBezTo>
                  <a:lnTo>
                    <a:pt x="4978" y="3624"/>
                  </a:lnTo>
                  <a:cubicBezTo>
                    <a:pt x="4978" y="3435"/>
                    <a:pt x="5136" y="3277"/>
                    <a:pt x="5357" y="3277"/>
                  </a:cubicBezTo>
                  <a:close/>
                  <a:moveTo>
                    <a:pt x="3246" y="8475"/>
                  </a:moveTo>
                  <a:cubicBezTo>
                    <a:pt x="3435" y="8475"/>
                    <a:pt x="3592" y="8633"/>
                    <a:pt x="3592" y="8822"/>
                  </a:cubicBezTo>
                  <a:cubicBezTo>
                    <a:pt x="3592" y="9043"/>
                    <a:pt x="3435" y="9169"/>
                    <a:pt x="3246" y="9169"/>
                  </a:cubicBezTo>
                  <a:cubicBezTo>
                    <a:pt x="3057" y="9169"/>
                    <a:pt x="2899" y="9011"/>
                    <a:pt x="2899" y="8822"/>
                  </a:cubicBezTo>
                  <a:cubicBezTo>
                    <a:pt x="2899" y="8633"/>
                    <a:pt x="3057" y="8475"/>
                    <a:pt x="3246" y="8475"/>
                  </a:cubicBezTo>
                  <a:close/>
                  <a:moveTo>
                    <a:pt x="8854" y="8475"/>
                  </a:moveTo>
                  <a:cubicBezTo>
                    <a:pt x="9043" y="8475"/>
                    <a:pt x="9200" y="8633"/>
                    <a:pt x="9200" y="8822"/>
                  </a:cubicBezTo>
                  <a:cubicBezTo>
                    <a:pt x="9200" y="9043"/>
                    <a:pt x="9043" y="9169"/>
                    <a:pt x="8854" y="9169"/>
                  </a:cubicBezTo>
                  <a:cubicBezTo>
                    <a:pt x="8665" y="9169"/>
                    <a:pt x="8507" y="9011"/>
                    <a:pt x="8507" y="8822"/>
                  </a:cubicBezTo>
                  <a:cubicBezTo>
                    <a:pt x="8507" y="8633"/>
                    <a:pt x="8665" y="8475"/>
                    <a:pt x="8854" y="8475"/>
                  </a:cubicBezTo>
                  <a:close/>
                  <a:moveTo>
                    <a:pt x="3183" y="1"/>
                  </a:moveTo>
                  <a:cubicBezTo>
                    <a:pt x="2994" y="1"/>
                    <a:pt x="2836" y="158"/>
                    <a:pt x="2836" y="347"/>
                  </a:cubicBezTo>
                  <a:lnTo>
                    <a:pt x="2836" y="1418"/>
                  </a:lnTo>
                  <a:lnTo>
                    <a:pt x="2458" y="1418"/>
                  </a:lnTo>
                  <a:cubicBezTo>
                    <a:pt x="1891" y="1418"/>
                    <a:pt x="1418" y="1891"/>
                    <a:pt x="1418" y="2490"/>
                  </a:cubicBezTo>
                  <a:lnTo>
                    <a:pt x="1418" y="2836"/>
                  </a:lnTo>
                  <a:lnTo>
                    <a:pt x="347" y="2836"/>
                  </a:lnTo>
                  <a:cubicBezTo>
                    <a:pt x="158" y="2836"/>
                    <a:pt x="1" y="2994"/>
                    <a:pt x="1" y="3183"/>
                  </a:cubicBezTo>
                  <a:cubicBezTo>
                    <a:pt x="1" y="3372"/>
                    <a:pt x="158" y="3529"/>
                    <a:pt x="347" y="3529"/>
                  </a:cubicBezTo>
                  <a:lnTo>
                    <a:pt x="1418" y="3529"/>
                  </a:lnTo>
                  <a:lnTo>
                    <a:pt x="1418" y="4254"/>
                  </a:lnTo>
                  <a:lnTo>
                    <a:pt x="347" y="4254"/>
                  </a:lnTo>
                  <a:cubicBezTo>
                    <a:pt x="158" y="4254"/>
                    <a:pt x="1" y="4411"/>
                    <a:pt x="1" y="4600"/>
                  </a:cubicBezTo>
                  <a:cubicBezTo>
                    <a:pt x="1" y="4821"/>
                    <a:pt x="158" y="4978"/>
                    <a:pt x="347" y="4978"/>
                  </a:cubicBezTo>
                  <a:lnTo>
                    <a:pt x="1418" y="4978"/>
                  </a:lnTo>
                  <a:lnTo>
                    <a:pt x="1418" y="5672"/>
                  </a:lnTo>
                  <a:lnTo>
                    <a:pt x="347" y="5672"/>
                  </a:lnTo>
                  <a:cubicBezTo>
                    <a:pt x="158" y="5672"/>
                    <a:pt x="1" y="5829"/>
                    <a:pt x="1" y="6018"/>
                  </a:cubicBezTo>
                  <a:cubicBezTo>
                    <a:pt x="1" y="6239"/>
                    <a:pt x="158" y="6396"/>
                    <a:pt x="347" y="6396"/>
                  </a:cubicBezTo>
                  <a:lnTo>
                    <a:pt x="1418" y="6396"/>
                  </a:lnTo>
                  <a:lnTo>
                    <a:pt x="1418" y="7089"/>
                  </a:lnTo>
                  <a:lnTo>
                    <a:pt x="347" y="7089"/>
                  </a:lnTo>
                  <a:cubicBezTo>
                    <a:pt x="158" y="7089"/>
                    <a:pt x="1" y="7247"/>
                    <a:pt x="1" y="7436"/>
                  </a:cubicBezTo>
                  <a:cubicBezTo>
                    <a:pt x="1" y="7656"/>
                    <a:pt x="158" y="7814"/>
                    <a:pt x="347" y="7814"/>
                  </a:cubicBezTo>
                  <a:lnTo>
                    <a:pt x="1418" y="7814"/>
                  </a:lnTo>
                  <a:lnTo>
                    <a:pt x="1418" y="8507"/>
                  </a:lnTo>
                  <a:lnTo>
                    <a:pt x="347" y="8507"/>
                  </a:lnTo>
                  <a:cubicBezTo>
                    <a:pt x="158" y="8507"/>
                    <a:pt x="1" y="8665"/>
                    <a:pt x="1" y="8854"/>
                  </a:cubicBezTo>
                  <a:cubicBezTo>
                    <a:pt x="1" y="9074"/>
                    <a:pt x="158" y="9232"/>
                    <a:pt x="347" y="9232"/>
                  </a:cubicBezTo>
                  <a:lnTo>
                    <a:pt x="1418" y="9232"/>
                  </a:lnTo>
                  <a:lnTo>
                    <a:pt x="1418" y="9578"/>
                  </a:lnTo>
                  <a:cubicBezTo>
                    <a:pt x="1418" y="10177"/>
                    <a:pt x="1891" y="10618"/>
                    <a:pt x="2458" y="10618"/>
                  </a:cubicBezTo>
                  <a:lnTo>
                    <a:pt x="2836" y="10618"/>
                  </a:lnTo>
                  <a:lnTo>
                    <a:pt x="2836" y="11689"/>
                  </a:lnTo>
                  <a:cubicBezTo>
                    <a:pt x="2836" y="11878"/>
                    <a:pt x="2994" y="12036"/>
                    <a:pt x="3183" y="12036"/>
                  </a:cubicBezTo>
                  <a:cubicBezTo>
                    <a:pt x="3372" y="12036"/>
                    <a:pt x="3529" y="11878"/>
                    <a:pt x="3529" y="11689"/>
                  </a:cubicBezTo>
                  <a:lnTo>
                    <a:pt x="3529" y="10618"/>
                  </a:lnTo>
                  <a:lnTo>
                    <a:pt x="4254" y="10618"/>
                  </a:lnTo>
                  <a:lnTo>
                    <a:pt x="4254" y="11689"/>
                  </a:lnTo>
                  <a:cubicBezTo>
                    <a:pt x="4254" y="11878"/>
                    <a:pt x="4411" y="12036"/>
                    <a:pt x="4600" y="12036"/>
                  </a:cubicBezTo>
                  <a:cubicBezTo>
                    <a:pt x="4789" y="12036"/>
                    <a:pt x="4947" y="11878"/>
                    <a:pt x="4947" y="11689"/>
                  </a:cubicBezTo>
                  <a:lnTo>
                    <a:pt x="4947" y="10618"/>
                  </a:lnTo>
                  <a:lnTo>
                    <a:pt x="5672" y="10618"/>
                  </a:lnTo>
                  <a:lnTo>
                    <a:pt x="5672" y="11689"/>
                  </a:lnTo>
                  <a:cubicBezTo>
                    <a:pt x="5672" y="11878"/>
                    <a:pt x="5829" y="12036"/>
                    <a:pt x="6018" y="12036"/>
                  </a:cubicBezTo>
                  <a:cubicBezTo>
                    <a:pt x="6207" y="12036"/>
                    <a:pt x="6365" y="11878"/>
                    <a:pt x="6365" y="11689"/>
                  </a:cubicBezTo>
                  <a:lnTo>
                    <a:pt x="6365" y="10618"/>
                  </a:lnTo>
                  <a:lnTo>
                    <a:pt x="7089" y="10618"/>
                  </a:lnTo>
                  <a:lnTo>
                    <a:pt x="7089" y="11689"/>
                  </a:lnTo>
                  <a:cubicBezTo>
                    <a:pt x="7089" y="11878"/>
                    <a:pt x="7247" y="12036"/>
                    <a:pt x="7436" y="12036"/>
                  </a:cubicBezTo>
                  <a:cubicBezTo>
                    <a:pt x="7625" y="12036"/>
                    <a:pt x="7782" y="11878"/>
                    <a:pt x="7782" y="11689"/>
                  </a:cubicBezTo>
                  <a:lnTo>
                    <a:pt x="7782" y="10618"/>
                  </a:lnTo>
                  <a:lnTo>
                    <a:pt x="8507" y="10618"/>
                  </a:lnTo>
                  <a:lnTo>
                    <a:pt x="8507" y="11689"/>
                  </a:lnTo>
                  <a:cubicBezTo>
                    <a:pt x="8507" y="11878"/>
                    <a:pt x="8665" y="12036"/>
                    <a:pt x="8854" y="12036"/>
                  </a:cubicBezTo>
                  <a:cubicBezTo>
                    <a:pt x="9043" y="12036"/>
                    <a:pt x="9200" y="11878"/>
                    <a:pt x="9200" y="11689"/>
                  </a:cubicBezTo>
                  <a:lnTo>
                    <a:pt x="9200" y="10618"/>
                  </a:lnTo>
                  <a:lnTo>
                    <a:pt x="9547" y="10618"/>
                  </a:lnTo>
                  <a:cubicBezTo>
                    <a:pt x="10145" y="10618"/>
                    <a:pt x="10618" y="10177"/>
                    <a:pt x="10618" y="9578"/>
                  </a:cubicBezTo>
                  <a:lnTo>
                    <a:pt x="10618" y="9232"/>
                  </a:lnTo>
                  <a:lnTo>
                    <a:pt x="11689" y="9232"/>
                  </a:lnTo>
                  <a:cubicBezTo>
                    <a:pt x="11878" y="9232"/>
                    <a:pt x="12036" y="9074"/>
                    <a:pt x="12036" y="8854"/>
                  </a:cubicBezTo>
                  <a:cubicBezTo>
                    <a:pt x="12036" y="8665"/>
                    <a:pt x="11878" y="8507"/>
                    <a:pt x="11689" y="8507"/>
                  </a:cubicBezTo>
                  <a:lnTo>
                    <a:pt x="10618" y="8507"/>
                  </a:lnTo>
                  <a:lnTo>
                    <a:pt x="10618" y="7814"/>
                  </a:lnTo>
                  <a:lnTo>
                    <a:pt x="11689" y="7814"/>
                  </a:lnTo>
                  <a:cubicBezTo>
                    <a:pt x="11878" y="7814"/>
                    <a:pt x="12036" y="7656"/>
                    <a:pt x="12036" y="7436"/>
                  </a:cubicBezTo>
                  <a:cubicBezTo>
                    <a:pt x="12036" y="7247"/>
                    <a:pt x="11878" y="7089"/>
                    <a:pt x="11689" y="7089"/>
                  </a:cubicBezTo>
                  <a:lnTo>
                    <a:pt x="10618" y="7089"/>
                  </a:lnTo>
                  <a:lnTo>
                    <a:pt x="10618" y="6396"/>
                  </a:lnTo>
                  <a:lnTo>
                    <a:pt x="11689" y="6396"/>
                  </a:lnTo>
                  <a:cubicBezTo>
                    <a:pt x="11878" y="6396"/>
                    <a:pt x="12036" y="6239"/>
                    <a:pt x="12036" y="6018"/>
                  </a:cubicBezTo>
                  <a:cubicBezTo>
                    <a:pt x="12036" y="5829"/>
                    <a:pt x="11878" y="5672"/>
                    <a:pt x="11689" y="5672"/>
                  </a:cubicBezTo>
                  <a:lnTo>
                    <a:pt x="10618" y="5672"/>
                  </a:lnTo>
                  <a:lnTo>
                    <a:pt x="10618" y="4978"/>
                  </a:lnTo>
                  <a:lnTo>
                    <a:pt x="11689" y="4978"/>
                  </a:lnTo>
                  <a:cubicBezTo>
                    <a:pt x="11878" y="4978"/>
                    <a:pt x="12036" y="4821"/>
                    <a:pt x="12036" y="4600"/>
                  </a:cubicBezTo>
                  <a:cubicBezTo>
                    <a:pt x="12036" y="4411"/>
                    <a:pt x="11878" y="4254"/>
                    <a:pt x="11689" y="4254"/>
                  </a:cubicBezTo>
                  <a:lnTo>
                    <a:pt x="10618" y="4254"/>
                  </a:lnTo>
                  <a:lnTo>
                    <a:pt x="10618" y="3529"/>
                  </a:lnTo>
                  <a:lnTo>
                    <a:pt x="11689" y="3529"/>
                  </a:lnTo>
                  <a:cubicBezTo>
                    <a:pt x="11878" y="3529"/>
                    <a:pt x="12036" y="3372"/>
                    <a:pt x="12036" y="3183"/>
                  </a:cubicBezTo>
                  <a:cubicBezTo>
                    <a:pt x="12036" y="2994"/>
                    <a:pt x="11878" y="2836"/>
                    <a:pt x="11689" y="2836"/>
                  </a:cubicBezTo>
                  <a:lnTo>
                    <a:pt x="10618" y="2836"/>
                  </a:lnTo>
                  <a:lnTo>
                    <a:pt x="10618" y="2490"/>
                  </a:lnTo>
                  <a:cubicBezTo>
                    <a:pt x="10618" y="1891"/>
                    <a:pt x="10145" y="1418"/>
                    <a:pt x="9547" y="1418"/>
                  </a:cubicBezTo>
                  <a:lnTo>
                    <a:pt x="9200" y="1418"/>
                  </a:lnTo>
                  <a:lnTo>
                    <a:pt x="9200" y="347"/>
                  </a:lnTo>
                  <a:cubicBezTo>
                    <a:pt x="9200" y="158"/>
                    <a:pt x="9043" y="1"/>
                    <a:pt x="8854" y="1"/>
                  </a:cubicBezTo>
                  <a:cubicBezTo>
                    <a:pt x="8665" y="1"/>
                    <a:pt x="8507" y="158"/>
                    <a:pt x="8507" y="347"/>
                  </a:cubicBezTo>
                  <a:lnTo>
                    <a:pt x="8507" y="1418"/>
                  </a:lnTo>
                  <a:lnTo>
                    <a:pt x="7782" y="1418"/>
                  </a:lnTo>
                  <a:lnTo>
                    <a:pt x="7782" y="347"/>
                  </a:lnTo>
                  <a:cubicBezTo>
                    <a:pt x="7782" y="158"/>
                    <a:pt x="7625" y="1"/>
                    <a:pt x="7436" y="1"/>
                  </a:cubicBezTo>
                  <a:cubicBezTo>
                    <a:pt x="7247" y="1"/>
                    <a:pt x="7089" y="158"/>
                    <a:pt x="7089" y="347"/>
                  </a:cubicBezTo>
                  <a:lnTo>
                    <a:pt x="7089" y="1418"/>
                  </a:lnTo>
                  <a:lnTo>
                    <a:pt x="6365" y="1418"/>
                  </a:lnTo>
                  <a:lnTo>
                    <a:pt x="6365" y="347"/>
                  </a:lnTo>
                  <a:cubicBezTo>
                    <a:pt x="6365" y="158"/>
                    <a:pt x="6207" y="1"/>
                    <a:pt x="6018" y="1"/>
                  </a:cubicBezTo>
                  <a:cubicBezTo>
                    <a:pt x="5829" y="1"/>
                    <a:pt x="5672" y="158"/>
                    <a:pt x="5672" y="347"/>
                  </a:cubicBezTo>
                  <a:lnTo>
                    <a:pt x="5672" y="1418"/>
                  </a:lnTo>
                  <a:lnTo>
                    <a:pt x="4947" y="1418"/>
                  </a:lnTo>
                  <a:lnTo>
                    <a:pt x="4947" y="347"/>
                  </a:lnTo>
                  <a:cubicBezTo>
                    <a:pt x="4947" y="158"/>
                    <a:pt x="4789" y="1"/>
                    <a:pt x="4600" y="1"/>
                  </a:cubicBezTo>
                  <a:cubicBezTo>
                    <a:pt x="4411" y="1"/>
                    <a:pt x="4254" y="158"/>
                    <a:pt x="4254" y="347"/>
                  </a:cubicBezTo>
                  <a:lnTo>
                    <a:pt x="4254" y="1418"/>
                  </a:lnTo>
                  <a:lnTo>
                    <a:pt x="3529" y="1418"/>
                  </a:lnTo>
                  <a:lnTo>
                    <a:pt x="3529" y="347"/>
                  </a:lnTo>
                  <a:cubicBezTo>
                    <a:pt x="3529" y="158"/>
                    <a:pt x="3372" y="1"/>
                    <a:pt x="3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330;p87">
              <a:extLst>
                <a:ext uri="{FF2B5EF4-FFF2-40B4-BE49-F238E27FC236}">
                  <a16:creationId xmlns:a16="http://schemas.microsoft.com/office/drawing/2014/main" id="{9879F50C-367A-451D-950E-239CDA3B3E00}"/>
                </a:ext>
              </a:extLst>
            </p:cNvPr>
            <p:cNvSpPr/>
            <p:nvPr/>
          </p:nvSpPr>
          <p:spPr>
            <a:xfrm>
              <a:off x="-44369750" y="3317850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0331;p87">
              <a:extLst>
                <a:ext uri="{FF2B5EF4-FFF2-40B4-BE49-F238E27FC236}">
                  <a16:creationId xmlns:a16="http://schemas.microsoft.com/office/drawing/2014/main" id="{B06B86F1-E1B7-ADC4-2087-71A9FBFB2E07}"/>
                </a:ext>
              </a:extLst>
            </p:cNvPr>
            <p:cNvSpPr/>
            <p:nvPr/>
          </p:nvSpPr>
          <p:spPr>
            <a:xfrm>
              <a:off x="-44411500" y="3275325"/>
              <a:ext cx="100825" cy="102400"/>
            </a:xfrm>
            <a:custGeom>
              <a:avLst/>
              <a:gdLst/>
              <a:ahLst/>
              <a:cxnLst/>
              <a:rect l="l" t="t" r="r" b="b"/>
              <a:pathLst>
                <a:path w="4033" h="4096" extrusionOk="0">
                  <a:moveTo>
                    <a:pt x="2017" y="1008"/>
                  </a:moveTo>
                  <a:cubicBezTo>
                    <a:pt x="2615" y="1008"/>
                    <a:pt x="3088" y="1481"/>
                    <a:pt x="3088" y="2048"/>
                  </a:cubicBezTo>
                  <a:cubicBezTo>
                    <a:pt x="3088" y="2647"/>
                    <a:pt x="2615" y="3119"/>
                    <a:pt x="2017" y="3119"/>
                  </a:cubicBezTo>
                  <a:cubicBezTo>
                    <a:pt x="1418" y="3119"/>
                    <a:pt x="945" y="2647"/>
                    <a:pt x="945" y="2048"/>
                  </a:cubicBezTo>
                  <a:cubicBezTo>
                    <a:pt x="945" y="1481"/>
                    <a:pt x="1418" y="1008"/>
                    <a:pt x="2017" y="1008"/>
                  </a:cubicBezTo>
                  <a:close/>
                  <a:moveTo>
                    <a:pt x="1670" y="0"/>
                  </a:moveTo>
                  <a:lnTo>
                    <a:pt x="1670" y="126"/>
                  </a:lnTo>
                  <a:cubicBezTo>
                    <a:pt x="1670" y="284"/>
                    <a:pt x="1576" y="410"/>
                    <a:pt x="1418" y="441"/>
                  </a:cubicBezTo>
                  <a:cubicBezTo>
                    <a:pt x="1229" y="536"/>
                    <a:pt x="1040" y="630"/>
                    <a:pt x="882" y="756"/>
                  </a:cubicBezTo>
                  <a:cubicBezTo>
                    <a:pt x="809" y="811"/>
                    <a:pt x="725" y="845"/>
                    <a:pt x="643" y="845"/>
                  </a:cubicBezTo>
                  <a:cubicBezTo>
                    <a:pt x="584" y="845"/>
                    <a:pt x="526" y="828"/>
                    <a:pt x="473" y="788"/>
                  </a:cubicBezTo>
                  <a:lnTo>
                    <a:pt x="347" y="725"/>
                  </a:lnTo>
                  <a:lnTo>
                    <a:pt x="0" y="1324"/>
                  </a:lnTo>
                  <a:lnTo>
                    <a:pt x="126" y="1387"/>
                  </a:lnTo>
                  <a:cubicBezTo>
                    <a:pt x="252" y="1481"/>
                    <a:pt x="315" y="1639"/>
                    <a:pt x="284" y="1733"/>
                  </a:cubicBezTo>
                  <a:cubicBezTo>
                    <a:pt x="252" y="1985"/>
                    <a:pt x="252" y="2143"/>
                    <a:pt x="284" y="2363"/>
                  </a:cubicBezTo>
                  <a:cubicBezTo>
                    <a:pt x="315" y="2521"/>
                    <a:pt x="252" y="2647"/>
                    <a:pt x="126" y="2741"/>
                  </a:cubicBezTo>
                  <a:lnTo>
                    <a:pt x="0" y="2804"/>
                  </a:lnTo>
                  <a:lnTo>
                    <a:pt x="347" y="3403"/>
                  </a:lnTo>
                  <a:lnTo>
                    <a:pt x="473" y="3308"/>
                  </a:lnTo>
                  <a:cubicBezTo>
                    <a:pt x="518" y="3286"/>
                    <a:pt x="566" y="3276"/>
                    <a:pt x="616" y="3276"/>
                  </a:cubicBezTo>
                  <a:cubicBezTo>
                    <a:pt x="707" y="3276"/>
                    <a:pt x="801" y="3310"/>
                    <a:pt x="882" y="3371"/>
                  </a:cubicBezTo>
                  <a:cubicBezTo>
                    <a:pt x="1040" y="3529"/>
                    <a:pt x="1229" y="3592"/>
                    <a:pt x="1418" y="3686"/>
                  </a:cubicBezTo>
                  <a:cubicBezTo>
                    <a:pt x="1576" y="3718"/>
                    <a:pt x="1670" y="3875"/>
                    <a:pt x="1670" y="4001"/>
                  </a:cubicBezTo>
                  <a:lnTo>
                    <a:pt x="1670" y="4096"/>
                  </a:lnTo>
                  <a:lnTo>
                    <a:pt x="2363" y="4096"/>
                  </a:lnTo>
                  <a:lnTo>
                    <a:pt x="2363" y="4001"/>
                  </a:lnTo>
                  <a:cubicBezTo>
                    <a:pt x="2363" y="3844"/>
                    <a:pt x="2458" y="3718"/>
                    <a:pt x="2615" y="3686"/>
                  </a:cubicBezTo>
                  <a:cubicBezTo>
                    <a:pt x="2804" y="3592"/>
                    <a:pt x="2993" y="3466"/>
                    <a:pt x="3151" y="3371"/>
                  </a:cubicBezTo>
                  <a:cubicBezTo>
                    <a:pt x="3232" y="3310"/>
                    <a:pt x="3327" y="3276"/>
                    <a:pt x="3417" y="3276"/>
                  </a:cubicBezTo>
                  <a:cubicBezTo>
                    <a:pt x="3467" y="3276"/>
                    <a:pt x="3516" y="3286"/>
                    <a:pt x="3560" y="3308"/>
                  </a:cubicBezTo>
                  <a:lnTo>
                    <a:pt x="3686" y="3403"/>
                  </a:lnTo>
                  <a:lnTo>
                    <a:pt x="4033" y="2804"/>
                  </a:lnTo>
                  <a:lnTo>
                    <a:pt x="3907" y="2741"/>
                  </a:lnTo>
                  <a:cubicBezTo>
                    <a:pt x="3781" y="2647"/>
                    <a:pt x="3718" y="2489"/>
                    <a:pt x="3749" y="2363"/>
                  </a:cubicBezTo>
                  <a:cubicBezTo>
                    <a:pt x="3781" y="2143"/>
                    <a:pt x="3781" y="1985"/>
                    <a:pt x="3749" y="1733"/>
                  </a:cubicBezTo>
                  <a:cubicBezTo>
                    <a:pt x="3718" y="1576"/>
                    <a:pt x="3781" y="1481"/>
                    <a:pt x="3907" y="1387"/>
                  </a:cubicBezTo>
                  <a:lnTo>
                    <a:pt x="4033" y="1324"/>
                  </a:lnTo>
                  <a:lnTo>
                    <a:pt x="3686" y="725"/>
                  </a:lnTo>
                  <a:lnTo>
                    <a:pt x="3560" y="788"/>
                  </a:lnTo>
                  <a:cubicBezTo>
                    <a:pt x="3502" y="832"/>
                    <a:pt x="3437" y="855"/>
                    <a:pt x="3371" y="855"/>
                  </a:cubicBezTo>
                  <a:cubicBezTo>
                    <a:pt x="3295" y="855"/>
                    <a:pt x="3218" y="824"/>
                    <a:pt x="3151" y="756"/>
                  </a:cubicBezTo>
                  <a:cubicBezTo>
                    <a:pt x="2993" y="599"/>
                    <a:pt x="2804" y="536"/>
                    <a:pt x="2615" y="441"/>
                  </a:cubicBezTo>
                  <a:cubicBezTo>
                    <a:pt x="2458" y="410"/>
                    <a:pt x="2363" y="252"/>
                    <a:pt x="2363" y="126"/>
                  </a:cubicBezTo>
                  <a:lnTo>
                    <a:pt x="236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Google Shape;715;p43">
            <a:extLst>
              <a:ext uri="{FF2B5EF4-FFF2-40B4-BE49-F238E27FC236}">
                <a16:creationId xmlns:a16="http://schemas.microsoft.com/office/drawing/2014/main" id="{EBBDD012-DD6D-41B7-B4C5-D0E4BDCA1074}"/>
              </a:ext>
            </a:extLst>
          </p:cNvPr>
          <p:cNvSpPr txBox="1">
            <a:spLocks/>
          </p:cNvSpPr>
          <p:nvPr/>
        </p:nvSpPr>
        <p:spPr>
          <a:xfrm>
            <a:off x="5592504" y="1933551"/>
            <a:ext cx="2950275" cy="367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400" b="0" i="0" u="none" strike="noStrike" cap="none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400" b="0" i="0" u="none" strike="noStrike" cap="none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400" b="0" i="0" u="none" strike="noStrike" cap="none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400" b="0" i="0" u="none" strike="noStrike" cap="none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400" b="0" i="0" u="none" strike="noStrike" cap="none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400" b="0" i="0" u="none" strike="noStrike" cap="none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400" b="0" i="0" u="none" strike="noStrike" cap="none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400" b="0" i="0" u="none" strike="noStrike" cap="none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400" b="0" i="0" u="none" strike="noStrike" cap="none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l"/>
            <a:r>
              <a:rPr lang="de-DE" dirty="0">
                <a:solidFill>
                  <a:schemeClr val="accent1"/>
                </a:solidFill>
              </a:rPr>
              <a:t>Mitteln aller Gewichtsupdates</a:t>
            </a:r>
          </a:p>
        </p:txBody>
      </p: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A40572A4-77B2-2185-B47F-0261A91E8E2E}"/>
              </a:ext>
            </a:extLst>
          </p:cNvPr>
          <p:cNvCxnSpPr>
            <a:cxnSpLocks/>
            <a:stCxn id="3" idx="1"/>
          </p:cNvCxnSpPr>
          <p:nvPr/>
        </p:nvCxnSpPr>
        <p:spPr>
          <a:xfrm flipH="1">
            <a:off x="5019599" y="2117534"/>
            <a:ext cx="572905" cy="11310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657915B0-3DD6-F35D-3B7B-92A69C3E9DED}"/>
              </a:ext>
            </a:extLst>
          </p:cNvPr>
          <p:cNvCxnSpPr>
            <a:cxnSpLocks/>
          </p:cNvCxnSpPr>
          <p:nvPr/>
        </p:nvCxnSpPr>
        <p:spPr>
          <a:xfrm flipV="1">
            <a:off x="2633568" y="2682560"/>
            <a:ext cx="1501552" cy="1386132"/>
          </a:xfrm>
          <a:prstGeom prst="straightConnector1">
            <a:avLst/>
          </a:prstGeom>
          <a:ln>
            <a:solidFill>
              <a:srgbClr val="000000">
                <a:alpha val="98824"/>
              </a:srgbClr>
            </a:solidFill>
            <a:tailEnd type="triangle"/>
          </a:ln>
          <a:effectLst>
            <a:outerShdw blurRad="1270000" dist="2540000" dir="21540000" algn="ctr" rotWithShape="0">
              <a:srgbClr val="000000">
                <a:alpha val="0"/>
              </a:srgb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id="{DC44285D-0466-6B25-8F4E-2A7A17E41D9F}"/>
              </a:ext>
            </a:extLst>
          </p:cNvPr>
          <p:cNvCxnSpPr>
            <a:cxnSpLocks/>
          </p:cNvCxnSpPr>
          <p:nvPr/>
        </p:nvCxnSpPr>
        <p:spPr>
          <a:xfrm flipH="1" flipV="1">
            <a:off x="5385447" y="2682560"/>
            <a:ext cx="1452356" cy="1410326"/>
          </a:xfrm>
          <a:prstGeom prst="straightConnector1">
            <a:avLst/>
          </a:prstGeom>
          <a:ln>
            <a:solidFill>
              <a:srgbClr val="000000">
                <a:alpha val="98824"/>
              </a:srgbClr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AD5AFFFD-CFC1-001D-1E40-A6D35BF31B72}"/>
              </a:ext>
            </a:extLst>
          </p:cNvPr>
          <p:cNvCxnSpPr>
            <a:cxnSpLocks/>
          </p:cNvCxnSpPr>
          <p:nvPr/>
        </p:nvCxnSpPr>
        <p:spPr>
          <a:xfrm flipV="1">
            <a:off x="4729885" y="2895005"/>
            <a:ext cx="0" cy="1093671"/>
          </a:xfrm>
          <a:prstGeom prst="straightConnector1">
            <a:avLst/>
          </a:prstGeom>
          <a:ln>
            <a:solidFill>
              <a:srgbClr val="000000">
                <a:alpha val="98824"/>
              </a:srgbClr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4" name="Grafik 3" descr="Ein Bild, das Grafiken, Schrift, Grafikdesign, Screenshot enthält.&#10;&#10;Automatisch generierte Beschreibung">
            <a:extLst>
              <a:ext uri="{FF2B5EF4-FFF2-40B4-BE49-F238E27FC236}">
                <a16:creationId xmlns:a16="http://schemas.microsoft.com/office/drawing/2014/main" id="{C33FB734-381A-AEDF-57D4-05DE4B77B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3887" y="4724972"/>
            <a:ext cx="1340113" cy="41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343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81;p37">
            <a:extLst>
              <a:ext uri="{FF2B5EF4-FFF2-40B4-BE49-F238E27FC236}">
                <a16:creationId xmlns:a16="http://schemas.microsoft.com/office/drawing/2014/main" id="{31589E23-962A-3D7A-834D-1CC700524047}"/>
              </a:ext>
            </a:extLst>
          </p:cNvPr>
          <p:cNvSpPr/>
          <p:nvPr/>
        </p:nvSpPr>
        <p:spPr>
          <a:xfrm rot="1799054">
            <a:off x="6501389" y="4044879"/>
            <a:ext cx="1112461" cy="823224"/>
          </a:xfrm>
          <a:custGeom>
            <a:avLst/>
            <a:gdLst/>
            <a:ahLst/>
            <a:cxnLst/>
            <a:rect l="l" t="t" r="r" b="b"/>
            <a:pathLst>
              <a:path w="49852" h="37093" extrusionOk="0">
                <a:moveTo>
                  <a:pt x="27103" y="0"/>
                </a:moveTo>
                <a:cubicBezTo>
                  <a:pt x="22256" y="0"/>
                  <a:pt x="17336" y="1522"/>
                  <a:pt x="13404" y="4557"/>
                </a:cubicBezTo>
                <a:cubicBezTo>
                  <a:pt x="5622" y="10558"/>
                  <a:pt x="1" y="24707"/>
                  <a:pt x="8085" y="32711"/>
                </a:cubicBezTo>
                <a:cubicBezTo>
                  <a:pt x="11180" y="35777"/>
                  <a:pt x="15588" y="37092"/>
                  <a:pt x="19994" y="37092"/>
                </a:cubicBezTo>
                <a:cubicBezTo>
                  <a:pt x="21294" y="37092"/>
                  <a:pt x="22593" y="36978"/>
                  <a:pt x="23858" y="36760"/>
                </a:cubicBezTo>
                <a:cubicBezTo>
                  <a:pt x="35086" y="34807"/>
                  <a:pt x="49851" y="26829"/>
                  <a:pt x="45895" y="13243"/>
                </a:cubicBezTo>
                <a:cubicBezTo>
                  <a:pt x="43523" y="5108"/>
                  <a:pt x="36593" y="744"/>
                  <a:pt x="29125" y="89"/>
                </a:cubicBezTo>
                <a:cubicBezTo>
                  <a:pt x="28454" y="30"/>
                  <a:pt x="27779" y="0"/>
                  <a:pt x="27103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dirty="0"/>
          </a:p>
        </p:txBody>
      </p:sp>
      <p:sp>
        <p:nvSpPr>
          <p:cNvPr id="4" name="Google Shape;481;p37">
            <a:extLst>
              <a:ext uri="{FF2B5EF4-FFF2-40B4-BE49-F238E27FC236}">
                <a16:creationId xmlns:a16="http://schemas.microsoft.com/office/drawing/2014/main" id="{76B1B18C-117B-ABDD-D91A-E193DE6F1C11}"/>
              </a:ext>
            </a:extLst>
          </p:cNvPr>
          <p:cNvSpPr/>
          <p:nvPr/>
        </p:nvSpPr>
        <p:spPr>
          <a:xfrm rot="1799054">
            <a:off x="4172456" y="3993311"/>
            <a:ext cx="1112461" cy="823224"/>
          </a:xfrm>
          <a:custGeom>
            <a:avLst/>
            <a:gdLst/>
            <a:ahLst/>
            <a:cxnLst/>
            <a:rect l="l" t="t" r="r" b="b"/>
            <a:pathLst>
              <a:path w="49852" h="37093" extrusionOk="0">
                <a:moveTo>
                  <a:pt x="27103" y="0"/>
                </a:moveTo>
                <a:cubicBezTo>
                  <a:pt x="22256" y="0"/>
                  <a:pt x="17336" y="1522"/>
                  <a:pt x="13404" y="4557"/>
                </a:cubicBezTo>
                <a:cubicBezTo>
                  <a:pt x="5622" y="10558"/>
                  <a:pt x="1" y="24707"/>
                  <a:pt x="8085" y="32711"/>
                </a:cubicBezTo>
                <a:cubicBezTo>
                  <a:pt x="11180" y="35777"/>
                  <a:pt x="15588" y="37092"/>
                  <a:pt x="19994" y="37092"/>
                </a:cubicBezTo>
                <a:cubicBezTo>
                  <a:pt x="21294" y="37092"/>
                  <a:pt x="22593" y="36978"/>
                  <a:pt x="23858" y="36760"/>
                </a:cubicBezTo>
                <a:cubicBezTo>
                  <a:pt x="35086" y="34807"/>
                  <a:pt x="49851" y="26829"/>
                  <a:pt x="45895" y="13243"/>
                </a:cubicBezTo>
                <a:cubicBezTo>
                  <a:pt x="43523" y="5108"/>
                  <a:pt x="36593" y="744"/>
                  <a:pt x="29125" y="89"/>
                </a:cubicBezTo>
                <a:cubicBezTo>
                  <a:pt x="28454" y="30"/>
                  <a:pt x="27779" y="0"/>
                  <a:pt x="27103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dirty="0"/>
          </a:p>
        </p:txBody>
      </p:sp>
      <p:sp>
        <p:nvSpPr>
          <p:cNvPr id="8" name="Google Shape;481;p37">
            <a:extLst>
              <a:ext uri="{FF2B5EF4-FFF2-40B4-BE49-F238E27FC236}">
                <a16:creationId xmlns:a16="http://schemas.microsoft.com/office/drawing/2014/main" id="{341629EA-81E5-75F6-77D7-80F40FE5E2EF}"/>
              </a:ext>
            </a:extLst>
          </p:cNvPr>
          <p:cNvSpPr/>
          <p:nvPr/>
        </p:nvSpPr>
        <p:spPr>
          <a:xfrm rot="1799054">
            <a:off x="1842194" y="4011769"/>
            <a:ext cx="1112461" cy="823224"/>
          </a:xfrm>
          <a:custGeom>
            <a:avLst/>
            <a:gdLst/>
            <a:ahLst/>
            <a:cxnLst/>
            <a:rect l="l" t="t" r="r" b="b"/>
            <a:pathLst>
              <a:path w="49852" h="37093" extrusionOk="0">
                <a:moveTo>
                  <a:pt x="27103" y="0"/>
                </a:moveTo>
                <a:cubicBezTo>
                  <a:pt x="22256" y="0"/>
                  <a:pt x="17336" y="1522"/>
                  <a:pt x="13404" y="4557"/>
                </a:cubicBezTo>
                <a:cubicBezTo>
                  <a:pt x="5622" y="10558"/>
                  <a:pt x="1" y="24707"/>
                  <a:pt x="8085" y="32711"/>
                </a:cubicBezTo>
                <a:cubicBezTo>
                  <a:pt x="11180" y="35777"/>
                  <a:pt x="15588" y="37092"/>
                  <a:pt x="19994" y="37092"/>
                </a:cubicBezTo>
                <a:cubicBezTo>
                  <a:pt x="21294" y="37092"/>
                  <a:pt x="22593" y="36978"/>
                  <a:pt x="23858" y="36760"/>
                </a:cubicBezTo>
                <a:cubicBezTo>
                  <a:pt x="35086" y="34807"/>
                  <a:pt x="49851" y="26829"/>
                  <a:pt x="45895" y="13243"/>
                </a:cubicBezTo>
                <a:cubicBezTo>
                  <a:pt x="43523" y="5108"/>
                  <a:pt x="36593" y="744"/>
                  <a:pt x="29125" y="89"/>
                </a:cubicBezTo>
                <a:cubicBezTo>
                  <a:pt x="28454" y="30"/>
                  <a:pt x="27779" y="0"/>
                  <a:pt x="27103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dirty="0"/>
          </a:p>
        </p:txBody>
      </p:sp>
      <p:sp>
        <p:nvSpPr>
          <p:cNvPr id="10" name="Google Shape;714;p43">
            <a:extLst>
              <a:ext uri="{FF2B5EF4-FFF2-40B4-BE49-F238E27FC236}">
                <a16:creationId xmlns:a16="http://schemas.microsoft.com/office/drawing/2014/main" id="{273745CE-40B8-2191-2816-7DB36AD9CD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200" dirty="0">
                <a:solidFill>
                  <a:schemeClr val="accent2"/>
                </a:solidFill>
              </a:rPr>
              <a:t>Federated</a:t>
            </a:r>
            <a:r>
              <a:rPr lang="en-US" dirty="0">
                <a:solidFill>
                  <a:schemeClr val="accent2"/>
                </a:solidFill>
              </a:rPr>
              <a:t> Ansatz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2" name="Google Shape;481;p37">
            <a:extLst>
              <a:ext uri="{FF2B5EF4-FFF2-40B4-BE49-F238E27FC236}">
                <a16:creationId xmlns:a16="http://schemas.microsoft.com/office/drawing/2014/main" id="{D94B273C-AA8D-8038-0560-4648D8BD49F8}"/>
              </a:ext>
            </a:extLst>
          </p:cNvPr>
          <p:cNvSpPr/>
          <p:nvPr/>
        </p:nvSpPr>
        <p:spPr>
          <a:xfrm rot="1799054">
            <a:off x="3823712" y="1556607"/>
            <a:ext cx="1841046" cy="1369854"/>
          </a:xfrm>
          <a:custGeom>
            <a:avLst/>
            <a:gdLst/>
            <a:ahLst/>
            <a:cxnLst/>
            <a:rect l="l" t="t" r="r" b="b"/>
            <a:pathLst>
              <a:path w="49852" h="37093" extrusionOk="0">
                <a:moveTo>
                  <a:pt x="27103" y="0"/>
                </a:moveTo>
                <a:cubicBezTo>
                  <a:pt x="22256" y="0"/>
                  <a:pt x="17336" y="1522"/>
                  <a:pt x="13404" y="4557"/>
                </a:cubicBezTo>
                <a:cubicBezTo>
                  <a:pt x="5622" y="10558"/>
                  <a:pt x="1" y="24707"/>
                  <a:pt x="8085" y="32711"/>
                </a:cubicBezTo>
                <a:cubicBezTo>
                  <a:pt x="11180" y="35777"/>
                  <a:pt x="15588" y="37092"/>
                  <a:pt x="19994" y="37092"/>
                </a:cubicBezTo>
                <a:cubicBezTo>
                  <a:pt x="21294" y="37092"/>
                  <a:pt x="22593" y="36978"/>
                  <a:pt x="23858" y="36760"/>
                </a:cubicBezTo>
                <a:cubicBezTo>
                  <a:pt x="35086" y="34807"/>
                  <a:pt x="49851" y="26829"/>
                  <a:pt x="45895" y="13243"/>
                </a:cubicBezTo>
                <a:cubicBezTo>
                  <a:pt x="43523" y="5108"/>
                  <a:pt x="36593" y="744"/>
                  <a:pt x="29125" y="89"/>
                </a:cubicBezTo>
                <a:cubicBezTo>
                  <a:pt x="28454" y="30"/>
                  <a:pt x="27779" y="0"/>
                  <a:pt x="27103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F94A191D-180D-A371-5F3E-583E606DE284}"/>
              </a:ext>
            </a:extLst>
          </p:cNvPr>
          <p:cNvSpPr txBox="1"/>
          <p:nvPr/>
        </p:nvSpPr>
        <p:spPr>
          <a:xfrm>
            <a:off x="4271965" y="1200670"/>
            <a:ext cx="944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chemeClr val="accent1"/>
                </a:solidFill>
                <a:latin typeface="Montserrat"/>
                <a:sym typeface="Montserrat"/>
              </a:rPr>
              <a:t>Cloud</a:t>
            </a:r>
            <a:endParaRPr lang="de-DE" dirty="0">
              <a:solidFill>
                <a:schemeClr val="accent1"/>
              </a:solidFill>
              <a:latin typeface="Montserrat"/>
              <a:sym typeface="Montserrat"/>
            </a:endParaRPr>
          </a:p>
        </p:txBody>
      </p:sp>
      <p:grpSp>
        <p:nvGrpSpPr>
          <p:cNvPr id="5" name="Google Shape;8740;p84">
            <a:extLst>
              <a:ext uri="{FF2B5EF4-FFF2-40B4-BE49-F238E27FC236}">
                <a16:creationId xmlns:a16="http://schemas.microsoft.com/office/drawing/2014/main" id="{BF79C886-48EC-3116-891E-5EAC9D27FE31}"/>
              </a:ext>
            </a:extLst>
          </p:cNvPr>
          <p:cNvGrpSpPr/>
          <p:nvPr/>
        </p:nvGrpSpPr>
        <p:grpSpPr>
          <a:xfrm>
            <a:off x="6678803" y="4265079"/>
            <a:ext cx="355663" cy="308725"/>
            <a:chOff x="-28462125" y="3199700"/>
            <a:chExt cx="298550" cy="259150"/>
          </a:xfrm>
          <a:solidFill>
            <a:schemeClr val="accent1"/>
          </a:solidFill>
        </p:grpSpPr>
        <p:sp>
          <p:nvSpPr>
            <p:cNvPr id="16" name="Google Shape;8741;p84">
              <a:extLst>
                <a:ext uri="{FF2B5EF4-FFF2-40B4-BE49-F238E27FC236}">
                  <a16:creationId xmlns:a16="http://schemas.microsoft.com/office/drawing/2014/main" id="{6C4AF53B-6986-B3AF-1259-0EC2218313E3}"/>
                </a:ext>
              </a:extLst>
            </p:cNvPr>
            <p:cNvSpPr/>
            <p:nvPr/>
          </p:nvSpPr>
          <p:spPr>
            <a:xfrm>
              <a:off x="-28459750" y="3284775"/>
              <a:ext cx="296175" cy="104775"/>
            </a:xfrm>
            <a:custGeom>
              <a:avLst/>
              <a:gdLst/>
              <a:ahLst/>
              <a:cxnLst/>
              <a:rect l="l" t="t" r="r" b="b"/>
              <a:pathLst>
                <a:path w="11847" h="4191" extrusionOk="0">
                  <a:moveTo>
                    <a:pt x="5230" y="0"/>
                  </a:moveTo>
                  <a:cubicBezTo>
                    <a:pt x="5073" y="0"/>
                    <a:pt x="4947" y="63"/>
                    <a:pt x="4915" y="189"/>
                  </a:cubicBezTo>
                  <a:lnTo>
                    <a:pt x="4096" y="2080"/>
                  </a:lnTo>
                  <a:lnTo>
                    <a:pt x="347" y="2080"/>
                  </a:lnTo>
                  <a:cubicBezTo>
                    <a:pt x="158" y="2080"/>
                    <a:pt x="0" y="2237"/>
                    <a:pt x="0" y="2426"/>
                  </a:cubicBezTo>
                  <a:cubicBezTo>
                    <a:pt x="0" y="2615"/>
                    <a:pt x="158" y="2773"/>
                    <a:pt x="347" y="2773"/>
                  </a:cubicBezTo>
                  <a:lnTo>
                    <a:pt x="4316" y="2773"/>
                  </a:lnTo>
                  <a:cubicBezTo>
                    <a:pt x="4411" y="2773"/>
                    <a:pt x="4505" y="2710"/>
                    <a:pt x="4600" y="2584"/>
                  </a:cubicBezTo>
                  <a:lnTo>
                    <a:pt x="5199" y="1292"/>
                  </a:lnTo>
                  <a:lnTo>
                    <a:pt x="6238" y="3970"/>
                  </a:lnTo>
                  <a:cubicBezTo>
                    <a:pt x="6301" y="4096"/>
                    <a:pt x="6396" y="4159"/>
                    <a:pt x="6522" y="4191"/>
                  </a:cubicBezTo>
                  <a:lnTo>
                    <a:pt x="6553" y="4191"/>
                  </a:lnTo>
                  <a:cubicBezTo>
                    <a:pt x="6679" y="4191"/>
                    <a:pt x="6805" y="4127"/>
                    <a:pt x="6868" y="4033"/>
                  </a:cubicBezTo>
                  <a:lnTo>
                    <a:pt x="7624" y="2836"/>
                  </a:lnTo>
                  <a:lnTo>
                    <a:pt x="11500" y="2836"/>
                  </a:lnTo>
                  <a:cubicBezTo>
                    <a:pt x="11689" y="2836"/>
                    <a:pt x="11846" y="2678"/>
                    <a:pt x="11846" y="2458"/>
                  </a:cubicBezTo>
                  <a:cubicBezTo>
                    <a:pt x="11846" y="2269"/>
                    <a:pt x="11689" y="2111"/>
                    <a:pt x="11500" y="2111"/>
                  </a:cubicBezTo>
                  <a:lnTo>
                    <a:pt x="7435" y="2111"/>
                  </a:lnTo>
                  <a:cubicBezTo>
                    <a:pt x="7309" y="2111"/>
                    <a:pt x="7183" y="2206"/>
                    <a:pt x="7120" y="2269"/>
                  </a:cubicBezTo>
                  <a:lnTo>
                    <a:pt x="6648" y="3056"/>
                  </a:lnTo>
                  <a:lnTo>
                    <a:pt x="5545" y="221"/>
                  </a:lnTo>
                  <a:cubicBezTo>
                    <a:pt x="5514" y="95"/>
                    <a:pt x="5388" y="0"/>
                    <a:pt x="52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742;p84">
              <a:extLst>
                <a:ext uri="{FF2B5EF4-FFF2-40B4-BE49-F238E27FC236}">
                  <a16:creationId xmlns:a16="http://schemas.microsoft.com/office/drawing/2014/main" id="{F48E6AF3-67D5-81A9-7E12-78A87FC08ED7}"/>
                </a:ext>
              </a:extLst>
            </p:cNvPr>
            <p:cNvSpPr/>
            <p:nvPr/>
          </p:nvSpPr>
          <p:spPr>
            <a:xfrm>
              <a:off x="-28462125" y="3199700"/>
              <a:ext cx="295400" cy="125275"/>
            </a:xfrm>
            <a:custGeom>
              <a:avLst/>
              <a:gdLst/>
              <a:ahLst/>
              <a:cxnLst/>
              <a:rect l="l" t="t" r="r" b="b"/>
              <a:pathLst>
                <a:path w="11816" h="5011" extrusionOk="0">
                  <a:moveTo>
                    <a:pt x="3151" y="1"/>
                  </a:moveTo>
                  <a:cubicBezTo>
                    <a:pt x="1387" y="1"/>
                    <a:pt x="1" y="1419"/>
                    <a:pt x="1" y="3277"/>
                  </a:cubicBezTo>
                  <a:cubicBezTo>
                    <a:pt x="1" y="3876"/>
                    <a:pt x="158" y="4349"/>
                    <a:pt x="442" y="4821"/>
                  </a:cubicBezTo>
                  <a:lnTo>
                    <a:pt x="3655" y="4821"/>
                  </a:lnTo>
                  <a:lnTo>
                    <a:pt x="4285" y="3340"/>
                  </a:lnTo>
                  <a:cubicBezTo>
                    <a:pt x="4443" y="2994"/>
                    <a:pt x="4821" y="2773"/>
                    <a:pt x="5199" y="2710"/>
                  </a:cubicBezTo>
                  <a:cubicBezTo>
                    <a:pt x="5672" y="2710"/>
                    <a:pt x="6018" y="2994"/>
                    <a:pt x="6176" y="3403"/>
                  </a:cubicBezTo>
                  <a:lnTo>
                    <a:pt x="6806" y="5010"/>
                  </a:lnTo>
                  <a:cubicBezTo>
                    <a:pt x="6963" y="4884"/>
                    <a:pt x="7215" y="4821"/>
                    <a:pt x="7404" y="4821"/>
                  </a:cubicBezTo>
                  <a:lnTo>
                    <a:pt x="11374" y="4821"/>
                  </a:lnTo>
                  <a:cubicBezTo>
                    <a:pt x="11626" y="4349"/>
                    <a:pt x="11815" y="3813"/>
                    <a:pt x="11815" y="3277"/>
                  </a:cubicBezTo>
                  <a:cubicBezTo>
                    <a:pt x="11815" y="1419"/>
                    <a:pt x="10429" y="1"/>
                    <a:pt x="8665" y="1"/>
                  </a:cubicBezTo>
                  <a:cubicBezTo>
                    <a:pt x="7247" y="1"/>
                    <a:pt x="6396" y="977"/>
                    <a:pt x="5924" y="1860"/>
                  </a:cubicBezTo>
                  <a:cubicBezTo>
                    <a:pt x="5451" y="977"/>
                    <a:pt x="4537" y="1"/>
                    <a:pt x="31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743;p84">
              <a:extLst>
                <a:ext uri="{FF2B5EF4-FFF2-40B4-BE49-F238E27FC236}">
                  <a16:creationId xmlns:a16="http://schemas.microsoft.com/office/drawing/2014/main" id="{9A1A60E0-12E6-5B74-266B-D6C79388A3CC}"/>
                </a:ext>
              </a:extLst>
            </p:cNvPr>
            <p:cNvSpPr/>
            <p:nvPr/>
          </p:nvSpPr>
          <p:spPr>
            <a:xfrm>
              <a:off x="-28405400" y="3360375"/>
              <a:ext cx="186675" cy="98475"/>
            </a:xfrm>
            <a:custGeom>
              <a:avLst/>
              <a:gdLst/>
              <a:ahLst/>
              <a:cxnLst/>
              <a:rect l="l" t="t" r="r" b="b"/>
              <a:pathLst>
                <a:path w="7467" h="3939" extrusionOk="0">
                  <a:moveTo>
                    <a:pt x="2962" y="1"/>
                  </a:moveTo>
                  <a:cubicBezTo>
                    <a:pt x="2773" y="284"/>
                    <a:pt x="2458" y="442"/>
                    <a:pt x="2111" y="442"/>
                  </a:cubicBezTo>
                  <a:lnTo>
                    <a:pt x="0" y="442"/>
                  </a:lnTo>
                  <a:cubicBezTo>
                    <a:pt x="158" y="599"/>
                    <a:pt x="347" y="757"/>
                    <a:pt x="536" y="914"/>
                  </a:cubicBezTo>
                  <a:cubicBezTo>
                    <a:pt x="1449" y="1734"/>
                    <a:pt x="2426" y="2647"/>
                    <a:pt x="3434" y="3813"/>
                  </a:cubicBezTo>
                  <a:cubicBezTo>
                    <a:pt x="3529" y="3907"/>
                    <a:pt x="3592" y="3939"/>
                    <a:pt x="3718" y="3939"/>
                  </a:cubicBezTo>
                  <a:cubicBezTo>
                    <a:pt x="3844" y="3939"/>
                    <a:pt x="3907" y="3907"/>
                    <a:pt x="4001" y="3813"/>
                  </a:cubicBezTo>
                  <a:cubicBezTo>
                    <a:pt x="4978" y="2584"/>
                    <a:pt x="6018" y="1734"/>
                    <a:pt x="6900" y="914"/>
                  </a:cubicBezTo>
                  <a:cubicBezTo>
                    <a:pt x="7120" y="757"/>
                    <a:pt x="7278" y="599"/>
                    <a:pt x="7467" y="442"/>
                  </a:cubicBezTo>
                  <a:lnTo>
                    <a:pt x="5860" y="442"/>
                  </a:lnTo>
                  <a:lnTo>
                    <a:pt x="5293" y="1324"/>
                  </a:lnTo>
                  <a:cubicBezTo>
                    <a:pt x="5104" y="1639"/>
                    <a:pt x="4789" y="1860"/>
                    <a:pt x="4379" y="1860"/>
                  </a:cubicBezTo>
                  <a:lnTo>
                    <a:pt x="4316" y="1860"/>
                  </a:lnTo>
                  <a:cubicBezTo>
                    <a:pt x="3907" y="1797"/>
                    <a:pt x="3592" y="1576"/>
                    <a:pt x="3434" y="1167"/>
                  </a:cubicBezTo>
                  <a:lnTo>
                    <a:pt x="29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Google Shape;8740;p84">
            <a:extLst>
              <a:ext uri="{FF2B5EF4-FFF2-40B4-BE49-F238E27FC236}">
                <a16:creationId xmlns:a16="http://schemas.microsoft.com/office/drawing/2014/main" id="{637CCD8D-64F2-D7F8-AA0F-692ED0208D3F}"/>
              </a:ext>
            </a:extLst>
          </p:cNvPr>
          <p:cNvGrpSpPr/>
          <p:nvPr/>
        </p:nvGrpSpPr>
        <p:grpSpPr>
          <a:xfrm>
            <a:off x="4342859" y="4260806"/>
            <a:ext cx="355663" cy="308725"/>
            <a:chOff x="-28462125" y="3199700"/>
            <a:chExt cx="298550" cy="259150"/>
          </a:xfrm>
          <a:solidFill>
            <a:schemeClr val="accent1"/>
          </a:solidFill>
        </p:grpSpPr>
        <p:sp>
          <p:nvSpPr>
            <p:cNvPr id="13" name="Google Shape;8741;p84">
              <a:extLst>
                <a:ext uri="{FF2B5EF4-FFF2-40B4-BE49-F238E27FC236}">
                  <a16:creationId xmlns:a16="http://schemas.microsoft.com/office/drawing/2014/main" id="{B2262B22-203B-E3CD-F1B7-A6B28ADDA6A2}"/>
                </a:ext>
              </a:extLst>
            </p:cNvPr>
            <p:cNvSpPr/>
            <p:nvPr/>
          </p:nvSpPr>
          <p:spPr>
            <a:xfrm>
              <a:off x="-28459750" y="3284775"/>
              <a:ext cx="296175" cy="104775"/>
            </a:xfrm>
            <a:custGeom>
              <a:avLst/>
              <a:gdLst/>
              <a:ahLst/>
              <a:cxnLst/>
              <a:rect l="l" t="t" r="r" b="b"/>
              <a:pathLst>
                <a:path w="11847" h="4191" extrusionOk="0">
                  <a:moveTo>
                    <a:pt x="5230" y="0"/>
                  </a:moveTo>
                  <a:cubicBezTo>
                    <a:pt x="5073" y="0"/>
                    <a:pt x="4947" y="63"/>
                    <a:pt x="4915" y="189"/>
                  </a:cubicBezTo>
                  <a:lnTo>
                    <a:pt x="4096" y="2080"/>
                  </a:lnTo>
                  <a:lnTo>
                    <a:pt x="347" y="2080"/>
                  </a:lnTo>
                  <a:cubicBezTo>
                    <a:pt x="158" y="2080"/>
                    <a:pt x="0" y="2237"/>
                    <a:pt x="0" y="2426"/>
                  </a:cubicBezTo>
                  <a:cubicBezTo>
                    <a:pt x="0" y="2615"/>
                    <a:pt x="158" y="2773"/>
                    <a:pt x="347" y="2773"/>
                  </a:cubicBezTo>
                  <a:lnTo>
                    <a:pt x="4316" y="2773"/>
                  </a:lnTo>
                  <a:cubicBezTo>
                    <a:pt x="4411" y="2773"/>
                    <a:pt x="4505" y="2710"/>
                    <a:pt x="4600" y="2584"/>
                  </a:cubicBezTo>
                  <a:lnTo>
                    <a:pt x="5199" y="1292"/>
                  </a:lnTo>
                  <a:lnTo>
                    <a:pt x="6238" y="3970"/>
                  </a:lnTo>
                  <a:cubicBezTo>
                    <a:pt x="6301" y="4096"/>
                    <a:pt x="6396" y="4159"/>
                    <a:pt x="6522" y="4191"/>
                  </a:cubicBezTo>
                  <a:lnTo>
                    <a:pt x="6553" y="4191"/>
                  </a:lnTo>
                  <a:cubicBezTo>
                    <a:pt x="6679" y="4191"/>
                    <a:pt x="6805" y="4127"/>
                    <a:pt x="6868" y="4033"/>
                  </a:cubicBezTo>
                  <a:lnTo>
                    <a:pt x="7624" y="2836"/>
                  </a:lnTo>
                  <a:lnTo>
                    <a:pt x="11500" y="2836"/>
                  </a:lnTo>
                  <a:cubicBezTo>
                    <a:pt x="11689" y="2836"/>
                    <a:pt x="11846" y="2678"/>
                    <a:pt x="11846" y="2458"/>
                  </a:cubicBezTo>
                  <a:cubicBezTo>
                    <a:pt x="11846" y="2269"/>
                    <a:pt x="11689" y="2111"/>
                    <a:pt x="11500" y="2111"/>
                  </a:cubicBezTo>
                  <a:lnTo>
                    <a:pt x="7435" y="2111"/>
                  </a:lnTo>
                  <a:cubicBezTo>
                    <a:pt x="7309" y="2111"/>
                    <a:pt x="7183" y="2206"/>
                    <a:pt x="7120" y="2269"/>
                  </a:cubicBezTo>
                  <a:lnTo>
                    <a:pt x="6648" y="3056"/>
                  </a:lnTo>
                  <a:lnTo>
                    <a:pt x="5545" y="221"/>
                  </a:lnTo>
                  <a:cubicBezTo>
                    <a:pt x="5514" y="95"/>
                    <a:pt x="5388" y="0"/>
                    <a:pt x="52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742;p84">
              <a:extLst>
                <a:ext uri="{FF2B5EF4-FFF2-40B4-BE49-F238E27FC236}">
                  <a16:creationId xmlns:a16="http://schemas.microsoft.com/office/drawing/2014/main" id="{FDF3232D-7E3B-7377-A60C-BAA553470813}"/>
                </a:ext>
              </a:extLst>
            </p:cNvPr>
            <p:cNvSpPr/>
            <p:nvPr/>
          </p:nvSpPr>
          <p:spPr>
            <a:xfrm>
              <a:off x="-28462125" y="3199700"/>
              <a:ext cx="295400" cy="125275"/>
            </a:xfrm>
            <a:custGeom>
              <a:avLst/>
              <a:gdLst/>
              <a:ahLst/>
              <a:cxnLst/>
              <a:rect l="l" t="t" r="r" b="b"/>
              <a:pathLst>
                <a:path w="11816" h="5011" extrusionOk="0">
                  <a:moveTo>
                    <a:pt x="3151" y="1"/>
                  </a:moveTo>
                  <a:cubicBezTo>
                    <a:pt x="1387" y="1"/>
                    <a:pt x="1" y="1419"/>
                    <a:pt x="1" y="3277"/>
                  </a:cubicBezTo>
                  <a:cubicBezTo>
                    <a:pt x="1" y="3876"/>
                    <a:pt x="158" y="4349"/>
                    <a:pt x="442" y="4821"/>
                  </a:cubicBezTo>
                  <a:lnTo>
                    <a:pt x="3655" y="4821"/>
                  </a:lnTo>
                  <a:lnTo>
                    <a:pt x="4285" y="3340"/>
                  </a:lnTo>
                  <a:cubicBezTo>
                    <a:pt x="4443" y="2994"/>
                    <a:pt x="4821" y="2773"/>
                    <a:pt x="5199" y="2710"/>
                  </a:cubicBezTo>
                  <a:cubicBezTo>
                    <a:pt x="5672" y="2710"/>
                    <a:pt x="6018" y="2994"/>
                    <a:pt x="6176" y="3403"/>
                  </a:cubicBezTo>
                  <a:lnTo>
                    <a:pt x="6806" y="5010"/>
                  </a:lnTo>
                  <a:cubicBezTo>
                    <a:pt x="6963" y="4884"/>
                    <a:pt x="7215" y="4821"/>
                    <a:pt x="7404" y="4821"/>
                  </a:cubicBezTo>
                  <a:lnTo>
                    <a:pt x="11374" y="4821"/>
                  </a:lnTo>
                  <a:cubicBezTo>
                    <a:pt x="11626" y="4349"/>
                    <a:pt x="11815" y="3813"/>
                    <a:pt x="11815" y="3277"/>
                  </a:cubicBezTo>
                  <a:cubicBezTo>
                    <a:pt x="11815" y="1419"/>
                    <a:pt x="10429" y="1"/>
                    <a:pt x="8665" y="1"/>
                  </a:cubicBezTo>
                  <a:cubicBezTo>
                    <a:pt x="7247" y="1"/>
                    <a:pt x="6396" y="977"/>
                    <a:pt x="5924" y="1860"/>
                  </a:cubicBezTo>
                  <a:cubicBezTo>
                    <a:pt x="5451" y="977"/>
                    <a:pt x="4537" y="1"/>
                    <a:pt x="31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743;p84">
              <a:extLst>
                <a:ext uri="{FF2B5EF4-FFF2-40B4-BE49-F238E27FC236}">
                  <a16:creationId xmlns:a16="http://schemas.microsoft.com/office/drawing/2014/main" id="{FF7A1928-3D2D-65DF-564F-9A7B3CE285B1}"/>
                </a:ext>
              </a:extLst>
            </p:cNvPr>
            <p:cNvSpPr/>
            <p:nvPr/>
          </p:nvSpPr>
          <p:spPr>
            <a:xfrm>
              <a:off x="-28405400" y="3360375"/>
              <a:ext cx="186675" cy="98475"/>
            </a:xfrm>
            <a:custGeom>
              <a:avLst/>
              <a:gdLst/>
              <a:ahLst/>
              <a:cxnLst/>
              <a:rect l="l" t="t" r="r" b="b"/>
              <a:pathLst>
                <a:path w="7467" h="3939" extrusionOk="0">
                  <a:moveTo>
                    <a:pt x="2962" y="1"/>
                  </a:moveTo>
                  <a:cubicBezTo>
                    <a:pt x="2773" y="284"/>
                    <a:pt x="2458" y="442"/>
                    <a:pt x="2111" y="442"/>
                  </a:cubicBezTo>
                  <a:lnTo>
                    <a:pt x="0" y="442"/>
                  </a:lnTo>
                  <a:cubicBezTo>
                    <a:pt x="158" y="599"/>
                    <a:pt x="347" y="757"/>
                    <a:pt x="536" y="914"/>
                  </a:cubicBezTo>
                  <a:cubicBezTo>
                    <a:pt x="1449" y="1734"/>
                    <a:pt x="2426" y="2647"/>
                    <a:pt x="3434" y="3813"/>
                  </a:cubicBezTo>
                  <a:cubicBezTo>
                    <a:pt x="3529" y="3907"/>
                    <a:pt x="3592" y="3939"/>
                    <a:pt x="3718" y="3939"/>
                  </a:cubicBezTo>
                  <a:cubicBezTo>
                    <a:pt x="3844" y="3939"/>
                    <a:pt x="3907" y="3907"/>
                    <a:pt x="4001" y="3813"/>
                  </a:cubicBezTo>
                  <a:cubicBezTo>
                    <a:pt x="4978" y="2584"/>
                    <a:pt x="6018" y="1734"/>
                    <a:pt x="6900" y="914"/>
                  </a:cubicBezTo>
                  <a:cubicBezTo>
                    <a:pt x="7120" y="757"/>
                    <a:pt x="7278" y="599"/>
                    <a:pt x="7467" y="442"/>
                  </a:cubicBezTo>
                  <a:lnTo>
                    <a:pt x="5860" y="442"/>
                  </a:lnTo>
                  <a:lnTo>
                    <a:pt x="5293" y="1324"/>
                  </a:lnTo>
                  <a:cubicBezTo>
                    <a:pt x="5104" y="1639"/>
                    <a:pt x="4789" y="1860"/>
                    <a:pt x="4379" y="1860"/>
                  </a:cubicBezTo>
                  <a:lnTo>
                    <a:pt x="4316" y="1860"/>
                  </a:lnTo>
                  <a:cubicBezTo>
                    <a:pt x="3907" y="1797"/>
                    <a:pt x="3592" y="1576"/>
                    <a:pt x="3434" y="1167"/>
                  </a:cubicBezTo>
                  <a:lnTo>
                    <a:pt x="29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oogle Shape;8740;p84">
            <a:extLst>
              <a:ext uri="{FF2B5EF4-FFF2-40B4-BE49-F238E27FC236}">
                <a16:creationId xmlns:a16="http://schemas.microsoft.com/office/drawing/2014/main" id="{9A112748-5512-8563-3189-D1167444AF48}"/>
              </a:ext>
            </a:extLst>
          </p:cNvPr>
          <p:cNvGrpSpPr/>
          <p:nvPr/>
        </p:nvGrpSpPr>
        <p:grpSpPr>
          <a:xfrm>
            <a:off x="2009744" y="4255683"/>
            <a:ext cx="355663" cy="308725"/>
            <a:chOff x="-28462125" y="3199700"/>
            <a:chExt cx="298550" cy="259150"/>
          </a:xfrm>
          <a:solidFill>
            <a:schemeClr val="accent1"/>
          </a:solidFill>
        </p:grpSpPr>
        <p:sp>
          <p:nvSpPr>
            <p:cNvPr id="9" name="Google Shape;8741;p84">
              <a:extLst>
                <a:ext uri="{FF2B5EF4-FFF2-40B4-BE49-F238E27FC236}">
                  <a16:creationId xmlns:a16="http://schemas.microsoft.com/office/drawing/2014/main" id="{D9907908-C2C9-4D96-0FE6-80872D4AFEFE}"/>
                </a:ext>
              </a:extLst>
            </p:cNvPr>
            <p:cNvSpPr/>
            <p:nvPr/>
          </p:nvSpPr>
          <p:spPr>
            <a:xfrm>
              <a:off x="-28459750" y="3284775"/>
              <a:ext cx="296175" cy="104775"/>
            </a:xfrm>
            <a:custGeom>
              <a:avLst/>
              <a:gdLst/>
              <a:ahLst/>
              <a:cxnLst/>
              <a:rect l="l" t="t" r="r" b="b"/>
              <a:pathLst>
                <a:path w="11847" h="4191" extrusionOk="0">
                  <a:moveTo>
                    <a:pt x="5230" y="0"/>
                  </a:moveTo>
                  <a:cubicBezTo>
                    <a:pt x="5073" y="0"/>
                    <a:pt x="4947" y="63"/>
                    <a:pt x="4915" y="189"/>
                  </a:cubicBezTo>
                  <a:lnTo>
                    <a:pt x="4096" y="2080"/>
                  </a:lnTo>
                  <a:lnTo>
                    <a:pt x="347" y="2080"/>
                  </a:lnTo>
                  <a:cubicBezTo>
                    <a:pt x="158" y="2080"/>
                    <a:pt x="0" y="2237"/>
                    <a:pt x="0" y="2426"/>
                  </a:cubicBezTo>
                  <a:cubicBezTo>
                    <a:pt x="0" y="2615"/>
                    <a:pt x="158" y="2773"/>
                    <a:pt x="347" y="2773"/>
                  </a:cubicBezTo>
                  <a:lnTo>
                    <a:pt x="4316" y="2773"/>
                  </a:lnTo>
                  <a:cubicBezTo>
                    <a:pt x="4411" y="2773"/>
                    <a:pt x="4505" y="2710"/>
                    <a:pt x="4600" y="2584"/>
                  </a:cubicBezTo>
                  <a:lnTo>
                    <a:pt x="5199" y="1292"/>
                  </a:lnTo>
                  <a:lnTo>
                    <a:pt x="6238" y="3970"/>
                  </a:lnTo>
                  <a:cubicBezTo>
                    <a:pt x="6301" y="4096"/>
                    <a:pt x="6396" y="4159"/>
                    <a:pt x="6522" y="4191"/>
                  </a:cubicBezTo>
                  <a:lnTo>
                    <a:pt x="6553" y="4191"/>
                  </a:lnTo>
                  <a:cubicBezTo>
                    <a:pt x="6679" y="4191"/>
                    <a:pt x="6805" y="4127"/>
                    <a:pt x="6868" y="4033"/>
                  </a:cubicBezTo>
                  <a:lnTo>
                    <a:pt x="7624" y="2836"/>
                  </a:lnTo>
                  <a:lnTo>
                    <a:pt x="11500" y="2836"/>
                  </a:lnTo>
                  <a:cubicBezTo>
                    <a:pt x="11689" y="2836"/>
                    <a:pt x="11846" y="2678"/>
                    <a:pt x="11846" y="2458"/>
                  </a:cubicBezTo>
                  <a:cubicBezTo>
                    <a:pt x="11846" y="2269"/>
                    <a:pt x="11689" y="2111"/>
                    <a:pt x="11500" y="2111"/>
                  </a:cubicBezTo>
                  <a:lnTo>
                    <a:pt x="7435" y="2111"/>
                  </a:lnTo>
                  <a:cubicBezTo>
                    <a:pt x="7309" y="2111"/>
                    <a:pt x="7183" y="2206"/>
                    <a:pt x="7120" y="2269"/>
                  </a:cubicBezTo>
                  <a:lnTo>
                    <a:pt x="6648" y="3056"/>
                  </a:lnTo>
                  <a:lnTo>
                    <a:pt x="5545" y="221"/>
                  </a:lnTo>
                  <a:cubicBezTo>
                    <a:pt x="5514" y="95"/>
                    <a:pt x="5388" y="0"/>
                    <a:pt x="52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742;p84">
              <a:extLst>
                <a:ext uri="{FF2B5EF4-FFF2-40B4-BE49-F238E27FC236}">
                  <a16:creationId xmlns:a16="http://schemas.microsoft.com/office/drawing/2014/main" id="{37DA31AF-2C45-ACB4-B4B0-3C599A8E3200}"/>
                </a:ext>
              </a:extLst>
            </p:cNvPr>
            <p:cNvSpPr/>
            <p:nvPr/>
          </p:nvSpPr>
          <p:spPr>
            <a:xfrm>
              <a:off x="-28462125" y="3199700"/>
              <a:ext cx="295400" cy="125275"/>
            </a:xfrm>
            <a:custGeom>
              <a:avLst/>
              <a:gdLst/>
              <a:ahLst/>
              <a:cxnLst/>
              <a:rect l="l" t="t" r="r" b="b"/>
              <a:pathLst>
                <a:path w="11816" h="5011" extrusionOk="0">
                  <a:moveTo>
                    <a:pt x="3151" y="1"/>
                  </a:moveTo>
                  <a:cubicBezTo>
                    <a:pt x="1387" y="1"/>
                    <a:pt x="1" y="1419"/>
                    <a:pt x="1" y="3277"/>
                  </a:cubicBezTo>
                  <a:cubicBezTo>
                    <a:pt x="1" y="3876"/>
                    <a:pt x="158" y="4349"/>
                    <a:pt x="442" y="4821"/>
                  </a:cubicBezTo>
                  <a:lnTo>
                    <a:pt x="3655" y="4821"/>
                  </a:lnTo>
                  <a:lnTo>
                    <a:pt x="4285" y="3340"/>
                  </a:lnTo>
                  <a:cubicBezTo>
                    <a:pt x="4443" y="2994"/>
                    <a:pt x="4821" y="2773"/>
                    <a:pt x="5199" y="2710"/>
                  </a:cubicBezTo>
                  <a:cubicBezTo>
                    <a:pt x="5672" y="2710"/>
                    <a:pt x="6018" y="2994"/>
                    <a:pt x="6176" y="3403"/>
                  </a:cubicBezTo>
                  <a:lnTo>
                    <a:pt x="6806" y="5010"/>
                  </a:lnTo>
                  <a:cubicBezTo>
                    <a:pt x="6963" y="4884"/>
                    <a:pt x="7215" y="4821"/>
                    <a:pt x="7404" y="4821"/>
                  </a:cubicBezTo>
                  <a:lnTo>
                    <a:pt x="11374" y="4821"/>
                  </a:lnTo>
                  <a:cubicBezTo>
                    <a:pt x="11626" y="4349"/>
                    <a:pt x="11815" y="3813"/>
                    <a:pt x="11815" y="3277"/>
                  </a:cubicBezTo>
                  <a:cubicBezTo>
                    <a:pt x="11815" y="1419"/>
                    <a:pt x="10429" y="1"/>
                    <a:pt x="8665" y="1"/>
                  </a:cubicBezTo>
                  <a:cubicBezTo>
                    <a:pt x="7247" y="1"/>
                    <a:pt x="6396" y="977"/>
                    <a:pt x="5924" y="1860"/>
                  </a:cubicBezTo>
                  <a:cubicBezTo>
                    <a:pt x="5451" y="977"/>
                    <a:pt x="4537" y="1"/>
                    <a:pt x="31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743;p84">
              <a:extLst>
                <a:ext uri="{FF2B5EF4-FFF2-40B4-BE49-F238E27FC236}">
                  <a16:creationId xmlns:a16="http://schemas.microsoft.com/office/drawing/2014/main" id="{5094710E-E9EC-8E42-7BE0-A9A60B8C062A}"/>
                </a:ext>
              </a:extLst>
            </p:cNvPr>
            <p:cNvSpPr/>
            <p:nvPr/>
          </p:nvSpPr>
          <p:spPr>
            <a:xfrm>
              <a:off x="-28405400" y="3360375"/>
              <a:ext cx="186675" cy="98475"/>
            </a:xfrm>
            <a:custGeom>
              <a:avLst/>
              <a:gdLst/>
              <a:ahLst/>
              <a:cxnLst/>
              <a:rect l="l" t="t" r="r" b="b"/>
              <a:pathLst>
                <a:path w="7467" h="3939" extrusionOk="0">
                  <a:moveTo>
                    <a:pt x="2962" y="1"/>
                  </a:moveTo>
                  <a:cubicBezTo>
                    <a:pt x="2773" y="284"/>
                    <a:pt x="2458" y="442"/>
                    <a:pt x="2111" y="442"/>
                  </a:cubicBezTo>
                  <a:lnTo>
                    <a:pt x="0" y="442"/>
                  </a:lnTo>
                  <a:cubicBezTo>
                    <a:pt x="158" y="599"/>
                    <a:pt x="347" y="757"/>
                    <a:pt x="536" y="914"/>
                  </a:cubicBezTo>
                  <a:cubicBezTo>
                    <a:pt x="1449" y="1734"/>
                    <a:pt x="2426" y="2647"/>
                    <a:pt x="3434" y="3813"/>
                  </a:cubicBezTo>
                  <a:cubicBezTo>
                    <a:pt x="3529" y="3907"/>
                    <a:pt x="3592" y="3939"/>
                    <a:pt x="3718" y="3939"/>
                  </a:cubicBezTo>
                  <a:cubicBezTo>
                    <a:pt x="3844" y="3939"/>
                    <a:pt x="3907" y="3907"/>
                    <a:pt x="4001" y="3813"/>
                  </a:cubicBezTo>
                  <a:cubicBezTo>
                    <a:pt x="4978" y="2584"/>
                    <a:pt x="6018" y="1734"/>
                    <a:pt x="6900" y="914"/>
                  </a:cubicBezTo>
                  <a:cubicBezTo>
                    <a:pt x="7120" y="757"/>
                    <a:pt x="7278" y="599"/>
                    <a:pt x="7467" y="442"/>
                  </a:cubicBezTo>
                  <a:lnTo>
                    <a:pt x="5860" y="442"/>
                  </a:lnTo>
                  <a:lnTo>
                    <a:pt x="5293" y="1324"/>
                  </a:lnTo>
                  <a:cubicBezTo>
                    <a:pt x="5104" y="1639"/>
                    <a:pt x="4789" y="1860"/>
                    <a:pt x="4379" y="1860"/>
                  </a:cubicBezTo>
                  <a:lnTo>
                    <a:pt x="4316" y="1860"/>
                  </a:lnTo>
                  <a:cubicBezTo>
                    <a:pt x="3907" y="1797"/>
                    <a:pt x="3592" y="1576"/>
                    <a:pt x="3434" y="1167"/>
                  </a:cubicBezTo>
                  <a:lnTo>
                    <a:pt x="29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10328;p87">
            <a:extLst>
              <a:ext uri="{FF2B5EF4-FFF2-40B4-BE49-F238E27FC236}">
                <a16:creationId xmlns:a16="http://schemas.microsoft.com/office/drawing/2014/main" id="{1FA8F5E7-779E-757A-0FF1-4907A9EBB0DB}"/>
              </a:ext>
            </a:extLst>
          </p:cNvPr>
          <p:cNvGrpSpPr/>
          <p:nvPr/>
        </p:nvGrpSpPr>
        <p:grpSpPr>
          <a:xfrm>
            <a:off x="2420828" y="4247788"/>
            <a:ext cx="356212" cy="356212"/>
            <a:chOff x="-44512325" y="3176075"/>
            <a:chExt cx="300900" cy="300900"/>
          </a:xfrm>
          <a:solidFill>
            <a:schemeClr val="accent1"/>
          </a:solidFill>
        </p:grpSpPr>
        <p:sp>
          <p:nvSpPr>
            <p:cNvPr id="21" name="Google Shape;10329;p87">
              <a:extLst>
                <a:ext uri="{FF2B5EF4-FFF2-40B4-BE49-F238E27FC236}">
                  <a16:creationId xmlns:a16="http://schemas.microsoft.com/office/drawing/2014/main" id="{3F5C6257-0AF6-B6E4-2157-E9B72F37B8E3}"/>
                </a:ext>
              </a:extLst>
            </p:cNvPr>
            <p:cNvSpPr/>
            <p:nvPr/>
          </p:nvSpPr>
          <p:spPr>
            <a:xfrm>
              <a:off x="-44512325" y="3176075"/>
              <a:ext cx="300900" cy="300900"/>
            </a:xfrm>
            <a:custGeom>
              <a:avLst/>
              <a:gdLst/>
              <a:ahLst/>
              <a:cxnLst/>
              <a:rect l="l" t="t" r="r" b="b"/>
              <a:pathLst>
                <a:path w="12036" h="12036" extrusionOk="0">
                  <a:moveTo>
                    <a:pt x="3246" y="2868"/>
                  </a:moveTo>
                  <a:cubicBezTo>
                    <a:pt x="3435" y="2868"/>
                    <a:pt x="3592" y="3025"/>
                    <a:pt x="3592" y="3246"/>
                  </a:cubicBezTo>
                  <a:cubicBezTo>
                    <a:pt x="3592" y="3435"/>
                    <a:pt x="3435" y="3592"/>
                    <a:pt x="3246" y="3592"/>
                  </a:cubicBezTo>
                  <a:cubicBezTo>
                    <a:pt x="3057" y="3592"/>
                    <a:pt x="2899" y="3435"/>
                    <a:pt x="2899" y="3246"/>
                  </a:cubicBezTo>
                  <a:cubicBezTo>
                    <a:pt x="2899" y="3025"/>
                    <a:pt x="3057" y="2868"/>
                    <a:pt x="3246" y="2868"/>
                  </a:cubicBezTo>
                  <a:close/>
                  <a:moveTo>
                    <a:pt x="8854" y="2868"/>
                  </a:moveTo>
                  <a:cubicBezTo>
                    <a:pt x="9043" y="2868"/>
                    <a:pt x="9200" y="3025"/>
                    <a:pt x="9200" y="3246"/>
                  </a:cubicBezTo>
                  <a:cubicBezTo>
                    <a:pt x="9200" y="3435"/>
                    <a:pt x="9043" y="3592"/>
                    <a:pt x="8854" y="3592"/>
                  </a:cubicBezTo>
                  <a:cubicBezTo>
                    <a:pt x="8665" y="3592"/>
                    <a:pt x="8507" y="3435"/>
                    <a:pt x="8507" y="3246"/>
                  </a:cubicBezTo>
                  <a:cubicBezTo>
                    <a:pt x="8507" y="3025"/>
                    <a:pt x="8665" y="2868"/>
                    <a:pt x="8854" y="2868"/>
                  </a:cubicBezTo>
                  <a:close/>
                  <a:moveTo>
                    <a:pt x="6774" y="3277"/>
                  </a:moveTo>
                  <a:cubicBezTo>
                    <a:pt x="6963" y="3277"/>
                    <a:pt x="7121" y="3435"/>
                    <a:pt x="7121" y="3624"/>
                  </a:cubicBezTo>
                  <a:lnTo>
                    <a:pt x="7121" y="3876"/>
                  </a:lnTo>
                  <a:cubicBezTo>
                    <a:pt x="7247" y="3907"/>
                    <a:pt x="7341" y="3970"/>
                    <a:pt x="7467" y="4065"/>
                  </a:cubicBezTo>
                  <a:lnTo>
                    <a:pt x="7656" y="3939"/>
                  </a:lnTo>
                  <a:cubicBezTo>
                    <a:pt x="7706" y="3919"/>
                    <a:pt x="7766" y="3908"/>
                    <a:pt x="7825" y="3908"/>
                  </a:cubicBezTo>
                  <a:cubicBezTo>
                    <a:pt x="7955" y="3908"/>
                    <a:pt x="8086" y="3957"/>
                    <a:pt x="8129" y="4065"/>
                  </a:cubicBezTo>
                  <a:lnTo>
                    <a:pt x="8854" y="5294"/>
                  </a:lnTo>
                  <a:cubicBezTo>
                    <a:pt x="8917" y="5451"/>
                    <a:pt x="8885" y="5672"/>
                    <a:pt x="8728" y="5735"/>
                  </a:cubicBezTo>
                  <a:lnTo>
                    <a:pt x="8539" y="5861"/>
                  </a:lnTo>
                  <a:lnTo>
                    <a:pt x="8539" y="6270"/>
                  </a:lnTo>
                  <a:lnTo>
                    <a:pt x="8728" y="6396"/>
                  </a:lnTo>
                  <a:cubicBezTo>
                    <a:pt x="8885" y="6459"/>
                    <a:pt x="8980" y="6711"/>
                    <a:pt x="8854" y="6869"/>
                  </a:cubicBezTo>
                  <a:lnTo>
                    <a:pt x="8129" y="8066"/>
                  </a:lnTo>
                  <a:cubicBezTo>
                    <a:pt x="8043" y="8174"/>
                    <a:pt x="7927" y="8222"/>
                    <a:pt x="7812" y="8222"/>
                  </a:cubicBezTo>
                  <a:cubicBezTo>
                    <a:pt x="7759" y="8222"/>
                    <a:pt x="7706" y="8212"/>
                    <a:pt x="7656" y="8192"/>
                  </a:cubicBezTo>
                  <a:lnTo>
                    <a:pt x="7467" y="8066"/>
                  </a:lnTo>
                  <a:cubicBezTo>
                    <a:pt x="7341" y="8160"/>
                    <a:pt x="7215" y="8223"/>
                    <a:pt x="7121" y="8255"/>
                  </a:cubicBezTo>
                  <a:lnTo>
                    <a:pt x="7121" y="8507"/>
                  </a:lnTo>
                  <a:cubicBezTo>
                    <a:pt x="7121" y="8696"/>
                    <a:pt x="6963" y="8854"/>
                    <a:pt x="6774" y="8854"/>
                  </a:cubicBezTo>
                  <a:lnTo>
                    <a:pt x="5357" y="8854"/>
                  </a:lnTo>
                  <a:cubicBezTo>
                    <a:pt x="5136" y="8854"/>
                    <a:pt x="4978" y="8696"/>
                    <a:pt x="4978" y="8507"/>
                  </a:cubicBezTo>
                  <a:lnTo>
                    <a:pt x="4978" y="8255"/>
                  </a:lnTo>
                  <a:cubicBezTo>
                    <a:pt x="4884" y="8223"/>
                    <a:pt x="4758" y="8160"/>
                    <a:pt x="4632" y="8066"/>
                  </a:cubicBezTo>
                  <a:lnTo>
                    <a:pt x="4443" y="8192"/>
                  </a:lnTo>
                  <a:cubicBezTo>
                    <a:pt x="4393" y="8212"/>
                    <a:pt x="4334" y="8222"/>
                    <a:pt x="4274" y="8222"/>
                  </a:cubicBezTo>
                  <a:cubicBezTo>
                    <a:pt x="4145" y="8222"/>
                    <a:pt x="4013" y="8174"/>
                    <a:pt x="3970" y="8066"/>
                  </a:cubicBezTo>
                  <a:lnTo>
                    <a:pt x="3246" y="6869"/>
                  </a:lnTo>
                  <a:cubicBezTo>
                    <a:pt x="3183" y="6680"/>
                    <a:pt x="3214" y="6459"/>
                    <a:pt x="3372" y="6396"/>
                  </a:cubicBezTo>
                  <a:lnTo>
                    <a:pt x="3561" y="6270"/>
                  </a:lnTo>
                  <a:lnTo>
                    <a:pt x="3561" y="5861"/>
                  </a:lnTo>
                  <a:lnTo>
                    <a:pt x="3372" y="5735"/>
                  </a:lnTo>
                  <a:cubicBezTo>
                    <a:pt x="3214" y="5672"/>
                    <a:pt x="3151" y="5420"/>
                    <a:pt x="3246" y="5294"/>
                  </a:cubicBezTo>
                  <a:lnTo>
                    <a:pt x="3970" y="4065"/>
                  </a:lnTo>
                  <a:cubicBezTo>
                    <a:pt x="4013" y="3958"/>
                    <a:pt x="4142" y="3880"/>
                    <a:pt x="4270" y="3880"/>
                  </a:cubicBezTo>
                  <a:cubicBezTo>
                    <a:pt x="4331" y="3880"/>
                    <a:pt x="4392" y="3898"/>
                    <a:pt x="4443" y="3939"/>
                  </a:cubicBezTo>
                  <a:lnTo>
                    <a:pt x="4632" y="4065"/>
                  </a:lnTo>
                  <a:cubicBezTo>
                    <a:pt x="4758" y="3970"/>
                    <a:pt x="4884" y="3907"/>
                    <a:pt x="4978" y="3876"/>
                  </a:cubicBezTo>
                  <a:lnTo>
                    <a:pt x="4978" y="3624"/>
                  </a:lnTo>
                  <a:cubicBezTo>
                    <a:pt x="4978" y="3435"/>
                    <a:pt x="5136" y="3277"/>
                    <a:pt x="5357" y="3277"/>
                  </a:cubicBezTo>
                  <a:close/>
                  <a:moveTo>
                    <a:pt x="3246" y="8475"/>
                  </a:moveTo>
                  <a:cubicBezTo>
                    <a:pt x="3435" y="8475"/>
                    <a:pt x="3592" y="8633"/>
                    <a:pt x="3592" y="8822"/>
                  </a:cubicBezTo>
                  <a:cubicBezTo>
                    <a:pt x="3592" y="9043"/>
                    <a:pt x="3435" y="9169"/>
                    <a:pt x="3246" y="9169"/>
                  </a:cubicBezTo>
                  <a:cubicBezTo>
                    <a:pt x="3057" y="9169"/>
                    <a:pt x="2899" y="9011"/>
                    <a:pt x="2899" y="8822"/>
                  </a:cubicBezTo>
                  <a:cubicBezTo>
                    <a:pt x="2899" y="8633"/>
                    <a:pt x="3057" y="8475"/>
                    <a:pt x="3246" y="8475"/>
                  </a:cubicBezTo>
                  <a:close/>
                  <a:moveTo>
                    <a:pt x="8854" y="8475"/>
                  </a:moveTo>
                  <a:cubicBezTo>
                    <a:pt x="9043" y="8475"/>
                    <a:pt x="9200" y="8633"/>
                    <a:pt x="9200" y="8822"/>
                  </a:cubicBezTo>
                  <a:cubicBezTo>
                    <a:pt x="9200" y="9043"/>
                    <a:pt x="9043" y="9169"/>
                    <a:pt x="8854" y="9169"/>
                  </a:cubicBezTo>
                  <a:cubicBezTo>
                    <a:pt x="8665" y="9169"/>
                    <a:pt x="8507" y="9011"/>
                    <a:pt x="8507" y="8822"/>
                  </a:cubicBezTo>
                  <a:cubicBezTo>
                    <a:pt x="8507" y="8633"/>
                    <a:pt x="8665" y="8475"/>
                    <a:pt x="8854" y="8475"/>
                  </a:cubicBezTo>
                  <a:close/>
                  <a:moveTo>
                    <a:pt x="3183" y="1"/>
                  </a:moveTo>
                  <a:cubicBezTo>
                    <a:pt x="2994" y="1"/>
                    <a:pt x="2836" y="158"/>
                    <a:pt x="2836" y="347"/>
                  </a:cubicBezTo>
                  <a:lnTo>
                    <a:pt x="2836" y="1418"/>
                  </a:lnTo>
                  <a:lnTo>
                    <a:pt x="2458" y="1418"/>
                  </a:lnTo>
                  <a:cubicBezTo>
                    <a:pt x="1891" y="1418"/>
                    <a:pt x="1418" y="1891"/>
                    <a:pt x="1418" y="2490"/>
                  </a:cubicBezTo>
                  <a:lnTo>
                    <a:pt x="1418" y="2836"/>
                  </a:lnTo>
                  <a:lnTo>
                    <a:pt x="347" y="2836"/>
                  </a:lnTo>
                  <a:cubicBezTo>
                    <a:pt x="158" y="2836"/>
                    <a:pt x="1" y="2994"/>
                    <a:pt x="1" y="3183"/>
                  </a:cubicBezTo>
                  <a:cubicBezTo>
                    <a:pt x="1" y="3372"/>
                    <a:pt x="158" y="3529"/>
                    <a:pt x="347" y="3529"/>
                  </a:cubicBezTo>
                  <a:lnTo>
                    <a:pt x="1418" y="3529"/>
                  </a:lnTo>
                  <a:lnTo>
                    <a:pt x="1418" y="4254"/>
                  </a:lnTo>
                  <a:lnTo>
                    <a:pt x="347" y="4254"/>
                  </a:lnTo>
                  <a:cubicBezTo>
                    <a:pt x="158" y="4254"/>
                    <a:pt x="1" y="4411"/>
                    <a:pt x="1" y="4600"/>
                  </a:cubicBezTo>
                  <a:cubicBezTo>
                    <a:pt x="1" y="4821"/>
                    <a:pt x="158" y="4978"/>
                    <a:pt x="347" y="4978"/>
                  </a:cubicBezTo>
                  <a:lnTo>
                    <a:pt x="1418" y="4978"/>
                  </a:lnTo>
                  <a:lnTo>
                    <a:pt x="1418" y="5672"/>
                  </a:lnTo>
                  <a:lnTo>
                    <a:pt x="347" y="5672"/>
                  </a:lnTo>
                  <a:cubicBezTo>
                    <a:pt x="158" y="5672"/>
                    <a:pt x="1" y="5829"/>
                    <a:pt x="1" y="6018"/>
                  </a:cubicBezTo>
                  <a:cubicBezTo>
                    <a:pt x="1" y="6239"/>
                    <a:pt x="158" y="6396"/>
                    <a:pt x="347" y="6396"/>
                  </a:cubicBezTo>
                  <a:lnTo>
                    <a:pt x="1418" y="6396"/>
                  </a:lnTo>
                  <a:lnTo>
                    <a:pt x="1418" y="7089"/>
                  </a:lnTo>
                  <a:lnTo>
                    <a:pt x="347" y="7089"/>
                  </a:lnTo>
                  <a:cubicBezTo>
                    <a:pt x="158" y="7089"/>
                    <a:pt x="1" y="7247"/>
                    <a:pt x="1" y="7436"/>
                  </a:cubicBezTo>
                  <a:cubicBezTo>
                    <a:pt x="1" y="7656"/>
                    <a:pt x="158" y="7814"/>
                    <a:pt x="347" y="7814"/>
                  </a:cubicBezTo>
                  <a:lnTo>
                    <a:pt x="1418" y="7814"/>
                  </a:lnTo>
                  <a:lnTo>
                    <a:pt x="1418" y="8507"/>
                  </a:lnTo>
                  <a:lnTo>
                    <a:pt x="347" y="8507"/>
                  </a:lnTo>
                  <a:cubicBezTo>
                    <a:pt x="158" y="8507"/>
                    <a:pt x="1" y="8665"/>
                    <a:pt x="1" y="8854"/>
                  </a:cubicBezTo>
                  <a:cubicBezTo>
                    <a:pt x="1" y="9074"/>
                    <a:pt x="158" y="9232"/>
                    <a:pt x="347" y="9232"/>
                  </a:cubicBezTo>
                  <a:lnTo>
                    <a:pt x="1418" y="9232"/>
                  </a:lnTo>
                  <a:lnTo>
                    <a:pt x="1418" y="9578"/>
                  </a:lnTo>
                  <a:cubicBezTo>
                    <a:pt x="1418" y="10177"/>
                    <a:pt x="1891" y="10618"/>
                    <a:pt x="2458" y="10618"/>
                  </a:cubicBezTo>
                  <a:lnTo>
                    <a:pt x="2836" y="10618"/>
                  </a:lnTo>
                  <a:lnTo>
                    <a:pt x="2836" y="11689"/>
                  </a:lnTo>
                  <a:cubicBezTo>
                    <a:pt x="2836" y="11878"/>
                    <a:pt x="2994" y="12036"/>
                    <a:pt x="3183" y="12036"/>
                  </a:cubicBezTo>
                  <a:cubicBezTo>
                    <a:pt x="3372" y="12036"/>
                    <a:pt x="3529" y="11878"/>
                    <a:pt x="3529" y="11689"/>
                  </a:cubicBezTo>
                  <a:lnTo>
                    <a:pt x="3529" y="10618"/>
                  </a:lnTo>
                  <a:lnTo>
                    <a:pt x="4254" y="10618"/>
                  </a:lnTo>
                  <a:lnTo>
                    <a:pt x="4254" y="11689"/>
                  </a:lnTo>
                  <a:cubicBezTo>
                    <a:pt x="4254" y="11878"/>
                    <a:pt x="4411" y="12036"/>
                    <a:pt x="4600" y="12036"/>
                  </a:cubicBezTo>
                  <a:cubicBezTo>
                    <a:pt x="4789" y="12036"/>
                    <a:pt x="4947" y="11878"/>
                    <a:pt x="4947" y="11689"/>
                  </a:cubicBezTo>
                  <a:lnTo>
                    <a:pt x="4947" y="10618"/>
                  </a:lnTo>
                  <a:lnTo>
                    <a:pt x="5672" y="10618"/>
                  </a:lnTo>
                  <a:lnTo>
                    <a:pt x="5672" y="11689"/>
                  </a:lnTo>
                  <a:cubicBezTo>
                    <a:pt x="5672" y="11878"/>
                    <a:pt x="5829" y="12036"/>
                    <a:pt x="6018" y="12036"/>
                  </a:cubicBezTo>
                  <a:cubicBezTo>
                    <a:pt x="6207" y="12036"/>
                    <a:pt x="6365" y="11878"/>
                    <a:pt x="6365" y="11689"/>
                  </a:cubicBezTo>
                  <a:lnTo>
                    <a:pt x="6365" y="10618"/>
                  </a:lnTo>
                  <a:lnTo>
                    <a:pt x="7089" y="10618"/>
                  </a:lnTo>
                  <a:lnTo>
                    <a:pt x="7089" y="11689"/>
                  </a:lnTo>
                  <a:cubicBezTo>
                    <a:pt x="7089" y="11878"/>
                    <a:pt x="7247" y="12036"/>
                    <a:pt x="7436" y="12036"/>
                  </a:cubicBezTo>
                  <a:cubicBezTo>
                    <a:pt x="7625" y="12036"/>
                    <a:pt x="7782" y="11878"/>
                    <a:pt x="7782" y="11689"/>
                  </a:cubicBezTo>
                  <a:lnTo>
                    <a:pt x="7782" y="10618"/>
                  </a:lnTo>
                  <a:lnTo>
                    <a:pt x="8507" y="10618"/>
                  </a:lnTo>
                  <a:lnTo>
                    <a:pt x="8507" y="11689"/>
                  </a:lnTo>
                  <a:cubicBezTo>
                    <a:pt x="8507" y="11878"/>
                    <a:pt x="8665" y="12036"/>
                    <a:pt x="8854" y="12036"/>
                  </a:cubicBezTo>
                  <a:cubicBezTo>
                    <a:pt x="9043" y="12036"/>
                    <a:pt x="9200" y="11878"/>
                    <a:pt x="9200" y="11689"/>
                  </a:cubicBezTo>
                  <a:lnTo>
                    <a:pt x="9200" y="10618"/>
                  </a:lnTo>
                  <a:lnTo>
                    <a:pt x="9547" y="10618"/>
                  </a:lnTo>
                  <a:cubicBezTo>
                    <a:pt x="10145" y="10618"/>
                    <a:pt x="10618" y="10177"/>
                    <a:pt x="10618" y="9578"/>
                  </a:cubicBezTo>
                  <a:lnTo>
                    <a:pt x="10618" y="9232"/>
                  </a:lnTo>
                  <a:lnTo>
                    <a:pt x="11689" y="9232"/>
                  </a:lnTo>
                  <a:cubicBezTo>
                    <a:pt x="11878" y="9232"/>
                    <a:pt x="12036" y="9074"/>
                    <a:pt x="12036" y="8854"/>
                  </a:cubicBezTo>
                  <a:cubicBezTo>
                    <a:pt x="12036" y="8665"/>
                    <a:pt x="11878" y="8507"/>
                    <a:pt x="11689" y="8507"/>
                  </a:cubicBezTo>
                  <a:lnTo>
                    <a:pt x="10618" y="8507"/>
                  </a:lnTo>
                  <a:lnTo>
                    <a:pt x="10618" y="7814"/>
                  </a:lnTo>
                  <a:lnTo>
                    <a:pt x="11689" y="7814"/>
                  </a:lnTo>
                  <a:cubicBezTo>
                    <a:pt x="11878" y="7814"/>
                    <a:pt x="12036" y="7656"/>
                    <a:pt x="12036" y="7436"/>
                  </a:cubicBezTo>
                  <a:cubicBezTo>
                    <a:pt x="12036" y="7247"/>
                    <a:pt x="11878" y="7089"/>
                    <a:pt x="11689" y="7089"/>
                  </a:cubicBezTo>
                  <a:lnTo>
                    <a:pt x="10618" y="7089"/>
                  </a:lnTo>
                  <a:lnTo>
                    <a:pt x="10618" y="6396"/>
                  </a:lnTo>
                  <a:lnTo>
                    <a:pt x="11689" y="6396"/>
                  </a:lnTo>
                  <a:cubicBezTo>
                    <a:pt x="11878" y="6396"/>
                    <a:pt x="12036" y="6239"/>
                    <a:pt x="12036" y="6018"/>
                  </a:cubicBezTo>
                  <a:cubicBezTo>
                    <a:pt x="12036" y="5829"/>
                    <a:pt x="11878" y="5672"/>
                    <a:pt x="11689" y="5672"/>
                  </a:cubicBezTo>
                  <a:lnTo>
                    <a:pt x="10618" y="5672"/>
                  </a:lnTo>
                  <a:lnTo>
                    <a:pt x="10618" y="4978"/>
                  </a:lnTo>
                  <a:lnTo>
                    <a:pt x="11689" y="4978"/>
                  </a:lnTo>
                  <a:cubicBezTo>
                    <a:pt x="11878" y="4978"/>
                    <a:pt x="12036" y="4821"/>
                    <a:pt x="12036" y="4600"/>
                  </a:cubicBezTo>
                  <a:cubicBezTo>
                    <a:pt x="12036" y="4411"/>
                    <a:pt x="11878" y="4254"/>
                    <a:pt x="11689" y="4254"/>
                  </a:cubicBezTo>
                  <a:lnTo>
                    <a:pt x="10618" y="4254"/>
                  </a:lnTo>
                  <a:lnTo>
                    <a:pt x="10618" y="3529"/>
                  </a:lnTo>
                  <a:lnTo>
                    <a:pt x="11689" y="3529"/>
                  </a:lnTo>
                  <a:cubicBezTo>
                    <a:pt x="11878" y="3529"/>
                    <a:pt x="12036" y="3372"/>
                    <a:pt x="12036" y="3183"/>
                  </a:cubicBezTo>
                  <a:cubicBezTo>
                    <a:pt x="12036" y="2994"/>
                    <a:pt x="11878" y="2836"/>
                    <a:pt x="11689" y="2836"/>
                  </a:cubicBezTo>
                  <a:lnTo>
                    <a:pt x="10618" y="2836"/>
                  </a:lnTo>
                  <a:lnTo>
                    <a:pt x="10618" y="2490"/>
                  </a:lnTo>
                  <a:cubicBezTo>
                    <a:pt x="10618" y="1891"/>
                    <a:pt x="10145" y="1418"/>
                    <a:pt x="9547" y="1418"/>
                  </a:cubicBezTo>
                  <a:lnTo>
                    <a:pt x="9200" y="1418"/>
                  </a:lnTo>
                  <a:lnTo>
                    <a:pt x="9200" y="347"/>
                  </a:lnTo>
                  <a:cubicBezTo>
                    <a:pt x="9200" y="158"/>
                    <a:pt x="9043" y="1"/>
                    <a:pt x="8854" y="1"/>
                  </a:cubicBezTo>
                  <a:cubicBezTo>
                    <a:pt x="8665" y="1"/>
                    <a:pt x="8507" y="158"/>
                    <a:pt x="8507" y="347"/>
                  </a:cubicBezTo>
                  <a:lnTo>
                    <a:pt x="8507" y="1418"/>
                  </a:lnTo>
                  <a:lnTo>
                    <a:pt x="7782" y="1418"/>
                  </a:lnTo>
                  <a:lnTo>
                    <a:pt x="7782" y="347"/>
                  </a:lnTo>
                  <a:cubicBezTo>
                    <a:pt x="7782" y="158"/>
                    <a:pt x="7625" y="1"/>
                    <a:pt x="7436" y="1"/>
                  </a:cubicBezTo>
                  <a:cubicBezTo>
                    <a:pt x="7247" y="1"/>
                    <a:pt x="7089" y="158"/>
                    <a:pt x="7089" y="347"/>
                  </a:cubicBezTo>
                  <a:lnTo>
                    <a:pt x="7089" y="1418"/>
                  </a:lnTo>
                  <a:lnTo>
                    <a:pt x="6365" y="1418"/>
                  </a:lnTo>
                  <a:lnTo>
                    <a:pt x="6365" y="347"/>
                  </a:lnTo>
                  <a:cubicBezTo>
                    <a:pt x="6365" y="158"/>
                    <a:pt x="6207" y="1"/>
                    <a:pt x="6018" y="1"/>
                  </a:cubicBezTo>
                  <a:cubicBezTo>
                    <a:pt x="5829" y="1"/>
                    <a:pt x="5672" y="158"/>
                    <a:pt x="5672" y="347"/>
                  </a:cubicBezTo>
                  <a:lnTo>
                    <a:pt x="5672" y="1418"/>
                  </a:lnTo>
                  <a:lnTo>
                    <a:pt x="4947" y="1418"/>
                  </a:lnTo>
                  <a:lnTo>
                    <a:pt x="4947" y="347"/>
                  </a:lnTo>
                  <a:cubicBezTo>
                    <a:pt x="4947" y="158"/>
                    <a:pt x="4789" y="1"/>
                    <a:pt x="4600" y="1"/>
                  </a:cubicBezTo>
                  <a:cubicBezTo>
                    <a:pt x="4411" y="1"/>
                    <a:pt x="4254" y="158"/>
                    <a:pt x="4254" y="347"/>
                  </a:cubicBezTo>
                  <a:lnTo>
                    <a:pt x="4254" y="1418"/>
                  </a:lnTo>
                  <a:lnTo>
                    <a:pt x="3529" y="1418"/>
                  </a:lnTo>
                  <a:lnTo>
                    <a:pt x="3529" y="347"/>
                  </a:lnTo>
                  <a:cubicBezTo>
                    <a:pt x="3529" y="158"/>
                    <a:pt x="3372" y="1"/>
                    <a:pt x="3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330;p87">
              <a:extLst>
                <a:ext uri="{FF2B5EF4-FFF2-40B4-BE49-F238E27FC236}">
                  <a16:creationId xmlns:a16="http://schemas.microsoft.com/office/drawing/2014/main" id="{CB3F6BF6-F7FF-A8F8-691C-67CD69A2F722}"/>
                </a:ext>
              </a:extLst>
            </p:cNvPr>
            <p:cNvSpPr/>
            <p:nvPr/>
          </p:nvSpPr>
          <p:spPr>
            <a:xfrm>
              <a:off x="-44369750" y="3317850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0331;p87">
              <a:extLst>
                <a:ext uri="{FF2B5EF4-FFF2-40B4-BE49-F238E27FC236}">
                  <a16:creationId xmlns:a16="http://schemas.microsoft.com/office/drawing/2014/main" id="{9FB4E712-FA07-C8D0-2DD0-B1D0A27E89A6}"/>
                </a:ext>
              </a:extLst>
            </p:cNvPr>
            <p:cNvSpPr/>
            <p:nvPr/>
          </p:nvSpPr>
          <p:spPr>
            <a:xfrm>
              <a:off x="-44411500" y="3275325"/>
              <a:ext cx="100825" cy="102400"/>
            </a:xfrm>
            <a:custGeom>
              <a:avLst/>
              <a:gdLst/>
              <a:ahLst/>
              <a:cxnLst/>
              <a:rect l="l" t="t" r="r" b="b"/>
              <a:pathLst>
                <a:path w="4033" h="4096" extrusionOk="0">
                  <a:moveTo>
                    <a:pt x="2017" y="1008"/>
                  </a:moveTo>
                  <a:cubicBezTo>
                    <a:pt x="2615" y="1008"/>
                    <a:pt x="3088" y="1481"/>
                    <a:pt x="3088" y="2048"/>
                  </a:cubicBezTo>
                  <a:cubicBezTo>
                    <a:pt x="3088" y="2647"/>
                    <a:pt x="2615" y="3119"/>
                    <a:pt x="2017" y="3119"/>
                  </a:cubicBezTo>
                  <a:cubicBezTo>
                    <a:pt x="1418" y="3119"/>
                    <a:pt x="945" y="2647"/>
                    <a:pt x="945" y="2048"/>
                  </a:cubicBezTo>
                  <a:cubicBezTo>
                    <a:pt x="945" y="1481"/>
                    <a:pt x="1418" y="1008"/>
                    <a:pt x="2017" y="1008"/>
                  </a:cubicBezTo>
                  <a:close/>
                  <a:moveTo>
                    <a:pt x="1670" y="0"/>
                  </a:moveTo>
                  <a:lnTo>
                    <a:pt x="1670" y="126"/>
                  </a:lnTo>
                  <a:cubicBezTo>
                    <a:pt x="1670" y="284"/>
                    <a:pt x="1576" y="410"/>
                    <a:pt x="1418" y="441"/>
                  </a:cubicBezTo>
                  <a:cubicBezTo>
                    <a:pt x="1229" y="536"/>
                    <a:pt x="1040" y="630"/>
                    <a:pt x="882" y="756"/>
                  </a:cubicBezTo>
                  <a:cubicBezTo>
                    <a:pt x="809" y="811"/>
                    <a:pt x="725" y="845"/>
                    <a:pt x="643" y="845"/>
                  </a:cubicBezTo>
                  <a:cubicBezTo>
                    <a:pt x="584" y="845"/>
                    <a:pt x="526" y="828"/>
                    <a:pt x="473" y="788"/>
                  </a:cubicBezTo>
                  <a:lnTo>
                    <a:pt x="347" y="725"/>
                  </a:lnTo>
                  <a:lnTo>
                    <a:pt x="0" y="1324"/>
                  </a:lnTo>
                  <a:lnTo>
                    <a:pt x="126" y="1387"/>
                  </a:lnTo>
                  <a:cubicBezTo>
                    <a:pt x="252" y="1481"/>
                    <a:pt x="315" y="1639"/>
                    <a:pt x="284" y="1733"/>
                  </a:cubicBezTo>
                  <a:cubicBezTo>
                    <a:pt x="252" y="1985"/>
                    <a:pt x="252" y="2143"/>
                    <a:pt x="284" y="2363"/>
                  </a:cubicBezTo>
                  <a:cubicBezTo>
                    <a:pt x="315" y="2521"/>
                    <a:pt x="252" y="2647"/>
                    <a:pt x="126" y="2741"/>
                  </a:cubicBezTo>
                  <a:lnTo>
                    <a:pt x="0" y="2804"/>
                  </a:lnTo>
                  <a:lnTo>
                    <a:pt x="347" y="3403"/>
                  </a:lnTo>
                  <a:lnTo>
                    <a:pt x="473" y="3308"/>
                  </a:lnTo>
                  <a:cubicBezTo>
                    <a:pt x="518" y="3286"/>
                    <a:pt x="566" y="3276"/>
                    <a:pt x="616" y="3276"/>
                  </a:cubicBezTo>
                  <a:cubicBezTo>
                    <a:pt x="707" y="3276"/>
                    <a:pt x="801" y="3310"/>
                    <a:pt x="882" y="3371"/>
                  </a:cubicBezTo>
                  <a:cubicBezTo>
                    <a:pt x="1040" y="3529"/>
                    <a:pt x="1229" y="3592"/>
                    <a:pt x="1418" y="3686"/>
                  </a:cubicBezTo>
                  <a:cubicBezTo>
                    <a:pt x="1576" y="3718"/>
                    <a:pt x="1670" y="3875"/>
                    <a:pt x="1670" y="4001"/>
                  </a:cubicBezTo>
                  <a:lnTo>
                    <a:pt x="1670" y="4096"/>
                  </a:lnTo>
                  <a:lnTo>
                    <a:pt x="2363" y="4096"/>
                  </a:lnTo>
                  <a:lnTo>
                    <a:pt x="2363" y="4001"/>
                  </a:lnTo>
                  <a:cubicBezTo>
                    <a:pt x="2363" y="3844"/>
                    <a:pt x="2458" y="3718"/>
                    <a:pt x="2615" y="3686"/>
                  </a:cubicBezTo>
                  <a:cubicBezTo>
                    <a:pt x="2804" y="3592"/>
                    <a:pt x="2993" y="3466"/>
                    <a:pt x="3151" y="3371"/>
                  </a:cubicBezTo>
                  <a:cubicBezTo>
                    <a:pt x="3232" y="3310"/>
                    <a:pt x="3327" y="3276"/>
                    <a:pt x="3417" y="3276"/>
                  </a:cubicBezTo>
                  <a:cubicBezTo>
                    <a:pt x="3467" y="3276"/>
                    <a:pt x="3516" y="3286"/>
                    <a:pt x="3560" y="3308"/>
                  </a:cubicBezTo>
                  <a:lnTo>
                    <a:pt x="3686" y="3403"/>
                  </a:lnTo>
                  <a:lnTo>
                    <a:pt x="4033" y="2804"/>
                  </a:lnTo>
                  <a:lnTo>
                    <a:pt x="3907" y="2741"/>
                  </a:lnTo>
                  <a:cubicBezTo>
                    <a:pt x="3781" y="2647"/>
                    <a:pt x="3718" y="2489"/>
                    <a:pt x="3749" y="2363"/>
                  </a:cubicBezTo>
                  <a:cubicBezTo>
                    <a:pt x="3781" y="2143"/>
                    <a:pt x="3781" y="1985"/>
                    <a:pt x="3749" y="1733"/>
                  </a:cubicBezTo>
                  <a:cubicBezTo>
                    <a:pt x="3718" y="1576"/>
                    <a:pt x="3781" y="1481"/>
                    <a:pt x="3907" y="1387"/>
                  </a:cubicBezTo>
                  <a:lnTo>
                    <a:pt x="4033" y="1324"/>
                  </a:lnTo>
                  <a:lnTo>
                    <a:pt x="3686" y="725"/>
                  </a:lnTo>
                  <a:lnTo>
                    <a:pt x="3560" y="788"/>
                  </a:lnTo>
                  <a:cubicBezTo>
                    <a:pt x="3502" y="832"/>
                    <a:pt x="3437" y="855"/>
                    <a:pt x="3371" y="855"/>
                  </a:cubicBezTo>
                  <a:cubicBezTo>
                    <a:pt x="3295" y="855"/>
                    <a:pt x="3218" y="824"/>
                    <a:pt x="3151" y="756"/>
                  </a:cubicBezTo>
                  <a:cubicBezTo>
                    <a:pt x="2993" y="599"/>
                    <a:pt x="2804" y="536"/>
                    <a:pt x="2615" y="441"/>
                  </a:cubicBezTo>
                  <a:cubicBezTo>
                    <a:pt x="2458" y="410"/>
                    <a:pt x="2363" y="252"/>
                    <a:pt x="2363" y="126"/>
                  </a:cubicBezTo>
                  <a:lnTo>
                    <a:pt x="236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10328;p87">
            <a:extLst>
              <a:ext uri="{FF2B5EF4-FFF2-40B4-BE49-F238E27FC236}">
                <a16:creationId xmlns:a16="http://schemas.microsoft.com/office/drawing/2014/main" id="{8B452160-0511-5DE5-B418-E0ECFD469367}"/>
              </a:ext>
            </a:extLst>
          </p:cNvPr>
          <p:cNvGrpSpPr/>
          <p:nvPr/>
        </p:nvGrpSpPr>
        <p:grpSpPr>
          <a:xfrm>
            <a:off x="4757321" y="4247788"/>
            <a:ext cx="356212" cy="356212"/>
            <a:chOff x="-44512325" y="3176075"/>
            <a:chExt cx="300900" cy="300900"/>
          </a:xfrm>
          <a:solidFill>
            <a:schemeClr val="accent1"/>
          </a:solidFill>
        </p:grpSpPr>
        <p:sp>
          <p:nvSpPr>
            <p:cNvPr id="27" name="Google Shape;10329;p87">
              <a:extLst>
                <a:ext uri="{FF2B5EF4-FFF2-40B4-BE49-F238E27FC236}">
                  <a16:creationId xmlns:a16="http://schemas.microsoft.com/office/drawing/2014/main" id="{0367A213-FC5D-7392-626E-0F049449EAD5}"/>
                </a:ext>
              </a:extLst>
            </p:cNvPr>
            <p:cNvSpPr/>
            <p:nvPr/>
          </p:nvSpPr>
          <p:spPr>
            <a:xfrm>
              <a:off x="-44512325" y="3176075"/>
              <a:ext cx="300900" cy="300900"/>
            </a:xfrm>
            <a:custGeom>
              <a:avLst/>
              <a:gdLst/>
              <a:ahLst/>
              <a:cxnLst/>
              <a:rect l="l" t="t" r="r" b="b"/>
              <a:pathLst>
                <a:path w="12036" h="12036" extrusionOk="0">
                  <a:moveTo>
                    <a:pt x="3246" y="2868"/>
                  </a:moveTo>
                  <a:cubicBezTo>
                    <a:pt x="3435" y="2868"/>
                    <a:pt x="3592" y="3025"/>
                    <a:pt x="3592" y="3246"/>
                  </a:cubicBezTo>
                  <a:cubicBezTo>
                    <a:pt x="3592" y="3435"/>
                    <a:pt x="3435" y="3592"/>
                    <a:pt x="3246" y="3592"/>
                  </a:cubicBezTo>
                  <a:cubicBezTo>
                    <a:pt x="3057" y="3592"/>
                    <a:pt x="2899" y="3435"/>
                    <a:pt x="2899" y="3246"/>
                  </a:cubicBezTo>
                  <a:cubicBezTo>
                    <a:pt x="2899" y="3025"/>
                    <a:pt x="3057" y="2868"/>
                    <a:pt x="3246" y="2868"/>
                  </a:cubicBezTo>
                  <a:close/>
                  <a:moveTo>
                    <a:pt x="8854" y="2868"/>
                  </a:moveTo>
                  <a:cubicBezTo>
                    <a:pt x="9043" y="2868"/>
                    <a:pt x="9200" y="3025"/>
                    <a:pt x="9200" y="3246"/>
                  </a:cubicBezTo>
                  <a:cubicBezTo>
                    <a:pt x="9200" y="3435"/>
                    <a:pt x="9043" y="3592"/>
                    <a:pt x="8854" y="3592"/>
                  </a:cubicBezTo>
                  <a:cubicBezTo>
                    <a:pt x="8665" y="3592"/>
                    <a:pt x="8507" y="3435"/>
                    <a:pt x="8507" y="3246"/>
                  </a:cubicBezTo>
                  <a:cubicBezTo>
                    <a:pt x="8507" y="3025"/>
                    <a:pt x="8665" y="2868"/>
                    <a:pt x="8854" y="2868"/>
                  </a:cubicBezTo>
                  <a:close/>
                  <a:moveTo>
                    <a:pt x="6774" y="3277"/>
                  </a:moveTo>
                  <a:cubicBezTo>
                    <a:pt x="6963" y="3277"/>
                    <a:pt x="7121" y="3435"/>
                    <a:pt x="7121" y="3624"/>
                  </a:cubicBezTo>
                  <a:lnTo>
                    <a:pt x="7121" y="3876"/>
                  </a:lnTo>
                  <a:cubicBezTo>
                    <a:pt x="7247" y="3907"/>
                    <a:pt x="7341" y="3970"/>
                    <a:pt x="7467" y="4065"/>
                  </a:cubicBezTo>
                  <a:lnTo>
                    <a:pt x="7656" y="3939"/>
                  </a:lnTo>
                  <a:cubicBezTo>
                    <a:pt x="7706" y="3919"/>
                    <a:pt x="7766" y="3908"/>
                    <a:pt x="7825" y="3908"/>
                  </a:cubicBezTo>
                  <a:cubicBezTo>
                    <a:pt x="7955" y="3908"/>
                    <a:pt x="8086" y="3957"/>
                    <a:pt x="8129" y="4065"/>
                  </a:cubicBezTo>
                  <a:lnTo>
                    <a:pt x="8854" y="5294"/>
                  </a:lnTo>
                  <a:cubicBezTo>
                    <a:pt x="8917" y="5451"/>
                    <a:pt x="8885" y="5672"/>
                    <a:pt x="8728" y="5735"/>
                  </a:cubicBezTo>
                  <a:lnTo>
                    <a:pt x="8539" y="5861"/>
                  </a:lnTo>
                  <a:lnTo>
                    <a:pt x="8539" y="6270"/>
                  </a:lnTo>
                  <a:lnTo>
                    <a:pt x="8728" y="6396"/>
                  </a:lnTo>
                  <a:cubicBezTo>
                    <a:pt x="8885" y="6459"/>
                    <a:pt x="8980" y="6711"/>
                    <a:pt x="8854" y="6869"/>
                  </a:cubicBezTo>
                  <a:lnTo>
                    <a:pt x="8129" y="8066"/>
                  </a:lnTo>
                  <a:cubicBezTo>
                    <a:pt x="8043" y="8174"/>
                    <a:pt x="7927" y="8222"/>
                    <a:pt x="7812" y="8222"/>
                  </a:cubicBezTo>
                  <a:cubicBezTo>
                    <a:pt x="7759" y="8222"/>
                    <a:pt x="7706" y="8212"/>
                    <a:pt x="7656" y="8192"/>
                  </a:cubicBezTo>
                  <a:lnTo>
                    <a:pt x="7467" y="8066"/>
                  </a:lnTo>
                  <a:cubicBezTo>
                    <a:pt x="7341" y="8160"/>
                    <a:pt x="7215" y="8223"/>
                    <a:pt x="7121" y="8255"/>
                  </a:cubicBezTo>
                  <a:lnTo>
                    <a:pt x="7121" y="8507"/>
                  </a:lnTo>
                  <a:cubicBezTo>
                    <a:pt x="7121" y="8696"/>
                    <a:pt x="6963" y="8854"/>
                    <a:pt x="6774" y="8854"/>
                  </a:cubicBezTo>
                  <a:lnTo>
                    <a:pt x="5357" y="8854"/>
                  </a:lnTo>
                  <a:cubicBezTo>
                    <a:pt x="5136" y="8854"/>
                    <a:pt x="4978" y="8696"/>
                    <a:pt x="4978" y="8507"/>
                  </a:cubicBezTo>
                  <a:lnTo>
                    <a:pt x="4978" y="8255"/>
                  </a:lnTo>
                  <a:cubicBezTo>
                    <a:pt x="4884" y="8223"/>
                    <a:pt x="4758" y="8160"/>
                    <a:pt x="4632" y="8066"/>
                  </a:cubicBezTo>
                  <a:lnTo>
                    <a:pt x="4443" y="8192"/>
                  </a:lnTo>
                  <a:cubicBezTo>
                    <a:pt x="4393" y="8212"/>
                    <a:pt x="4334" y="8222"/>
                    <a:pt x="4274" y="8222"/>
                  </a:cubicBezTo>
                  <a:cubicBezTo>
                    <a:pt x="4145" y="8222"/>
                    <a:pt x="4013" y="8174"/>
                    <a:pt x="3970" y="8066"/>
                  </a:cubicBezTo>
                  <a:lnTo>
                    <a:pt x="3246" y="6869"/>
                  </a:lnTo>
                  <a:cubicBezTo>
                    <a:pt x="3183" y="6680"/>
                    <a:pt x="3214" y="6459"/>
                    <a:pt x="3372" y="6396"/>
                  </a:cubicBezTo>
                  <a:lnTo>
                    <a:pt x="3561" y="6270"/>
                  </a:lnTo>
                  <a:lnTo>
                    <a:pt x="3561" y="5861"/>
                  </a:lnTo>
                  <a:lnTo>
                    <a:pt x="3372" y="5735"/>
                  </a:lnTo>
                  <a:cubicBezTo>
                    <a:pt x="3214" y="5672"/>
                    <a:pt x="3151" y="5420"/>
                    <a:pt x="3246" y="5294"/>
                  </a:cubicBezTo>
                  <a:lnTo>
                    <a:pt x="3970" y="4065"/>
                  </a:lnTo>
                  <a:cubicBezTo>
                    <a:pt x="4013" y="3958"/>
                    <a:pt x="4142" y="3880"/>
                    <a:pt x="4270" y="3880"/>
                  </a:cubicBezTo>
                  <a:cubicBezTo>
                    <a:pt x="4331" y="3880"/>
                    <a:pt x="4392" y="3898"/>
                    <a:pt x="4443" y="3939"/>
                  </a:cubicBezTo>
                  <a:lnTo>
                    <a:pt x="4632" y="4065"/>
                  </a:lnTo>
                  <a:cubicBezTo>
                    <a:pt x="4758" y="3970"/>
                    <a:pt x="4884" y="3907"/>
                    <a:pt x="4978" y="3876"/>
                  </a:cubicBezTo>
                  <a:lnTo>
                    <a:pt x="4978" y="3624"/>
                  </a:lnTo>
                  <a:cubicBezTo>
                    <a:pt x="4978" y="3435"/>
                    <a:pt x="5136" y="3277"/>
                    <a:pt x="5357" y="3277"/>
                  </a:cubicBezTo>
                  <a:close/>
                  <a:moveTo>
                    <a:pt x="3246" y="8475"/>
                  </a:moveTo>
                  <a:cubicBezTo>
                    <a:pt x="3435" y="8475"/>
                    <a:pt x="3592" y="8633"/>
                    <a:pt x="3592" y="8822"/>
                  </a:cubicBezTo>
                  <a:cubicBezTo>
                    <a:pt x="3592" y="9043"/>
                    <a:pt x="3435" y="9169"/>
                    <a:pt x="3246" y="9169"/>
                  </a:cubicBezTo>
                  <a:cubicBezTo>
                    <a:pt x="3057" y="9169"/>
                    <a:pt x="2899" y="9011"/>
                    <a:pt x="2899" y="8822"/>
                  </a:cubicBezTo>
                  <a:cubicBezTo>
                    <a:pt x="2899" y="8633"/>
                    <a:pt x="3057" y="8475"/>
                    <a:pt x="3246" y="8475"/>
                  </a:cubicBezTo>
                  <a:close/>
                  <a:moveTo>
                    <a:pt x="8854" y="8475"/>
                  </a:moveTo>
                  <a:cubicBezTo>
                    <a:pt x="9043" y="8475"/>
                    <a:pt x="9200" y="8633"/>
                    <a:pt x="9200" y="8822"/>
                  </a:cubicBezTo>
                  <a:cubicBezTo>
                    <a:pt x="9200" y="9043"/>
                    <a:pt x="9043" y="9169"/>
                    <a:pt x="8854" y="9169"/>
                  </a:cubicBezTo>
                  <a:cubicBezTo>
                    <a:pt x="8665" y="9169"/>
                    <a:pt x="8507" y="9011"/>
                    <a:pt x="8507" y="8822"/>
                  </a:cubicBezTo>
                  <a:cubicBezTo>
                    <a:pt x="8507" y="8633"/>
                    <a:pt x="8665" y="8475"/>
                    <a:pt x="8854" y="8475"/>
                  </a:cubicBezTo>
                  <a:close/>
                  <a:moveTo>
                    <a:pt x="3183" y="1"/>
                  </a:moveTo>
                  <a:cubicBezTo>
                    <a:pt x="2994" y="1"/>
                    <a:pt x="2836" y="158"/>
                    <a:pt x="2836" y="347"/>
                  </a:cubicBezTo>
                  <a:lnTo>
                    <a:pt x="2836" y="1418"/>
                  </a:lnTo>
                  <a:lnTo>
                    <a:pt x="2458" y="1418"/>
                  </a:lnTo>
                  <a:cubicBezTo>
                    <a:pt x="1891" y="1418"/>
                    <a:pt x="1418" y="1891"/>
                    <a:pt x="1418" y="2490"/>
                  </a:cubicBezTo>
                  <a:lnTo>
                    <a:pt x="1418" y="2836"/>
                  </a:lnTo>
                  <a:lnTo>
                    <a:pt x="347" y="2836"/>
                  </a:lnTo>
                  <a:cubicBezTo>
                    <a:pt x="158" y="2836"/>
                    <a:pt x="1" y="2994"/>
                    <a:pt x="1" y="3183"/>
                  </a:cubicBezTo>
                  <a:cubicBezTo>
                    <a:pt x="1" y="3372"/>
                    <a:pt x="158" y="3529"/>
                    <a:pt x="347" y="3529"/>
                  </a:cubicBezTo>
                  <a:lnTo>
                    <a:pt x="1418" y="3529"/>
                  </a:lnTo>
                  <a:lnTo>
                    <a:pt x="1418" y="4254"/>
                  </a:lnTo>
                  <a:lnTo>
                    <a:pt x="347" y="4254"/>
                  </a:lnTo>
                  <a:cubicBezTo>
                    <a:pt x="158" y="4254"/>
                    <a:pt x="1" y="4411"/>
                    <a:pt x="1" y="4600"/>
                  </a:cubicBezTo>
                  <a:cubicBezTo>
                    <a:pt x="1" y="4821"/>
                    <a:pt x="158" y="4978"/>
                    <a:pt x="347" y="4978"/>
                  </a:cubicBezTo>
                  <a:lnTo>
                    <a:pt x="1418" y="4978"/>
                  </a:lnTo>
                  <a:lnTo>
                    <a:pt x="1418" y="5672"/>
                  </a:lnTo>
                  <a:lnTo>
                    <a:pt x="347" y="5672"/>
                  </a:lnTo>
                  <a:cubicBezTo>
                    <a:pt x="158" y="5672"/>
                    <a:pt x="1" y="5829"/>
                    <a:pt x="1" y="6018"/>
                  </a:cubicBezTo>
                  <a:cubicBezTo>
                    <a:pt x="1" y="6239"/>
                    <a:pt x="158" y="6396"/>
                    <a:pt x="347" y="6396"/>
                  </a:cubicBezTo>
                  <a:lnTo>
                    <a:pt x="1418" y="6396"/>
                  </a:lnTo>
                  <a:lnTo>
                    <a:pt x="1418" y="7089"/>
                  </a:lnTo>
                  <a:lnTo>
                    <a:pt x="347" y="7089"/>
                  </a:lnTo>
                  <a:cubicBezTo>
                    <a:pt x="158" y="7089"/>
                    <a:pt x="1" y="7247"/>
                    <a:pt x="1" y="7436"/>
                  </a:cubicBezTo>
                  <a:cubicBezTo>
                    <a:pt x="1" y="7656"/>
                    <a:pt x="158" y="7814"/>
                    <a:pt x="347" y="7814"/>
                  </a:cubicBezTo>
                  <a:lnTo>
                    <a:pt x="1418" y="7814"/>
                  </a:lnTo>
                  <a:lnTo>
                    <a:pt x="1418" y="8507"/>
                  </a:lnTo>
                  <a:lnTo>
                    <a:pt x="347" y="8507"/>
                  </a:lnTo>
                  <a:cubicBezTo>
                    <a:pt x="158" y="8507"/>
                    <a:pt x="1" y="8665"/>
                    <a:pt x="1" y="8854"/>
                  </a:cubicBezTo>
                  <a:cubicBezTo>
                    <a:pt x="1" y="9074"/>
                    <a:pt x="158" y="9232"/>
                    <a:pt x="347" y="9232"/>
                  </a:cubicBezTo>
                  <a:lnTo>
                    <a:pt x="1418" y="9232"/>
                  </a:lnTo>
                  <a:lnTo>
                    <a:pt x="1418" y="9578"/>
                  </a:lnTo>
                  <a:cubicBezTo>
                    <a:pt x="1418" y="10177"/>
                    <a:pt x="1891" y="10618"/>
                    <a:pt x="2458" y="10618"/>
                  </a:cubicBezTo>
                  <a:lnTo>
                    <a:pt x="2836" y="10618"/>
                  </a:lnTo>
                  <a:lnTo>
                    <a:pt x="2836" y="11689"/>
                  </a:lnTo>
                  <a:cubicBezTo>
                    <a:pt x="2836" y="11878"/>
                    <a:pt x="2994" y="12036"/>
                    <a:pt x="3183" y="12036"/>
                  </a:cubicBezTo>
                  <a:cubicBezTo>
                    <a:pt x="3372" y="12036"/>
                    <a:pt x="3529" y="11878"/>
                    <a:pt x="3529" y="11689"/>
                  </a:cubicBezTo>
                  <a:lnTo>
                    <a:pt x="3529" y="10618"/>
                  </a:lnTo>
                  <a:lnTo>
                    <a:pt x="4254" y="10618"/>
                  </a:lnTo>
                  <a:lnTo>
                    <a:pt x="4254" y="11689"/>
                  </a:lnTo>
                  <a:cubicBezTo>
                    <a:pt x="4254" y="11878"/>
                    <a:pt x="4411" y="12036"/>
                    <a:pt x="4600" y="12036"/>
                  </a:cubicBezTo>
                  <a:cubicBezTo>
                    <a:pt x="4789" y="12036"/>
                    <a:pt x="4947" y="11878"/>
                    <a:pt x="4947" y="11689"/>
                  </a:cubicBezTo>
                  <a:lnTo>
                    <a:pt x="4947" y="10618"/>
                  </a:lnTo>
                  <a:lnTo>
                    <a:pt x="5672" y="10618"/>
                  </a:lnTo>
                  <a:lnTo>
                    <a:pt x="5672" y="11689"/>
                  </a:lnTo>
                  <a:cubicBezTo>
                    <a:pt x="5672" y="11878"/>
                    <a:pt x="5829" y="12036"/>
                    <a:pt x="6018" y="12036"/>
                  </a:cubicBezTo>
                  <a:cubicBezTo>
                    <a:pt x="6207" y="12036"/>
                    <a:pt x="6365" y="11878"/>
                    <a:pt x="6365" y="11689"/>
                  </a:cubicBezTo>
                  <a:lnTo>
                    <a:pt x="6365" y="10618"/>
                  </a:lnTo>
                  <a:lnTo>
                    <a:pt x="7089" y="10618"/>
                  </a:lnTo>
                  <a:lnTo>
                    <a:pt x="7089" y="11689"/>
                  </a:lnTo>
                  <a:cubicBezTo>
                    <a:pt x="7089" y="11878"/>
                    <a:pt x="7247" y="12036"/>
                    <a:pt x="7436" y="12036"/>
                  </a:cubicBezTo>
                  <a:cubicBezTo>
                    <a:pt x="7625" y="12036"/>
                    <a:pt x="7782" y="11878"/>
                    <a:pt x="7782" y="11689"/>
                  </a:cubicBezTo>
                  <a:lnTo>
                    <a:pt x="7782" y="10618"/>
                  </a:lnTo>
                  <a:lnTo>
                    <a:pt x="8507" y="10618"/>
                  </a:lnTo>
                  <a:lnTo>
                    <a:pt x="8507" y="11689"/>
                  </a:lnTo>
                  <a:cubicBezTo>
                    <a:pt x="8507" y="11878"/>
                    <a:pt x="8665" y="12036"/>
                    <a:pt x="8854" y="12036"/>
                  </a:cubicBezTo>
                  <a:cubicBezTo>
                    <a:pt x="9043" y="12036"/>
                    <a:pt x="9200" y="11878"/>
                    <a:pt x="9200" y="11689"/>
                  </a:cubicBezTo>
                  <a:lnTo>
                    <a:pt x="9200" y="10618"/>
                  </a:lnTo>
                  <a:lnTo>
                    <a:pt x="9547" y="10618"/>
                  </a:lnTo>
                  <a:cubicBezTo>
                    <a:pt x="10145" y="10618"/>
                    <a:pt x="10618" y="10177"/>
                    <a:pt x="10618" y="9578"/>
                  </a:cubicBezTo>
                  <a:lnTo>
                    <a:pt x="10618" y="9232"/>
                  </a:lnTo>
                  <a:lnTo>
                    <a:pt x="11689" y="9232"/>
                  </a:lnTo>
                  <a:cubicBezTo>
                    <a:pt x="11878" y="9232"/>
                    <a:pt x="12036" y="9074"/>
                    <a:pt x="12036" y="8854"/>
                  </a:cubicBezTo>
                  <a:cubicBezTo>
                    <a:pt x="12036" y="8665"/>
                    <a:pt x="11878" y="8507"/>
                    <a:pt x="11689" y="8507"/>
                  </a:cubicBezTo>
                  <a:lnTo>
                    <a:pt x="10618" y="8507"/>
                  </a:lnTo>
                  <a:lnTo>
                    <a:pt x="10618" y="7814"/>
                  </a:lnTo>
                  <a:lnTo>
                    <a:pt x="11689" y="7814"/>
                  </a:lnTo>
                  <a:cubicBezTo>
                    <a:pt x="11878" y="7814"/>
                    <a:pt x="12036" y="7656"/>
                    <a:pt x="12036" y="7436"/>
                  </a:cubicBezTo>
                  <a:cubicBezTo>
                    <a:pt x="12036" y="7247"/>
                    <a:pt x="11878" y="7089"/>
                    <a:pt x="11689" y="7089"/>
                  </a:cubicBezTo>
                  <a:lnTo>
                    <a:pt x="10618" y="7089"/>
                  </a:lnTo>
                  <a:lnTo>
                    <a:pt x="10618" y="6396"/>
                  </a:lnTo>
                  <a:lnTo>
                    <a:pt x="11689" y="6396"/>
                  </a:lnTo>
                  <a:cubicBezTo>
                    <a:pt x="11878" y="6396"/>
                    <a:pt x="12036" y="6239"/>
                    <a:pt x="12036" y="6018"/>
                  </a:cubicBezTo>
                  <a:cubicBezTo>
                    <a:pt x="12036" y="5829"/>
                    <a:pt x="11878" y="5672"/>
                    <a:pt x="11689" y="5672"/>
                  </a:cubicBezTo>
                  <a:lnTo>
                    <a:pt x="10618" y="5672"/>
                  </a:lnTo>
                  <a:lnTo>
                    <a:pt x="10618" y="4978"/>
                  </a:lnTo>
                  <a:lnTo>
                    <a:pt x="11689" y="4978"/>
                  </a:lnTo>
                  <a:cubicBezTo>
                    <a:pt x="11878" y="4978"/>
                    <a:pt x="12036" y="4821"/>
                    <a:pt x="12036" y="4600"/>
                  </a:cubicBezTo>
                  <a:cubicBezTo>
                    <a:pt x="12036" y="4411"/>
                    <a:pt x="11878" y="4254"/>
                    <a:pt x="11689" y="4254"/>
                  </a:cubicBezTo>
                  <a:lnTo>
                    <a:pt x="10618" y="4254"/>
                  </a:lnTo>
                  <a:lnTo>
                    <a:pt x="10618" y="3529"/>
                  </a:lnTo>
                  <a:lnTo>
                    <a:pt x="11689" y="3529"/>
                  </a:lnTo>
                  <a:cubicBezTo>
                    <a:pt x="11878" y="3529"/>
                    <a:pt x="12036" y="3372"/>
                    <a:pt x="12036" y="3183"/>
                  </a:cubicBezTo>
                  <a:cubicBezTo>
                    <a:pt x="12036" y="2994"/>
                    <a:pt x="11878" y="2836"/>
                    <a:pt x="11689" y="2836"/>
                  </a:cubicBezTo>
                  <a:lnTo>
                    <a:pt x="10618" y="2836"/>
                  </a:lnTo>
                  <a:lnTo>
                    <a:pt x="10618" y="2490"/>
                  </a:lnTo>
                  <a:cubicBezTo>
                    <a:pt x="10618" y="1891"/>
                    <a:pt x="10145" y="1418"/>
                    <a:pt x="9547" y="1418"/>
                  </a:cubicBezTo>
                  <a:lnTo>
                    <a:pt x="9200" y="1418"/>
                  </a:lnTo>
                  <a:lnTo>
                    <a:pt x="9200" y="347"/>
                  </a:lnTo>
                  <a:cubicBezTo>
                    <a:pt x="9200" y="158"/>
                    <a:pt x="9043" y="1"/>
                    <a:pt x="8854" y="1"/>
                  </a:cubicBezTo>
                  <a:cubicBezTo>
                    <a:pt x="8665" y="1"/>
                    <a:pt x="8507" y="158"/>
                    <a:pt x="8507" y="347"/>
                  </a:cubicBezTo>
                  <a:lnTo>
                    <a:pt x="8507" y="1418"/>
                  </a:lnTo>
                  <a:lnTo>
                    <a:pt x="7782" y="1418"/>
                  </a:lnTo>
                  <a:lnTo>
                    <a:pt x="7782" y="347"/>
                  </a:lnTo>
                  <a:cubicBezTo>
                    <a:pt x="7782" y="158"/>
                    <a:pt x="7625" y="1"/>
                    <a:pt x="7436" y="1"/>
                  </a:cubicBezTo>
                  <a:cubicBezTo>
                    <a:pt x="7247" y="1"/>
                    <a:pt x="7089" y="158"/>
                    <a:pt x="7089" y="347"/>
                  </a:cubicBezTo>
                  <a:lnTo>
                    <a:pt x="7089" y="1418"/>
                  </a:lnTo>
                  <a:lnTo>
                    <a:pt x="6365" y="1418"/>
                  </a:lnTo>
                  <a:lnTo>
                    <a:pt x="6365" y="347"/>
                  </a:lnTo>
                  <a:cubicBezTo>
                    <a:pt x="6365" y="158"/>
                    <a:pt x="6207" y="1"/>
                    <a:pt x="6018" y="1"/>
                  </a:cubicBezTo>
                  <a:cubicBezTo>
                    <a:pt x="5829" y="1"/>
                    <a:pt x="5672" y="158"/>
                    <a:pt x="5672" y="347"/>
                  </a:cubicBezTo>
                  <a:lnTo>
                    <a:pt x="5672" y="1418"/>
                  </a:lnTo>
                  <a:lnTo>
                    <a:pt x="4947" y="1418"/>
                  </a:lnTo>
                  <a:lnTo>
                    <a:pt x="4947" y="347"/>
                  </a:lnTo>
                  <a:cubicBezTo>
                    <a:pt x="4947" y="158"/>
                    <a:pt x="4789" y="1"/>
                    <a:pt x="4600" y="1"/>
                  </a:cubicBezTo>
                  <a:cubicBezTo>
                    <a:pt x="4411" y="1"/>
                    <a:pt x="4254" y="158"/>
                    <a:pt x="4254" y="347"/>
                  </a:cubicBezTo>
                  <a:lnTo>
                    <a:pt x="4254" y="1418"/>
                  </a:lnTo>
                  <a:lnTo>
                    <a:pt x="3529" y="1418"/>
                  </a:lnTo>
                  <a:lnTo>
                    <a:pt x="3529" y="347"/>
                  </a:lnTo>
                  <a:cubicBezTo>
                    <a:pt x="3529" y="158"/>
                    <a:pt x="3372" y="1"/>
                    <a:pt x="3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0330;p87">
              <a:extLst>
                <a:ext uri="{FF2B5EF4-FFF2-40B4-BE49-F238E27FC236}">
                  <a16:creationId xmlns:a16="http://schemas.microsoft.com/office/drawing/2014/main" id="{334BEC6A-A6DA-C16B-DFD1-7C9BC5C6138F}"/>
                </a:ext>
              </a:extLst>
            </p:cNvPr>
            <p:cNvSpPr/>
            <p:nvPr/>
          </p:nvSpPr>
          <p:spPr>
            <a:xfrm>
              <a:off x="-44369750" y="3317850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0331;p87">
              <a:extLst>
                <a:ext uri="{FF2B5EF4-FFF2-40B4-BE49-F238E27FC236}">
                  <a16:creationId xmlns:a16="http://schemas.microsoft.com/office/drawing/2014/main" id="{C6012801-942A-70DC-59B1-C98EE554486F}"/>
                </a:ext>
              </a:extLst>
            </p:cNvPr>
            <p:cNvSpPr/>
            <p:nvPr/>
          </p:nvSpPr>
          <p:spPr>
            <a:xfrm>
              <a:off x="-44411500" y="3275325"/>
              <a:ext cx="100825" cy="102400"/>
            </a:xfrm>
            <a:custGeom>
              <a:avLst/>
              <a:gdLst/>
              <a:ahLst/>
              <a:cxnLst/>
              <a:rect l="l" t="t" r="r" b="b"/>
              <a:pathLst>
                <a:path w="4033" h="4096" extrusionOk="0">
                  <a:moveTo>
                    <a:pt x="2017" y="1008"/>
                  </a:moveTo>
                  <a:cubicBezTo>
                    <a:pt x="2615" y="1008"/>
                    <a:pt x="3088" y="1481"/>
                    <a:pt x="3088" y="2048"/>
                  </a:cubicBezTo>
                  <a:cubicBezTo>
                    <a:pt x="3088" y="2647"/>
                    <a:pt x="2615" y="3119"/>
                    <a:pt x="2017" y="3119"/>
                  </a:cubicBezTo>
                  <a:cubicBezTo>
                    <a:pt x="1418" y="3119"/>
                    <a:pt x="945" y="2647"/>
                    <a:pt x="945" y="2048"/>
                  </a:cubicBezTo>
                  <a:cubicBezTo>
                    <a:pt x="945" y="1481"/>
                    <a:pt x="1418" y="1008"/>
                    <a:pt x="2017" y="1008"/>
                  </a:cubicBezTo>
                  <a:close/>
                  <a:moveTo>
                    <a:pt x="1670" y="0"/>
                  </a:moveTo>
                  <a:lnTo>
                    <a:pt x="1670" y="126"/>
                  </a:lnTo>
                  <a:cubicBezTo>
                    <a:pt x="1670" y="284"/>
                    <a:pt x="1576" y="410"/>
                    <a:pt x="1418" y="441"/>
                  </a:cubicBezTo>
                  <a:cubicBezTo>
                    <a:pt x="1229" y="536"/>
                    <a:pt x="1040" y="630"/>
                    <a:pt x="882" y="756"/>
                  </a:cubicBezTo>
                  <a:cubicBezTo>
                    <a:pt x="809" y="811"/>
                    <a:pt x="725" y="845"/>
                    <a:pt x="643" y="845"/>
                  </a:cubicBezTo>
                  <a:cubicBezTo>
                    <a:pt x="584" y="845"/>
                    <a:pt x="526" y="828"/>
                    <a:pt x="473" y="788"/>
                  </a:cubicBezTo>
                  <a:lnTo>
                    <a:pt x="347" y="725"/>
                  </a:lnTo>
                  <a:lnTo>
                    <a:pt x="0" y="1324"/>
                  </a:lnTo>
                  <a:lnTo>
                    <a:pt x="126" y="1387"/>
                  </a:lnTo>
                  <a:cubicBezTo>
                    <a:pt x="252" y="1481"/>
                    <a:pt x="315" y="1639"/>
                    <a:pt x="284" y="1733"/>
                  </a:cubicBezTo>
                  <a:cubicBezTo>
                    <a:pt x="252" y="1985"/>
                    <a:pt x="252" y="2143"/>
                    <a:pt x="284" y="2363"/>
                  </a:cubicBezTo>
                  <a:cubicBezTo>
                    <a:pt x="315" y="2521"/>
                    <a:pt x="252" y="2647"/>
                    <a:pt x="126" y="2741"/>
                  </a:cubicBezTo>
                  <a:lnTo>
                    <a:pt x="0" y="2804"/>
                  </a:lnTo>
                  <a:lnTo>
                    <a:pt x="347" y="3403"/>
                  </a:lnTo>
                  <a:lnTo>
                    <a:pt x="473" y="3308"/>
                  </a:lnTo>
                  <a:cubicBezTo>
                    <a:pt x="518" y="3286"/>
                    <a:pt x="566" y="3276"/>
                    <a:pt x="616" y="3276"/>
                  </a:cubicBezTo>
                  <a:cubicBezTo>
                    <a:pt x="707" y="3276"/>
                    <a:pt x="801" y="3310"/>
                    <a:pt x="882" y="3371"/>
                  </a:cubicBezTo>
                  <a:cubicBezTo>
                    <a:pt x="1040" y="3529"/>
                    <a:pt x="1229" y="3592"/>
                    <a:pt x="1418" y="3686"/>
                  </a:cubicBezTo>
                  <a:cubicBezTo>
                    <a:pt x="1576" y="3718"/>
                    <a:pt x="1670" y="3875"/>
                    <a:pt x="1670" y="4001"/>
                  </a:cubicBezTo>
                  <a:lnTo>
                    <a:pt x="1670" y="4096"/>
                  </a:lnTo>
                  <a:lnTo>
                    <a:pt x="2363" y="4096"/>
                  </a:lnTo>
                  <a:lnTo>
                    <a:pt x="2363" y="4001"/>
                  </a:lnTo>
                  <a:cubicBezTo>
                    <a:pt x="2363" y="3844"/>
                    <a:pt x="2458" y="3718"/>
                    <a:pt x="2615" y="3686"/>
                  </a:cubicBezTo>
                  <a:cubicBezTo>
                    <a:pt x="2804" y="3592"/>
                    <a:pt x="2993" y="3466"/>
                    <a:pt x="3151" y="3371"/>
                  </a:cubicBezTo>
                  <a:cubicBezTo>
                    <a:pt x="3232" y="3310"/>
                    <a:pt x="3327" y="3276"/>
                    <a:pt x="3417" y="3276"/>
                  </a:cubicBezTo>
                  <a:cubicBezTo>
                    <a:pt x="3467" y="3276"/>
                    <a:pt x="3516" y="3286"/>
                    <a:pt x="3560" y="3308"/>
                  </a:cubicBezTo>
                  <a:lnTo>
                    <a:pt x="3686" y="3403"/>
                  </a:lnTo>
                  <a:lnTo>
                    <a:pt x="4033" y="2804"/>
                  </a:lnTo>
                  <a:lnTo>
                    <a:pt x="3907" y="2741"/>
                  </a:lnTo>
                  <a:cubicBezTo>
                    <a:pt x="3781" y="2647"/>
                    <a:pt x="3718" y="2489"/>
                    <a:pt x="3749" y="2363"/>
                  </a:cubicBezTo>
                  <a:cubicBezTo>
                    <a:pt x="3781" y="2143"/>
                    <a:pt x="3781" y="1985"/>
                    <a:pt x="3749" y="1733"/>
                  </a:cubicBezTo>
                  <a:cubicBezTo>
                    <a:pt x="3718" y="1576"/>
                    <a:pt x="3781" y="1481"/>
                    <a:pt x="3907" y="1387"/>
                  </a:cubicBezTo>
                  <a:lnTo>
                    <a:pt x="4033" y="1324"/>
                  </a:lnTo>
                  <a:lnTo>
                    <a:pt x="3686" y="725"/>
                  </a:lnTo>
                  <a:lnTo>
                    <a:pt x="3560" y="788"/>
                  </a:lnTo>
                  <a:cubicBezTo>
                    <a:pt x="3502" y="832"/>
                    <a:pt x="3437" y="855"/>
                    <a:pt x="3371" y="855"/>
                  </a:cubicBezTo>
                  <a:cubicBezTo>
                    <a:pt x="3295" y="855"/>
                    <a:pt x="3218" y="824"/>
                    <a:pt x="3151" y="756"/>
                  </a:cubicBezTo>
                  <a:cubicBezTo>
                    <a:pt x="2993" y="599"/>
                    <a:pt x="2804" y="536"/>
                    <a:pt x="2615" y="441"/>
                  </a:cubicBezTo>
                  <a:cubicBezTo>
                    <a:pt x="2458" y="410"/>
                    <a:pt x="2363" y="252"/>
                    <a:pt x="2363" y="126"/>
                  </a:cubicBezTo>
                  <a:lnTo>
                    <a:pt x="236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328;p87">
            <a:extLst>
              <a:ext uri="{FF2B5EF4-FFF2-40B4-BE49-F238E27FC236}">
                <a16:creationId xmlns:a16="http://schemas.microsoft.com/office/drawing/2014/main" id="{384BF0E8-9CB6-2E34-A648-8A12F90F4F1F}"/>
              </a:ext>
            </a:extLst>
          </p:cNvPr>
          <p:cNvGrpSpPr/>
          <p:nvPr/>
        </p:nvGrpSpPr>
        <p:grpSpPr>
          <a:xfrm>
            <a:off x="7093814" y="4245276"/>
            <a:ext cx="356212" cy="356212"/>
            <a:chOff x="-44512325" y="3176075"/>
            <a:chExt cx="300900" cy="300900"/>
          </a:xfrm>
          <a:solidFill>
            <a:schemeClr val="accent1"/>
          </a:solidFill>
        </p:grpSpPr>
        <p:sp>
          <p:nvSpPr>
            <p:cNvPr id="31" name="Google Shape;10329;p87">
              <a:extLst>
                <a:ext uri="{FF2B5EF4-FFF2-40B4-BE49-F238E27FC236}">
                  <a16:creationId xmlns:a16="http://schemas.microsoft.com/office/drawing/2014/main" id="{8B060063-F85A-125B-4AAB-CEB4F44FBF38}"/>
                </a:ext>
              </a:extLst>
            </p:cNvPr>
            <p:cNvSpPr/>
            <p:nvPr/>
          </p:nvSpPr>
          <p:spPr>
            <a:xfrm>
              <a:off x="-44512325" y="3176075"/>
              <a:ext cx="300900" cy="300900"/>
            </a:xfrm>
            <a:custGeom>
              <a:avLst/>
              <a:gdLst/>
              <a:ahLst/>
              <a:cxnLst/>
              <a:rect l="l" t="t" r="r" b="b"/>
              <a:pathLst>
                <a:path w="12036" h="12036" extrusionOk="0">
                  <a:moveTo>
                    <a:pt x="3246" y="2868"/>
                  </a:moveTo>
                  <a:cubicBezTo>
                    <a:pt x="3435" y="2868"/>
                    <a:pt x="3592" y="3025"/>
                    <a:pt x="3592" y="3246"/>
                  </a:cubicBezTo>
                  <a:cubicBezTo>
                    <a:pt x="3592" y="3435"/>
                    <a:pt x="3435" y="3592"/>
                    <a:pt x="3246" y="3592"/>
                  </a:cubicBezTo>
                  <a:cubicBezTo>
                    <a:pt x="3057" y="3592"/>
                    <a:pt x="2899" y="3435"/>
                    <a:pt x="2899" y="3246"/>
                  </a:cubicBezTo>
                  <a:cubicBezTo>
                    <a:pt x="2899" y="3025"/>
                    <a:pt x="3057" y="2868"/>
                    <a:pt x="3246" y="2868"/>
                  </a:cubicBezTo>
                  <a:close/>
                  <a:moveTo>
                    <a:pt x="8854" y="2868"/>
                  </a:moveTo>
                  <a:cubicBezTo>
                    <a:pt x="9043" y="2868"/>
                    <a:pt x="9200" y="3025"/>
                    <a:pt x="9200" y="3246"/>
                  </a:cubicBezTo>
                  <a:cubicBezTo>
                    <a:pt x="9200" y="3435"/>
                    <a:pt x="9043" y="3592"/>
                    <a:pt x="8854" y="3592"/>
                  </a:cubicBezTo>
                  <a:cubicBezTo>
                    <a:pt x="8665" y="3592"/>
                    <a:pt x="8507" y="3435"/>
                    <a:pt x="8507" y="3246"/>
                  </a:cubicBezTo>
                  <a:cubicBezTo>
                    <a:pt x="8507" y="3025"/>
                    <a:pt x="8665" y="2868"/>
                    <a:pt x="8854" y="2868"/>
                  </a:cubicBezTo>
                  <a:close/>
                  <a:moveTo>
                    <a:pt x="6774" y="3277"/>
                  </a:moveTo>
                  <a:cubicBezTo>
                    <a:pt x="6963" y="3277"/>
                    <a:pt x="7121" y="3435"/>
                    <a:pt x="7121" y="3624"/>
                  </a:cubicBezTo>
                  <a:lnTo>
                    <a:pt x="7121" y="3876"/>
                  </a:lnTo>
                  <a:cubicBezTo>
                    <a:pt x="7247" y="3907"/>
                    <a:pt x="7341" y="3970"/>
                    <a:pt x="7467" y="4065"/>
                  </a:cubicBezTo>
                  <a:lnTo>
                    <a:pt x="7656" y="3939"/>
                  </a:lnTo>
                  <a:cubicBezTo>
                    <a:pt x="7706" y="3919"/>
                    <a:pt x="7766" y="3908"/>
                    <a:pt x="7825" y="3908"/>
                  </a:cubicBezTo>
                  <a:cubicBezTo>
                    <a:pt x="7955" y="3908"/>
                    <a:pt x="8086" y="3957"/>
                    <a:pt x="8129" y="4065"/>
                  </a:cubicBezTo>
                  <a:lnTo>
                    <a:pt x="8854" y="5294"/>
                  </a:lnTo>
                  <a:cubicBezTo>
                    <a:pt x="8917" y="5451"/>
                    <a:pt x="8885" y="5672"/>
                    <a:pt x="8728" y="5735"/>
                  </a:cubicBezTo>
                  <a:lnTo>
                    <a:pt x="8539" y="5861"/>
                  </a:lnTo>
                  <a:lnTo>
                    <a:pt x="8539" y="6270"/>
                  </a:lnTo>
                  <a:lnTo>
                    <a:pt x="8728" y="6396"/>
                  </a:lnTo>
                  <a:cubicBezTo>
                    <a:pt x="8885" y="6459"/>
                    <a:pt x="8980" y="6711"/>
                    <a:pt x="8854" y="6869"/>
                  </a:cubicBezTo>
                  <a:lnTo>
                    <a:pt x="8129" y="8066"/>
                  </a:lnTo>
                  <a:cubicBezTo>
                    <a:pt x="8043" y="8174"/>
                    <a:pt x="7927" y="8222"/>
                    <a:pt x="7812" y="8222"/>
                  </a:cubicBezTo>
                  <a:cubicBezTo>
                    <a:pt x="7759" y="8222"/>
                    <a:pt x="7706" y="8212"/>
                    <a:pt x="7656" y="8192"/>
                  </a:cubicBezTo>
                  <a:lnTo>
                    <a:pt x="7467" y="8066"/>
                  </a:lnTo>
                  <a:cubicBezTo>
                    <a:pt x="7341" y="8160"/>
                    <a:pt x="7215" y="8223"/>
                    <a:pt x="7121" y="8255"/>
                  </a:cubicBezTo>
                  <a:lnTo>
                    <a:pt x="7121" y="8507"/>
                  </a:lnTo>
                  <a:cubicBezTo>
                    <a:pt x="7121" y="8696"/>
                    <a:pt x="6963" y="8854"/>
                    <a:pt x="6774" y="8854"/>
                  </a:cubicBezTo>
                  <a:lnTo>
                    <a:pt x="5357" y="8854"/>
                  </a:lnTo>
                  <a:cubicBezTo>
                    <a:pt x="5136" y="8854"/>
                    <a:pt x="4978" y="8696"/>
                    <a:pt x="4978" y="8507"/>
                  </a:cubicBezTo>
                  <a:lnTo>
                    <a:pt x="4978" y="8255"/>
                  </a:lnTo>
                  <a:cubicBezTo>
                    <a:pt x="4884" y="8223"/>
                    <a:pt x="4758" y="8160"/>
                    <a:pt x="4632" y="8066"/>
                  </a:cubicBezTo>
                  <a:lnTo>
                    <a:pt x="4443" y="8192"/>
                  </a:lnTo>
                  <a:cubicBezTo>
                    <a:pt x="4393" y="8212"/>
                    <a:pt x="4334" y="8222"/>
                    <a:pt x="4274" y="8222"/>
                  </a:cubicBezTo>
                  <a:cubicBezTo>
                    <a:pt x="4145" y="8222"/>
                    <a:pt x="4013" y="8174"/>
                    <a:pt x="3970" y="8066"/>
                  </a:cubicBezTo>
                  <a:lnTo>
                    <a:pt x="3246" y="6869"/>
                  </a:lnTo>
                  <a:cubicBezTo>
                    <a:pt x="3183" y="6680"/>
                    <a:pt x="3214" y="6459"/>
                    <a:pt x="3372" y="6396"/>
                  </a:cubicBezTo>
                  <a:lnTo>
                    <a:pt x="3561" y="6270"/>
                  </a:lnTo>
                  <a:lnTo>
                    <a:pt x="3561" y="5861"/>
                  </a:lnTo>
                  <a:lnTo>
                    <a:pt x="3372" y="5735"/>
                  </a:lnTo>
                  <a:cubicBezTo>
                    <a:pt x="3214" y="5672"/>
                    <a:pt x="3151" y="5420"/>
                    <a:pt x="3246" y="5294"/>
                  </a:cubicBezTo>
                  <a:lnTo>
                    <a:pt x="3970" y="4065"/>
                  </a:lnTo>
                  <a:cubicBezTo>
                    <a:pt x="4013" y="3958"/>
                    <a:pt x="4142" y="3880"/>
                    <a:pt x="4270" y="3880"/>
                  </a:cubicBezTo>
                  <a:cubicBezTo>
                    <a:pt x="4331" y="3880"/>
                    <a:pt x="4392" y="3898"/>
                    <a:pt x="4443" y="3939"/>
                  </a:cubicBezTo>
                  <a:lnTo>
                    <a:pt x="4632" y="4065"/>
                  </a:lnTo>
                  <a:cubicBezTo>
                    <a:pt x="4758" y="3970"/>
                    <a:pt x="4884" y="3907"/>
                    <a:pt x="4978" y="3876"/>
                  </a:cubicBezTo>
                  <a:lnTo>
                    <a:pt x="4978" y="3624"/>
                  </a:lnTo>
                  <a:cubicBezTo>
                    <a:pt x="4978" y="3435"/>
                    <a:pt x="5136" y="3277"/>
                    <a:pt x="5357" y="3277"/>
                  </a:cubicBezTo>
                  <a:close/>
                  <a:moveTo>
                    <a:pt x="3246" y="8475"/>
                  </a:moveTo>
                  <a:cubicBezTo>
                    <a:pt x="3435" y="8475"/>
                    <a:pt x="3592" y="8633"/>
                    <a:pt x="3592" y="8822"/>
                  </a:cubicBezTo>
                  <a:cubicBezTo>
                    <a:pt x="3592" y="9043"/>
                    <a:pt x="3435" y="9169"/>
                    <a:pt x="3246" y="9169"/>
                  </a:cubicBezTo>
                  <a:cubicBezTo>
                    <a:pt x="3057" y="9169"/>
                    <a:pt x="2899" y="9011"/>
                    <a:pt x="2899" y="8822"/>
                  </a:cubicBezTo>
                  <a:cubicBezTo>
                    <a:pt x="2899" y="8633"/>
                    <a:pt x="3057" y="8475"/>
                    <a:pt x="3246" y="8475"/>
                  </a:cubicBezTo>
                  <a:close/>
                  <a:moveTo>
                    <a:pt x="8854" y="8475"/>
                  </a:moveTo>
                  <a:cubicBezTo>
                    <a:pt x="9043" y="8475"/>
                    <a:pt x="9200" y="8633"/>
                    <a:pt x="9200" y="8822"/>
                  </a:cubicBezTo>
                  <a:cubicBezTo>
                    <a:pt x="9200" y="9043"/>
                    <a:pt x="9043" y="9169"/>
                    <a:pt x="8854" y="9169"/>
                  </a:cubicBezTo>
                  <a:cubicBezTo>
                    <a:pt x="8665" y="9169"/>
                    <a:pt x="8507" y="9011"/>
                    <a:pt x="8507" y="8822"/>
                  </a:cubicBezTo>
                  <a:cubicBezTo>
                    <a:pt x="8507" y="8633"/>
                    <a:pt x="8665" y="8475"/>
                    <a:pt x="8854" y="8475"/>
                  </a:cubicBezTo>
                  <a:close/>
                  <a:moveTo>
                    <a:pt x="3183" y="1"/>
                  </a:moveTo>
                  <a:cubicBezTo>
                    <a:pt x="2994" y="1"/>
                    <a:pt x="2836" y="158"/>
                    <a:pt x="2836" y="347"/>
                  </a:cubicBezTo>
                  <a:lnTo>
                    <a:pt x="2836" y="1418"/>
                  </a:lnTo>
                  <a:lnTo>
                    <a:pt x="2458" y="1418"/>
                  </a:lnTo>
                  <a:cubicBezTo>
                    <a:pt x="1891" y="1418"/>
                    <a:pt x="1418" y="1891"/>
                    <a:pt x="1418" y="2490"/>
                  </a:cubicBezTo>
                  <a:lnTo>
                    <a:pt x="1418" y="2836"/>
                  </a:lnTo>
                  <a:lnTo>
                    <a:pt x="347" y="2836"/>
                  </a:lnTo>
                  <a:cubicBezTo>
                    <a:pt x="158" y="2836"/>
                    <a:pt x="1" y="2994"/>
                    <a:pt x="1" y="3183"/>
                  </a:cubicBezTo>
                  <a:cubicBezTo>
                    <a:pt x="1" y="3372"/>
                    <a:pt x="158" y="3529"/>
                    <a:pt x="347" y="3529"/>
                  </a:cubicBezTo>
                  <a:lnTo>
                    <a:pt x="1418" y="3529"/>
                  </a:lnTo>
                  <a:lnTo>
                    <a:pt x="1418" y="4254"/>
                  </a:lnTo>
                  <a:lnTo>
                    <a:pt x="347" y="4254"/>
                  </a:lnTo>
                  <a:cubicBezTo>
                    <a:pt x="158" y="4254"/>
                    <a:pt x="1" y="4411"/>
                    <a:pt x="1" y="4600"/>
                  </a:cubicBezTo>
                  <a:cubicBezTo>
                    <a:pt x="1" y="4821"/>
                    <a:pt x="158" y="4978"/>
                    <a:pt x="347" y="4978"/>
                  </a:cubicBezTo>
                  <a:lnTo>
                    <a:pt x="1418" y="4978"/>
                  </a:lnTo>
                  <a:lnTo>
                    <a:pt x="1418" y="5672"/>
                  </a:lnTo>
                  <a:lnTo>
                    <a:pt x="347" y="5672"/>
                  </a:lnTo>
                  <a:cubicBezTo>
                    <a:pt x="158" y="5672"/>
                    <a:pt x="1" y="5829"/>
                    <a:pt x="1" y="6018"/>
                  </a:cubicBezTo>
                  <a:cubicBezTo>
                    <a:pt x="1" y="6239"/>
                    <a:pt x="158" y="6396"/>
                    <a:pt x="347" y="6396"/>
                  </a:cubicBezTo>
                  <a:lnTo>
                    <a:pt x="1418" y="6396"/>
                  </a:lnTo>
                  <a:lnTo>
                    <a:pt x="1418" y="7089"/>
                  </a:lnTo>
                  <a:lnTo>
                    <a:pt x="347" y="7089"/>
                  </a:lnTo>
                  <a:cubicBezTo>
                    <a:pt x="158" y="7089"/>
                    <a:pt x="1" y="7247"/>
                    <a:pt x="1" y="7436"/>
                  </a:cubicBezTo>
                  <a:cubicBezTo>
                    <a:pt x="1" y="7656"/>
                    <a:pt x="158" y="7814"/>
                    <a:pt x="347" y="7814"/>
                  </a:cubicBezTo>
                  <a:lnTo>
                    <a:pt x="1418" y="7814"/>
                  </a:lnTo>
                  <a:lnTo>
                    <a:pt x="1418" y="8507"/>
                  </a:lnTo>
                  <a:lnTo>
                    <a:pt x="347" y="8507"/>
                  </a:lnTo>
                  <a:cubicBezTo>
                    <a:pt x="158" y="8507"/>
                    <a:pt x="1" y="8665"/>
                    <a:pt x="1" y="8854"/>
                  </a:cubicBezTo>
                  <a:cubicBezTo>
                    <a:pt x="1" y="9074"/>
                    <a:pt x="158" y="9232"/>
                    <a:pt x="347" y="9232"/>
                  </a:cubicBezTo>
                  <a:lnTo>
                    <a:pt x="1418" y="9232"/>
                  </a:lnTo>
                  <a:lnTo>
                    <a:pt x="1418" y="9578"/>
                  </a:lnTo>
                  <a:cubicBezTo>
                    <a:pt x="1418" y="10177"/>
                    <a:pt x="1891" y="10618"/>
                    <a:pt x="2458" y="10618"/>
                  </a:cubicBezTo>
                  <a:lnTo>
                    <a:pt x="2836" y="10618"/>
                  </a:lnTo>
                  <a:lnTo>
                    <a:pt x="2836" y="11689"/>
                  </a:lnTo>
                  <a:cubicBezTo>
                    <a:pt x="2836" y="11878"/>
                    <a:pt x="2994" y="12036"/>
                    <a:pt x="3183" y="12036"/>
                  </a:cubicBezTo>
                  <a:cubicBezTo>
                    <a:pt x="3372" y="12036"/>
                    <a:pt x="3529" y="11878"/>
                    <a:pt x="3529" y="11689"/>
                  </a:cubicBezTo>
                  <a:lnTo>
                    <a:pt x="3529" y="10618"/>
                  </a:lnTo>
                  <a:lnTo>
                    <a:pt x="4254" y="10618"/>
                  </a:lnTo>
                  <a:lnTo>
                    <a:pt x="4254" y="11689"/>
                  </a:lnTo>
                  <a:cubicBezTo>
                    <a:pt x="4254" y="11878"/>
                    <a:pt x="4411" y="12036"/>
                    <a:pt x="4600" y="12036"/>
                  </a:cubicBezTo>
                  <a:cubicBezTo>
                    <a:pt x="4789" y="12036"/>
                    <a:pt x="4947" y="11878"/>
                    <a:pt x="4947" y="11689"/>
                  </a:cubicBezTo>
                  <a:lnTo>
                    <a:pt x="4947" y="10618"/>
                  </a:lnTo>
                  <a:lnTo>
                    <a:pt x="5672" y="10618"/>
                  </a:lnTo>
                  <a:lnTo>
                    <a:pt x="5672" y="11689"/>
                  </a:lnTo>
                  <a:cubicBezTo>
                    <a:pt x="5672" y="11878"/>
                    <a:pt x="5829" y="12036"/>
                    <a:pt x="6018" y="12036"/>
                  </a:cubicBezTo>
                  <a:cubicBezTo>
                    <a:pt x="6207" y="12036"/>
                    <a:pt x="6365" y="11878"/>
                    <a:pt x="6365" y="11689"/>
                  </a:cubicBezTo>
                  <a:lnTo>
                    <a:pt x="6365" y="10618"/>
                  </a:lnTo>
                  <a:lnTo>
                    <a:pt x="7089" y="10618"/>
                  </a:lnTo>
                  <a:lnTo>
                    <a:pt x="7089" y="11689"/>
                  </a:lnTo>
                  <a:cubicBezTo>
                    <a:pt x="7089" y="11878"/>
                    <a:pt x="7247" y="12036"/>
                    <a:pt x="7436" y="12036"/>
                  </a:cubicBezTo>
                  <a:cubicBezTo>
                    <a:pt x="7625" y="12036"/>
                    <a:pt x="7782" y="11878"/>
                    <a:pt x="7782" y="11689"/>
                  </a:cubicBezTo>
                  <a:lnTo>
                    <a:pt x="7782" y="10618"/>
                  </a:lnTo>
                  <a:lnTo>
                    <a:pt x="8507" y="10618"/>
                  </a:lnTo>
                  <a:lnTo>
                    <a:pt x="8507" y="11689"/>
                  </a:lnTo>
                  <a:cubicBezTo>
                    <a:pt x="8507" y="11878"/>
                    <a:pt x="8665" y="12036"/>
                    <a:pt x="8854" y="12036"/>
                  </a:cubicBezTo>
                  <a:cubicBezTo>
                    <a:pt x="9043" y="12036"/>
                    <a:pt x="9200" y="11878"/>
                    <a:pt x="9200" y="11689"/>
                  </a:cubicBezTo>
                  <a:lnTo>
                    <a:pt x="9200" y="10618"/>
                  </a:lnTo>
                  <a:lnTo>
                    <a:pt x="9547" y="10618"/>
                  </a:lnTo>
                  <a:cubicBezTo>
                    <a:pt x="10145" y="10618"/>
                    <a:pt x="10618" y="10177"/>
                    <a:pt x="10618" y="9578"/>
                  </a:cubicBezTo>
                  <a:lnTo>
                    <a:pt x="10618" y="9232"/>
                  </a:lnTo>
                  <a:lnTo>
                    <a:pt x="11689" y="9232"/>
                  </a:lnTo>
                  <a:cubicBezTo>
                    <a:pt x="11878" y="9232"/>
                    <a:pt x="12036" y="9074"/>
                    <a:pt x="12036" y="8854"/>
                  </a:cubicBezTo>
                  <a:cubicBezTo>
                    <a:pt x="12036" y="8665"/>
                    <a:pt x="11878" y="8507"/>
                    <a:pt x="11689" y="8507"/>
                  </a:cubicBezTo>
                  <a:lnTo>
                    <a:pt x="10618" y="8507"/>
                  </a:lnTo>
                  <a:lnTo>
                    <a:pt x="10618" y="7814"/>
                  </a:lnTo>
                  <a:lnTo>
                    <a:pt x="11689" y="7814"/>
                  </a:lnTo>
                  <a:cubicBezTo>
                    <a:pt x="11878" y="7814"/>
                    <a:pt x="12036" y="7656"/>
                    <a:pt x="12036" y="7436"/>
                  </a:cubicBezTo>
                  <a:cubicBezTo>
                    <a:pt x="12036" y="7247"/>
                    <a:pt x="11878" y="7089"/>
                    <a:pt x="11689" y="7089"/>
                  </a:cubicBezTo>
                  <a:lnTo>
                    <a:pt x="10618" y="7089"/>
                  </a:lnTo>
                  <a:lnTo>
                    <a:pt x="10618" y="6396"/>
                  </a:lnTo>
                  <a:lnTo>
                    <a:pt x="11689" y="6396"/>
                  </a:lnTo>
                  <a:cubicBezTo>
                    <a:pt x="11878" y="6396"/>
                    <a:pt x="12036" y="6239"/>
                    <a:pt x="12036" y="6018"/>
                  </a:cubicBezTo>
                  <a:cubicBezTo>
                    <a:pt x="12036" y="5829"/>
                    <a:pt x="11878" y="5672"/>
                    <a:pt x="11689" y="5672"/>
                  </a:cubicBezTo>
                  <a:lnTo>
                    <a:pt x="10618" y="5672"/>
                  </a:lnTo>
                  <a:lnTo>
                    <a:pt x="10618" y="4978"/>
                  </a:lnTo>
                  <a:lnTo>
                    <a:pt x="11689" y="4978"/>
                  </a:lnTo>
                  <a:cubicBezTo>
                    <a:pt x="11878" y="4978"/>
                    <a:pt x="12036" y="4821"/>
                    <a:pt x="12036" y="4600"/>
                  </a:cubicBezTo>
                  <a:cubicBezTo>
                    <a:pt x="12036" y="4411"/>
                    <a:pt x="11878" y="4254"/>
                    <a:pt x="11689" y="4254"/>
                  </a:cubicBezTo>
                  <a:lnTo>
                    <a:pt x="10618" y="4254"/>
                  </a:lnTo>
                  <a:lnTo>
                    <a:pt x="10618" y="3529"/>
                  </a:lnTo>
                  <a:lnTo>
                    <a:pt x="11689" y="3529"/>
                  </a:lnTo>
                  <a:cubicBezTo>
                    <a:pt x="11878" y="3529"/>
                    <a:pt x="12036" y="3372"/>
                    <a:pt x="12036" y="3183"/>
                  </a:cubicBezTo>
                  <a:cubicBezTo>
                    <a:pt x="12036" y="2994"/>
                    <a:pt x="11878" y="2836"/>
                    <a:pt x="11689" y="2836"/>
                  </a:cubicBezTo>
                  <a:lnTo>
                    <a:pt x="10618" y="2836"/>
                  </a:lnTo>
                  <a:lnTo>
                    <a:pt x="10618" y="2490"/>
                  </a:lnTo>
                  <a:cubicBezTo>
                    <a:pt x="10618" y="1891"/>
                    <a:pt x="10145" y="1418"/>
                    <a:pt x="9547" y="1418"/>
                  </a:cubicBezTo>
                  <a:lnTo>
                    <a:pt x="9200" y="1418"/>
                  </a:lnTo>
                  <a:lnTo>
                    <a:pt x="9200" y="347"/>
                  </a:lnTo>
                  <a:cubicBezTo>
                    <a:pt x="9200" y="158"/>
                    <a:pt x="9043" y="1"/>
                    <a:pt x="8854" y="1"/>
                  </a:cubicBezTo>
                  <a:cubicBezTo>
                    <a:pt x="8665" y="1"/>
                    <a:pt x="8507" y="158"/>
                    <a:pt x="8507" y="347"/>
                  </a:cubicBezTo>
                  <a:lnTo>
                    <a:pt x="8507" y="1418"/>
                  </a:lnTo>
                  <a:lnTo>
                    <a:pt x="7782" y="1418"/>
                  </a:lnTo>
                  <a:lnTo>
                    <a:pt x="7782" y="347"/>
                  </a:lnTo>
                  <a:cubicBezTo>
                    <a:pt x="7782" y="158"/>
                    <a:pt x="7625" y="1"/>
                    <a:pt x="7436" y="1"/>
                  </a:cubicBezTo>
                  <a:cubicBezTo>
                    <a:pt x="7247" y="1"/>
                    <a:pt x="7089" y="158"/>
                    <a:pt x="7089" y="347"/>
                  </a:cubicBezTo>
                  <a:lnTo>
                    <a:pt x="7089" y="1418"/>
                  </a:lnTo>
                  <a:lnTo>
                    <a:pt x="6365" y="1418"/>
                  </a:lnTo>
                  <a:lnTo>
                    <a:pt x="6365" y="347"/>
                  </a:lnTo>
                  <a:cubicBezTo>
                    <a:pt x="6365" y="158"/>
                    <a:pt x="6207" y="1"/>
                    <a:pt x="6018" y="1"/>
                  </a:cubicBezTo>
                  <a:cubicBezTo>
                    <a:pt x="5829" y="1"/>
                    <a:pt x="5672" y="158"/>
                    <a:pt x="5672" y="347"/>
                  </a:cubicBezTo>
                  <a:lnTo>
                    <a:pt x="5672" y="1418"/>
                  </a:lnTo>
                  <a:lnTo>
                    <a:pt x="4947" y="1418"/>
                  </a:lnTo>
                  <a:lnTo>
                    <a:pt x="4947" y="347"/>
                  </a:lnTo>
                  <a:cubicBezTo>
                    <a:pt x="4947" y="158"/>
                    <a:pt x="4789" y="1"/>
                    <a:pt x="4600" y="1"/>
                  </a:cubicBezTo>
                  <a:cubicBezTo>
                    <a:pt x="4411" y="1"/>
                    <a:pt x="4254" y="158"/>
                    <a:pt x="4254" y="347"/>
                  </a:cubicBezTo>
                  <a:lnTo>
                    <a:pt x="4254" y="1418"/>
                  </a:lnTo>
                  <a:lnTo>
                    <a:pt x="3529" y="1418"/>
                  </a:lnTo>
                  <a:lnTo>
                    <a:pt x="3529" y="347"/>
                  </a:lnTo>
                  <a:cubicBezTo>
                    <a:pt x="3529" y="158"/>
                    <a:pt x="3372" y="1"/>
                    <a:pt x="3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330;p87">
              <a:extLst>
                <a:ext uri="{FF2B5EF4-FFF2-40B4-BE49-F238E27FC236}">
                  <a16:creationId xmlns:a16="http://schemas.microsoft.com/office/drawing/2014/main" id="{9879F50C-367A-451D-950E-239CDA3B3E00}"/>
                </a:ext>
              </a:extLst>
            </p:cNvPr>
            <p:cNvSpPr/>
            <p:nvPr/>
          </p:nvSpPr>
          <p:spPr>
            <a:xfrm>
              <a:off x="-44369750" y="3317850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0331;p87">
              <a:extLst>
                <a:ext uri="{FF2B5EF4-FFF2-40B4-BE49-F238E27FC236}">
                  <a16:creationId xmlns:a16="http://schemas.microsoft.com/office/drawing/2014/main" id="{B06B86F1-E1B7-ADC4-2087-71A9FBFB2E07}"/>
                </a:ext>
              </a:extLst>
            </p:cNvPr>
            <p:cNvSpPr/>
            <p:nvPr/>
          </p:nvSpPr>
          <p:spPr>
            <a:xfrm>
              <a:off x="-44411500" y="3275325"/>
              <a:ext cx="100825" cy="102400"/>
            </a:xfrm>
            <a:custGeom>
              <a:avLst/>
              <a:gdLst/>
              <a:ahLst/>
              <a:cxnLst/>
              <a:rect l="l" t="t" r="r" b="b"/>
              <a:pathLst>
                <a:path w="4033" h="4096" extrusionOk="0">
                  <a:moveTo>
                    <a:pt x="2017" y="1008"/>
                  </a:moveTo>
                  <a:cubicBezTo>
                    <a:pt x="2615" y="1008"/>
                    <a:pt x="3088" y="1481"/>
                    <a:pt x="3088" y="2048"/>
                  </a:cubicBezTo>
                  <a:cubicBezTo>
                    <a:pt x="3088" y="2647"/>
                    <a:pt x="2615" y="3119"/>
                    <a:pt x="2017" y="3119"/>
                  </a:cubicBezTo>
                  <a:cubicBezTo>
                    <a:pt x="1418" y="3119"/>
                    <a:pt x="945" y="2647"/>
                    <a:pt x="945" y="2048"/>
                  </a:cubicBezTo>
                  <a:cubicBezTo>
                    <a:pt x="945" y="1481"/>
                    <a:pt x="1418" y="1008"/>
                    <a:pt x="2017" y="1008"/>
                  </a:cubicBezTo>
                  <a:close/>
                  <a:moveTo>
                    <a:pt x="1670" y="0"/>
                  </a:moveTo>
                  <a:lnTo>
                    <a:pt x="1670" y="126"/>
                  </a:lnTo>
                  <a:cubicBezTo>
                    <a:pt x="1670" y="284"/>
                    <a:pt x="1576" y="410"/>
                    <a:pt x="1418" y="441"/>
                  </a:cubicBezTo>
                  <a:cubicBezTo>
                    <a:pt x="1229" y="536"/>
                    <a:pt x="1040" y="630"/>
                    <a:pt x="882" y="756"/>
                  </a:cubicBezTo>
                  <a:cubicBezTo>
                    <a:pt x="809" y="811"/>
                    <a:pt x="725" y="845"/>
                    <a:pt x="643" y="845"/>
                  </a:cubicBezTo>
                  <a:cubicBezTo>
                    <a:pt x="584" y="845"/>
                    <a:pt x="526" y="828"/>
                    <a:pt x="473" y="788"/>
                  </a:cubicBezTo>
                  <a:lnTo>
                    <a:pt x="347" y="725"/>
                  </a:lnTo>
                  <a:lnTo>
                    <a:pt x="0" y="1324"/>
                  </a:lnTo>
                  <a:lnTo>
                    <a:pt x="126" y="1387"/>
                  </a:lnTo>
                  <a:cubicBezTo>
                    <a:pt x="252" y="1481"/>
                    <a:pt x="315" y="1639"/>
                    <a:pt x="284" y="1733"/>
                  </a:cubicBezTo>
                  <a:cubicBezTo>
                    <a:pt x="252" y="1985"/>
                    <a:pt x="252" y="2143"/>
                    <a:pt x="284" y="2363"/>
                  </a:cubicBezTo>
                  <a:cubicBezTo>
                    <a:pt x="315" y="2521"/>
                    <a:pt x="252" y="2647"/>
                    <a:pt x="126" y="2741"/>
                  </a:cubicBezTo>
                  <a:lnTo>
                    <a:pt x="0" y="2804"/>
                  </a:lnTo>
                  <a:lnTo>
                    <a:pt x="347" y="3403"/>
                  </a:lnTo>
                  <a:lnTo>
                    <a:pt x="473" y="3308"/>
                  </a:lnTo>
                  <a:cubicBezTo>
                    <a:pt x="518" y="3286"/>
                    <a:pt x="566" y="3276"/>
                    <a:pt x="616" y="3276"/>
                  </a:cubicBezTo>
                  <a:cubicBezTo>
                    <a:pt x="707" y="3276"/>
                    <a:pt x="801" y="3310"/>
                    <a:pt x="882" y="3371"/>
                  </a:cubicBezTo>
                  <a:cubicBezTo>
                    <a:pt x="1040" y="3529"/>
                    <a:pt x="1229" y="3592"/>
                    <a:pt x="1418" y="3686"/>
                  </a:cubicBezTo>
                  <a:cubicBezTo>
                    <a:pt x="1576" y="3718"/>
                    <a:pt x="1670" y="3875"/>
                    <a:pt x="1670" y="4001"/>
                  </a:cubicBezTo>
                  <a:lnTo>
                    <a:pt x="1670" y="4096"/>
                  </a:lnTo>
                  <a:lnTo>
                    <a:pt x="2363" y="4096"/>
                  </a:lnTo>
                  <a:lnTo>
                    <a:pt x="2363" y="4001"/>
                  </a:lnTo>
                  <a:cubicBezTo>
                    <a:pt x="2363" y="3844"/>
                    <a:pt x="2458" y="3718"/>
                    <a:pt x="2615" y="3686"/>
                  </a:cubicBezTo>
                  <a:cubicBezTo>
                    <a:pt x="2804" y="3592"/>
                    <a:pt x="2993" y="3466"/>
                    <a:pt x="3151" y="3371"/>
                  </a:cubicBezTo>
                  <a:cubicBezTo>
                    <a:pt x="3232" y="3310"/>
                    <a:pt x="3327" y="3276"/>
                    <a:pt x="3417" y="3276"/>
                  </a:cubicBezTo>
                  <a:cubicBezTo>
                    <a:pt x="3467" y="3276"/>
                    <a:pt x="3516" y="3286"/>
                    <a:pt x="3560" y="3308"/>
                  </a:cubicBezTo>
                  <a:lnTo>
                    <a:pt x="3686" y="3403"/>
                  </a:lnTo>
                  <a:lnTo>
                    <a:pt x="4033" y="2804"/>
                  </a:lnTo>
                  <a:lnTo>
                    <a:pt x="3907" y="2741"/>
                  </a:lnTo>
                  <a:cubicBezTo>
                    <a:pt x="3781" y="2647"/>
                    <a:pt x="3718" y="2489"/>
                    <a:pt x="3749" y="2363"/>
                  </a:cubicBezTo>
                  <a:cubicBezTo>
                    <a:pt x="3781" y="2143"/>
                    <a:pt x="3781" y="1985"/>
                    <a:pt x="3749" y="1733"/>
                  </a:cubicBezTo>
                  <a:cubicBezTo>
                    <a:pt x="3718" y="1576"/>
                    <a:pt x="3781" y="1481"/>
                    <a:pt x="3907" y="1387"/>
                  </a:cubicBezTo>
                  <a:lnTo>
                    <a:pt x="4033" y="1324"/>
                  </a:lnTo>
                  <a:lnTo>
                    <a:pt x="3686" y="725"/>
                  </a:lnTo>
                  <a:lnTo>
                    <a:pt x="3560" y="788"/>
                  </a:lnTo>
                  <a:cubicBezTo>
                    <a:pt x="3502" y="832"/>
                    <a:pt x="3437" y="855"/>
                    <a:pt x="3371" y="855"/>
                  </a:cubicBezTo>
                  <a:cubicBezTo>
                    <a:pt x="3295" y="855"/>
                    <a:pt x="3218" y="824"/>
                    <a:pt x="3151" y="756"/>
                  </a:cubicBezTo>
                  <a:cubicBezTo>
                    <a:pt x="2993" y="599"/>
                    <a:pt x="2804" y="536"/>
                    <a:pt x="2615" y="441"/>
                  </a:cubicBezTo>
                  <a:cubicBezTo>
                    <a:pt x="2458" y="410"/>
                    <a:pt x="2363" y="252"/>
                    <a:pt x="2363" y="126"/>
                  </a:cubicBezTo>
                  <a:lnTo>
                    <a:pt x="236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27985CC1-401F-6093-F6F6-4D8299CD5036}"/>
              </a:ext>
            </a:extLst>
          </p:cNvPr>
          <p:cNvCxnSpPr>
            <a:cxnSpLocks/>
          </p:cNvCxnSpPr>
          <p:nvPr/>
        </p:nvCxnSpPr>
        <p:spPr>
          <a:xfrm flipV="1">
            <a:off x="2633568" y="2682560"/>
            <a:ext cx="1501552" cy="1386132"/>
          </a:xfrm>
          <a:prstGeom prst="straightConnector1">
            <a:avLst/>
          </a:prstGeom>
          <a:ln>
            <a:solidFill>
              <a:srgbClr val="000000">
                <a:alpha val="98824"/>
              </a:srgbClr>
            </a:solidFill>
            <a:tailEnd type="triangle"/>
          </a:ln>
          <a:effectLst>
            <a:outerShdw blurRad="1270000" dist="2540000" dir="21540000" algn="ctr" rotWithShape="0">
              <a:srgbClr val="000000">
                <a:alpha val="0"/>
              </a:srgb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A501247C-1D2B-9A90-CA2C-8CD3EB5E43DA}"/>
              </a:ext>
            </a:extLst>
          </p:cNvPr>
          <p:cNvCxnSpPr>
            <a:cxnSpLocks/>
          </p:cNvCxnSpPr>
          <p:nvPr/>
        </p:nvCxnSpPr>
        <p:spPr>
          <a:xfrm flipH="1" flipV="1">
            <a:off x="5385447" y="2682560"/>
            <a:ext cx="1452356" cy="1410326"/>
          </a:xfrm>
          <a:prstGeom prst="straightConnector1">
            <a:avLst/>
          </a:prstGeom>
          <a:ln>
            <a:solidFill>
              <a:srgbClr val="000000">
                <a:alpha val="98824"/>
              </a:srgbClr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6291BD98-EA67-EB25-76FC-A1A40C670239}"/>
              </a:ext>
            </a:extLst>
          </p:cNvPr>
          <p:cNvCxnSpPr>
            <a:cxnSpLocks/>
          </p:cNvCxnSpPr>
          <p:nvPr/>
        </p:nvCxnSpPr>
        <p:spPr>
          <a:xfrm flipV="1">
            <a:off x="4729885" y="2895005"/>
            <a:ext cx="0" cy="1093671"/>
          </a:xfrm>
          <a:prstGeom prst="straightConnector1">
            <a:avLst/>
          </a:prstGeom>
          <a:ln>
            <a:solidFill>
              <a:srgbClr val="000000">
                <a:alpha val="98824"/>
              </a:srgbClr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35" name="Grafik 34" descr="Ein Bild, das Grafiken, Schrift, Grafikdesign, Screenshot enthält.&#10;&#10;Automatisch generierte Beschreibung">
            <a:extLst>
              <a:ext uri="{FF2B5EF4-FFF2-40B4-BE49-F238E27FC236}">
                <a16:creationId xmlns:a16="http://schemas.microsoft.com/office/drawing/2014/main" id="{C23A178B-9BF9-19ED-C53C-FF0CE1DC2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3887" y="4724972"/>
            <a:ext cx="1340113" cy="41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9577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481;p37">
            <a:extLst>
              <a:ext uri="{FF2B5EF4-FFF2-40B4-BE49-F238E27FC236}">
                <a16:creationId xmlns:a16="http://schemas.microsoft.com/office/drawing/2014/main" id="{341629EA-81E5-75F6-77D7-80F40FE5E2EF}"/>
              </a:ext>
            </a:extLst>
          </p:cNvPr>
          <p:cNvSpPr/>
          <p:nvPr/>
        </p:nvSpPr>
        <p:spPr>
          <a:xfrm rot="1799054">
            <a:off x="2926614" y="1652048"/>
            <a:ext cx="3290771" cy="2435179"/>
          </a:xfrm>
          <a:custGeom>
            <a:avLst/>
            <a:gdLst/>
            <a:ahLst/>
            <a:cxnLst/>
            <a:rect l="l" t="t" r="r" b="b"/>
            <a:pathLst>
              <a:path w="49852" h="37093" extrusionOk="0">
                <a:moveTo>
                  <a:pt x="27103" y="0"/>
                </a:moveTo>
                <a:cubicBezTo>
                  <a:pt x="22256" y="0"/>
                  <a:pt x="17336" y="1522"/>
                  <a:pt x="13404" y="4557"/>
                </a:cubicBezTo>
                <a:cubicBezTo>
                  <a:pt x="5622" y="10558"/>
                  <a:pt x="1" y="24707"/>
                  <a:pt x="8085" y="32711"/>
                </a:cubicBezTo>
                <a:cubicBezTo>
                  <a:pt x="11180" y="35777"/>
                  <a:pt x="15588" y="37092"/>
                  <a:pt x="19994" y="37092"/>
                </a:cubicBezTo>
                <a:cubicBezTo>
                  <a:pt x="21294" y="37092"/>
                  <a:pt x="22593" y="36978"/>
                  <a:pt x="23858" y="36760"/>
                </a:cubicBezTo>
                <a:cubicBezTo>
                  <a:pt x="35086" y="34807"/>
                  <a:pt x="49851" y="26829"/>
                  <a:pt x="45895" y="13243"/>
                </a:cubicBezTo>
                <a:cubicBezTo>
                  <a:pt x="43523" y="5108"/>
                  <a:pt x="36593" y="744"/>
                  <a:pt x="29125" y="89"/>
                </a:cubicBezTo>
                <a:cubicBezTo>
                  <a:pt x="28454" y="30"/>
                  <a:pt x="27779" y="0"/>
                  <a:pt x="27103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dirty="0"/>
          </a:p>
        </p:txBody>
      </p:sp>
      <p:sp>
        <p:nvSpPr>
          <p:cNvPr id="10" name="Google Shape;714;p43">
            <a:extLst>
              <a:ext uri="{FF2B5EF4-FFF2-40B4-BE49-F238E27FC236}">
                <a16:creationId xmlns:a16="http://schemas.microsoft.com/office/drawing/2014/main" id="{273745CE-40B8-2191-2816-7DB36AD9CD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200" dirty="0">
                <a:solidFill>
                  <a:schemeClr val="accent2"/>
                </a:solidFill>
              </a:rPr>
              <a:t>Federated</a:t>
            </a:r>
            <a:r>
              <a:rPr lang="en-US" dirty="0">
                <a:solidFill>
                  <a:schemeClr val="accent2"/>
                </a:solidFill>
              </a:rPr>
              <a:t> Worker</a:t>
            </a:r>
            <a:endParaRPr dirty="0">
              <a:solidFill>
                <a:schemeClr val="accent2"/>
              </a:solidFill>
            </a:endParaRPr>
          </a:p>
        </p:txBody>
      </p:sp>
      <p:grpSp>
        <p:nvGrpSpPr>
          <p:cNvPr id="7" name="Google Shape;8740;p84">
            <a:extLst>
              <a:ext uri="{FF2B5EF4-FFF2-40B4-BE49-F238E27FC236}">
                <a16:creationId xmlns:a16="http://schemas.microsoft.com/office/drawing/2014/main" id="{9A112748-5512-8563-3189-D1167444AF48}"/>
              </a:ext>
            </a:extLst>
          </p:cNvPr>
          <p:cNvGrpSpPr/>
          <p:nvPr/>
        </p:nvGrpSpPr>
        <p:grpSpPr>
          <a:xfrm>
            <a:off x="3426190" y="2413017"/>
            <a:ext cx="1052087" cy="913240"/>
            <a:chOff x="-28462125" y="3199700"/>
            <a:chExt cx="298550" cy="259150"/>
          </a:xfrm>
          <a:solidFill>
            <a:schemeClr val="accent1"/>
          </a:solidFill>
        </p:grpSpPr>
        <p:sp>
          <p:nvSpPr>
            <p:cNvPr id="9" name="Google Shape;8741;p84">
              <a:extLst>
                <a:ext uri="{FF2B5EF4-FFF2-40B4-BE49-F238E27FC236}">
                  <a16:creationId xmlns:a16="http://schemas.microsoft.com/office/drawing/2014/main" id="{D9907908-C2C9-4D96-0FE6-80872D4AFEFE}"/>
                </a:ext>
              </a:extLst>
            </p:cNvPr>
            <p:cNvSpPr/>
            <p:nvPr/>
          </p:nvSpPr>
          <p:spPr>
            <a:xfrm>
              <a:off x="-28459750" y="3284775"/>
              <a:ext cx="296175" cy="104775"/>
            </a:xfrm>
            <a:custGeom>
              <a:avLst/>
              <a:gdLst/>
              <a:ahLst/>
              <a:cxnLst/>
              <a:rect l="l" t="t" r="r" b="b"/>
              <a:pathLst>
                <a:path w="11847" h="4191" extrusionOk="0">
                  <a:moveTo>
                    <a:pt x="5230" y="0"/>
                  </a:moveTo>
                  <a:cubicBezTo>
                    <a:pt x="5073" y="0"/>
                    <a:pt x="4947" y="63"/>
                    <a:pt x="4915" y="189"/>
                  </a:cubicBezTo>
                  <a:lnTo>
                    <a:pt x="4096" y="2080"/>
                  </a:lnTo>
                  <a:lnTo>
                    <a:pt x="347" y="2080"/>
                  </a:lnTo>
                  <a:cubicBezTo>
                    <a:pt x="158" y="2080"/>
                    <a:pt x="0" y="2237"/>
                    <a:pt x="0" y="2426"/>
                  </a:cubicBezTo>
                  <a:cubicBezTo>
                    <a:pt x="0" y="2615"/>
                    <a:pt x="158" y="2773"/>
                    <a:pt x="347" y="2773"/>
                  </a:cubicBezTo>
                  <a:lnTo>
                    <a:pt x="4316" y="2773"/>
                  </a:lnTo>
                  <a:cubicBezTo>
                    <a:pt x="4411" y="2773"/>
                    <a:pt x="4505" y="2710"/>
                    <a:pt x="4600" y="2584"/>
                  </a:cubicBezTo>
                  <a:lnTo>
                    <a:pt x="5199" y="1292"/>
                  </a:lnTo>
                  <a:lnTo>
                    <a:pt x="6238" y="3970"/>
                  </a:lnTo>
                  <a:cubicBezTo>
                    <a:pt x="6301" y="4096"/>
                    <a:pt x="6396" y="4159"/>
                    <a:pt x="6522" y="4191"/>
                  </a:cubicBezTo>
                  <a:lnTo>
                    <a:pt x="6553" y="4191"/>
                  </a:lnTo>
                  <a:cubicBezTo>
                    <a:pt x="6679" y="4191"/>
                    <a:pt x="6805" y="4127"/>
                    <a:pt x="6868" y="4033"/>
                  </a:cubicBezTo>
                  <a:lnTo>
                    <a:pt x="7624" y="2836"/>
                  </a:lnTo>
                  <a:lnTo>
                    <a:pt x="11500" y="2836"/>
                  </a:lnTo>
                  <a:cubicBezTo>
                    <a:pt x="11689" y="2836"/>
                    <a:pt x="11846" y="2678"/>
                    <a:pt x="11846" y="2458"/>
                  </a:cubicBezTo>
                  <a:cubicBezTo>
                    <a:pt x="11846" y="2269"/>
                    <a:pt x="11689" y="2111"/>
                    <a:pt x="11500" y="2111"/>
                  </a:cubicBezTo>
                  <a:lnTo>
                    <a:pt x="7435" y="2111"/>
                  </a:lnTo>
                  <a:cubicBezTo>
                    <a:pt x="7309" y="2111"/>
                    <a:pt x="7183" y="2206"/>
                    <a:pt x="7120" y="2269"/>
                  </a:cubicBezTo>
                  <a:lnTo>
                    <a:pt x="6648" y="3056"/>
                  </a:lnTo>
                  <a:lnTo>
                    <a:pt x="5545" y="221"/>
                  </a:lnTo>
                  <a:cubicBezTo>
                    <a:pt x="5514" y="95"/>
                    <a:pt x="5388" y="0"/>
                    <a:pt x="52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742;p84">
              <a:extLst>
                <a:ext uri="{FF2B5EF4-FFF2-40B4-BE49-F238E27FC236}">
                  <a16:creationId xmlns:a16="http://schemas.microsoft.com/office/drawing/2014/main" id="{37DA31AF-2C45-ACB4-B4B0-3C599A8E3200}"/>
                </a:ext>
              </a:extLst>
            </p:cNvPr>
            <p:cNvSpPr/>
            <p:nvPr/>
          </p:nvSpPr>
          <p:spPr>
            <a:xfrm>
              <a:off x="-28462125" y="3199700"/>
              <a:ext cx="295400" cy="125275"/>
            </a:xfrm>
            <a:custGeom>
              <a:avLst/>
              <a:gdLst/>
              <a:ahLst/>
              <a:cxnLst/>
              <a:rect l="l" t="t" r="r" b="b"/>
              <a:pathLst>
                <a:path w="11816" h="5011" extrusionOk="0">
                  <a:moveTo>
                    <a:pt x="3151" y="1"/>
                  </a:moveTo>
                  <a:cubicBezTo>
                    <a:pt x="1387" y="1"/>
                    <a:pt x="1" y="1419"/>
                    <a:pt x="1" y="3277"/>
                  </a:cubicBezTo>
                  <a:cubicBezTo>
                    <a:pt x="1" y="3876"/>
                    <a:pt x="158" y="4349"/>
                    <a:pt x="442" y="4821"/>
                  </a:cubicBezTo>
                  <a:lnTo>
                    <a:pt x="3655" y="4821"/>
                  </a:lnTo>
                  <a:lnTo>
                    <a:pt x="4285" y="3340"/>
                  </a:lnTo>
                  <a:cubicBezTo>
                    <a:pt x="4443" y="2994"/>
                    <a:pt x="4821" y="2773"/>
                    <a:pt x="5199" y="2710"/>
                  </a:cubicBezTo>
                  <a:cubicBezTo>
                    <a:pt x="5672" y="2710"/>
                    <a:pt x="6018" y="2994"/>
                    <a:pt x="6176" y="3403"/>
                  </a:cubicBezTo>
                  <a:lnTo>
                    <a:pt x="6806" y="5010"/>
                  </a:lnTo>
                  <a:cubicBezTo>
                    <a:pt x="6963" y="4884"/>
                    <a:pt x="7215" y="4821"/>
                    <a:pt x="7404" y="4821"/>
                  </a:cubicBezTo>
                  <a:lnTo>
                    <a:pt x="11374" y="4821"/>
                  </a:lnTo>
                  <a:cubicBezTo>
                    <a:pt x="11626" y="4349"/>
                    <a:pt x="11815" y="3813"/>
                    <a:pt x="11815" y="3277"/>
                  </a:cubicBezTo>
                  <a:cubicBezTo>
                    <a:pt x="11815" y="1419"/>
                    <a:pt x="10429" y="1"/>
                    <a:pt x="8665" y="1"/>
                  </a:cubicBezTo>
                  <a:cubicBezTo>
                    <a:pt x="7247" y="1"/>
                    <a:pt x="6396" y="977"/>
                    <a:pt x="5924" y="1860"/>
                  </a:cubicBezTo>
                  <a:cubicBezTo>
                    <a:pt x="5451" y="977"/>
                    <a:pt x="4537" y="1"/>
                    <a:pt x="31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743;p84">
              <a:extLst>
                <a:ext uri="{FF2B5EF4-FFF2-40B4-BE49-F238E27FC236}">
                  <a16:creationId xmlns:a16="http://schemas.microsoft.com/office/drawing/2014/main" id="{5094710E-E9EC-8E42-7BE0-A9A60B8C062A}"/>
                </a:ext>
              </a:extLst>
            </p:cNvPr>
            <p:cNvSpPr/>
            <p:nvPr/>
          </p:nvSpPr>
          <p:spPr>
            <a:xfrm>
              <a:off x="-28405400" y="3360375"/>
              <a:ext cx="186675" cy="98475"/>
            </a:xfrm>
            <a:custGeom>
              <a:avLst/>
              <a:gdLst/>
              <a:ahLst/>
              <a:cxnLst/>
              <a:rect l="l" t="t" r="r" b="b"/>
              <a:pathLst>
                <a:path w="7467" h="3939" extrusionOk="0">
                  <a:moveTo>
                    <a:pt x="2962" y="1"/>
                  </a:moveTo>
                  <a:cubicBezTo>
                    <a:pt x="2773" y="284"/>
                    <a:pt x="2458" y="442"/>
                    <a:pt x="2111" y="442"/>
                  </a:cubicBezTo>
                  <a:lnTo>
                    <a:pt x="0" y="442"/>
                  </a:lnTo>
                  <a:cubicBezTo>
                    <a:pt x="158" y="599"/>
                    <a:pt x="347" y="757"/>
                    <a:pt x="536" y="914"/>
                  </a:cubicBezTo>
                  <a:cubicBezTo>
                    <a:pt x="1449" y="1734"/>
                    <a:pt x="2426" y="2647"/>
                    <a:pt x="3434" y="3813"/>
                  </a:cubicBezTo>
                  <a:cubicBezTo>
                    <a:pt x="3529" y="3907"/>
                    <a:pt x="3592" y="3939"/>
                    <a:pt x="3718" y="3939"/>
                  </a:cubicBezTo>
                  <a:cubicBezTo>
                    <a:pt x="3844" y="3939"/>
                    <a:pt x="3907" y="3907"/>
                    <a:pt x="4001" y="3813"/>
                  </a:cubicBezTo>
                  <a:cubicBezTo>
                    <a:pt x="4978" y="2584"/>
                    <a:pt x="6018" y="1734"/>
                    <a:pt x="6900" y="914"/>
                  </a:cubicBezTo>
                  <a:cubicBezTo>
                    <a:pt x="7120" y="757"/>
                    <a:pt x="7278" y="599"/>
                    <a:pt x="7467" y="442"/>
                  </a:cubicBezTo>
                  <a:lnTo>
                    <a:pt x="5860" y="442"/>
                  </a:lnTo>
                  <a:lnTo>
                    <a:pt x="5293" y="1324"/>
                  </a:lnTo>
                  <a:cubicBezTo>
                    <a:pt x="5104" y="1639"/>
                    <a:pt x="4789" y="1860"/>
                    <a:pt x="4379" y="1860"/>
                  </a:cubicBezTo>
                  <a:lnTo>
                    <a:pt x="4316" y="1860"/>
                  </a:lnTo>
                  <a:cubicBezTo>
                    <a:pt x="3907" y="1797"/>
                    <a:pt x="3592" y="1576"/>
                    <a:pt x="3434" y="1167"/>
                  </a:cubicBezTo>
                  <a:lnTo>
                    <a:pt x="29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10328;p87">
            <a:extLst>
              <a:ext uri="{FF2B5EF4-FFF2-40B4-BE49-F238E27FC236}">
                <a16:creationId xmlns:a16="http://schemas.microsoft.com/office/drawing/2014/main" id="{1FA8F5E7-779E-757A-0FF1-4907A9EBB0DB}"/>
              </a:ext>
            </a:extLst>
          </p:cNvPr>
          <p:cNvGrpSpPr/>
          <p:nvPr/>
        </p:nvGrpSpPr>
        <p:grpSpPr>
          <a:xfrm>
            <a:off x="4624392" y="2373160"/>
            <a:ext cx="1053711" cy="1053711"/>
            <a:chOff x="-44512325" y="3176075"/>
            <a:chExt cx="300900" cy="300900"/>
          </a:xfrm>
          <a:solidFill>
            <a:schemeClr val="accent1"/>
          </a:solidFill>
        </p:grpSpPr>
        <p:sp>
          <p:nvSpPr>
            <p:cNvPr id="21" name="Google Shape;10329;p87">
              <a:extLst>
                <a:ext uri="{FF2B5EF4-FFF2-40B4-BE49-F238E27FC236}">
                  <a16:creationId xmlns:a16="http://schemas.microsoft.com/office/drawing/2014/main" id="{3F5C6257-0AF6-B6E4-2157-E9B72F37B8E3}"/>
                </a:ext>
              </a:extLst>
            </p:cNvPr>
            <p:cNvSpPr/>
            <p:nvPr/>
          </p:nvSpPr>
          <p:spPr>
            <a:xfrm>
              <a:off x="-44512325" y="3176075"/>
              <a:ext cx="300900" cy="300900"/>
            </a:xfrm>
            <a:custGeom>
              <a:avLst/>
              <a:gdLst/>
              <a:ahLst/>
              <a:cxnLst/>
              <a:rect l="l" t="t" r="r" b="b"/>
              <a:pathLst>
                <a:path w="12036" h="12036" extrusionOk="0">
                  <a:moveTo>
                    <a:pt x="3246" y="2868"/>
                  </a:moveTo>
                  <a:cubicBezTo>
                    <a:pt x="3435" y="2868"/>
                    <a:pt x="3592" y="3025"/>
                    <a:pt x="3592" y="3246"/>
                  </a:cubicBezTo>
                  <a:cubicBezTo>
                    <a:pt x="3592" y="3435"/>
                    <a:pt x="3435" y="3592"/>
                    <a:pt x="3246" y="3592"/>
                  </a:cubicBezTo>
                  <a:cubicBezTo>
                    <a:pt x="3057" y="3592"/>
                    <a:pt x="2899" y="3435"/>
                    <a:pt x="2899" y="3246"/>
                  </a:cubicBezTo>
                  <a:cubicBezTo>
                    <a:pt x="2899" y="3025"/>
                    <a:pt x="3057" y="2868"/>
                    <a:pt x="3246" y="2868"/>
                  </a:cubicBezTo>
                  <a:close/>
                  <a:moveTo>
                    <a:pt x="8854" y="2868"/>
                  </a:moveTo>
                  <a:cubicBezTo>
                    <a:pt x="9043" y="2868"/>
                    <a:pt x="9200" y="3025"/>
                    <a:pt x="9200" y="3246"/>
                  </a:cubicBezTo>
                  <a:cubicBezTo>
                    <a:pt x="9200" y="3435"/>
                    <a:pt x="9043" y="3592"/>
                    <a:pt x="8854" y="3592"/>
                  </a:cubicBezTo>
                  <a:cubicBezTo>
                    <a:pt x="8665" y="3592"/>
                    <a:pt x="8507" y="3435"/>
                    <a:pt x="8507" y="3246"/>
                  </a:cubicBezTo>
                  <a:cubicBezTo>
                    <a:pt x="8507" y="3025"/>
                    <a:pt x="8665" y="2868"/>
                    <a:pt x="8854" y="2868"/>
                  </a:cubicBezTo>
                  <a:close/>
                  <a:moveTo>
                    <a:pt x="6774" y="3277"/>
                  </a:moveTo>
                  <a:cubicBezTo>
                    <a:pt x="6963" y="3277"/>
                    <a:pt x="7121" y="3435"/>
                    <a:pt x="7121" y="3624"/>
                  </a:cubicBezTo>
                  <a:lnTo>
                    <a:pt x="7121" y="3876"/>
                  </a:lnTo>
                  <a:cubicBezTo>
                    <a:pt x="7247" y="3907"/>
                    <a:pt x="7341" y="3970"/>
                    <a:pt x="7467" y="4065"/>
                  </a:cubicBezTo>
                  <a:lnTo>
                    <a:pt x="7656" y="3939"/>
                  </a:lnTo>
                  <a:cubicBezTo>
                    <a:pt x="7706" y="3919"/>
                    <a:pt x="7766" y="3908"/>
                    <a:pt x="7825" y="3908"/>
                  </a:cubicBezTo>
                  <a:cubicBezTo>
                    <a:pt x="7955" y="3908"/>
                    <a:pt x="8086" y="3957"/>
                    <a:pt x="8129" y="4065"/>
                  </a:cubicBezTo>
                  <a:lnTo>
                    <a:pt x="8854" y="5294"/>
                  </a:lnTo>
                  <a:cubicBezTo>
                    <a:pt x="8917" y="5451"/>
                    <a:pt x="8885" y="5672"/>
                    <a:pt x="8728" y="5735"/>
                  </a:cubicBezTo>
                  <a:lnTo>
                    <a:pt x="8539" y="5861"/>
                  </a:lnTo>
                  <a:lnTo>
                    <a:pt x="8539" y="6270"/>
                  </a:lnTo>
                  <a:lnTo>
                    <a:pt x="8728" y="6396"/>
                  </a:lnTo>
                  <a:cubicBezTo>
                    <a:pt x="8885" y="6459"/>
                    <a:pt x="8980" y="6711"/>
                    <a:pt x="8854" y="6869"/>
                  </a:cubicBezTo>
                  <a:lnTo>
                    <a:pt x="8129" y="8066"/>
                  </a:lnTo>
                  <a:cubicBezTo>
                    <a:pt x="8043" y="8174"/>
                    <a:pt x="7927" y="8222"/>
                    <a:pt x="7812" y="8222"/>
                  </a:cubicBezTo>
                  <a:cubicBezTo>
                    <a:pt x="7759" y="8222"/>
                    <a:pt x="7706" y="8212"/>
                    <a:pt x="7656" y="8192"/>
                  </a:cubicBezTo>
                  <a:lnTo>
                    <a:pt x="7467" y="8066"/>
                  </a:lnTo>
                  <a:cubicBezTo>
                    <a:pt x="7341" y="8160"/>
                    <a:pt x="7215" y="8223"/>
                    <a:pt x="7121" y="8255"/>
                  </a:cubicBezTo>
                  <a:lnTo>
                    <a:pt x="7121" y="8507"/>
                  </a:lnTo>
                  <a:cubicBezTo>
                    <a:pt x="7121" y="8696"/>
                    <a:pt x="6963" y="8854"/>
                    <a:pt x="6774" y="8854"/>
                  </a:cubicBezTo>
                  <a:lnTo>
                    <a:pt x="5357" y="8854"/>
                  </a:lnTo>
                  <a:cubicBezTo>
                    <a:pt x="5136" y="8854"/>
                    <a:pt x="4978" y="8696"/>
                    <a:pt x="4978" y="8507"/>
                  </a:cubicBezTo>
                  <a:lnTo>
                    <a:pt x="4978" y="8255"/>
                  </a:lnTo>
                  <a:cubicBezTo>
                    <a:pt x="4884" y="8223"/>
                    <a:pt x="4758" y="8160"/>
                    <a:pt x="4632" y="8066"/>
                  </a:cubicBezTo>
                  <a:lnTo>
                    <a:pt x="4443" y="8192"/>
                  </a:lnTo>
                  <a:cubicBezTo>
                    <a:pt x="4393" y="8212"/>
                    <a:pt x="4334" y="8222"/>
                    <a:pt x="4274" y="8222"/>
                  </a:cubicBezTo>
                  <a:cubicBezTo>
                    <a:pt x="4145" y="8222"/>
                    <a:pt x="4013" y="8174"/>
                    <a:pt x="3970" y="8066"/>
                  </a:cubicBezTo>
                  <a:lnTo>
                    <a:pt x="3246" y="6869"/>
                  </a:lnTo>
                  <a:cubicBezTo>
                    <a:pt x="3183" y="6680"/>
                    <a:pt x="3214" y="6459"/>
                    <a:pt x="3372" y="6396"/>
                  </a:cubicBezTo>
                  <a:lnTo>
                    <a:pt x="3561" y="6270"/>
                  </a:lnTo>
                  <a:lnTo>
                    <a:pt x="3561" y="5861"/>
                  </a:lnTo>
                  <a:lnTo>
                    <a:pt x="3372" y="5735"/>
                  </a:lnTo>
                  <a:cubicBezTo>
                    <a:pt x="3214" y="5672"/>
                    <a:pt x="3151" y="5420"/>
                    <a:pt x="3246" y="5294"/>
                  </a:cubicBezTo>
                  <a:lnTo>
                    <a:pt x="3970" y="4065"/>
                  </a:lnTo>
                  <a:cubicBezTo>
                    <a:pt x="4013" y="3958"/>
                    <a:pt x="4142" y="3880"/>
                    <a:pt x="4270" y="3880"/>
                  </a:cubicBezTo>
                  <a:cubicBezTo>
                    <a:pt x="4331" y="3880"/>
                    <a:pt x="4392" y="3898"/>
                    <a:pt x="4443" y="3939"/>
                  </a:cubicBezTo>
                  <a:lnTo>
                    <a:pt x="4632" y="4065"/>
                  </a:lnTo>
                  <a:cubicBezTo>
                    <a:pt x="4758" y="3970"/>
                    <a:pt x="4884" y="3907"/>
                    <a:pt x="4978" y="3876"/>
                  </a:cubicBezTo>
                  <a:lnTo>
                    <a:pt x="4978" y="3624"/>
                  </a:lnTo>
                  <a:cubicBezTo>
                    <a:pt x="4978" y="3435"/>
                    <a:pt x="5136" y="3277"/>
                    <a:pt x="5357" y="3277"/>
                  </a:cubicBezTo>
                  <a:close/>
                  <a:moveTo>
                    <a:pt x="3246" y="8475"/>
                  </a:moveTo>
                  <a:cubicBezTo>
                    <a:pt x="3435" y="8475"/>
                    <a:pt x="3592" y="8633"/>
                    <a:pt x="3592" y="8822"/>
                  </a:cubicBezTo>
                  <a:cubicBezTo>
                    <a:pt x="3592" y="9043"/>
                    <a:pt x="3435" y="9169"/>
                    <a:pt x="3246" y="9169"/>
                  </a:cubicBezTo>
                  <a:cubicBezTo>
                    <a:pt x="3057" y="9169"/>
                    <a:pt x="2899" y="9011"/>
                    <a:pt x="2899" y="8822"/>
                  </a:cubicBezTo>
                  <a:cubicBezTo>
                    <a:pt x="2899" y="8633"/>
                    <a:pt x="3057" y="8475"/>
                    <a:pt x="3246" y="8475"/>
                  </a:cubicBezTo>
                  <a:close/>
                  <a:moveTo>
                    <a:pt x="8854" y="8475"/>
                  </a:moveTo>
                  <a:cubicBezTo>
                    <a:pt x="9043" y="8475"/>
                    <a:pt x="9200" y="8633"/>
                    <a:pt x="9200" y="8822"/>
                  </a:cubicBezTo>
                  <a:cubicBezTo>
                    <a:pt x="9200" y="9043"/>
                    <a:pt x="9043" y="9169"/>
                    <a:pt x="8854" y="9169"/>
                  </a:cubicBezTo>
                  <a:cubicBezTo>
                    <a:pt x="8665" y="9169"/>
                    <a:pt x="8507" y="9011"/>
                    <a:pt x="8507" y="8822"/>
                  </a:cubicBezTo>
                  <a:cubicBezTo>
                    <a:pt x="8507" y="8633"/>
                    <a:pt x="8665" y="8475"/>
                    <a:pt x="8854" y="8475"/>
                  </a:cubicBezTo>
                  <a:close/>
                  <a:moveTo>
                    <a:pt x="3183" y="1"/>
                  </a:moveTo>
                  <a:cubicBezTo>
                    <a:pt x="2994" y="1"/>
                    <a:pt x="2836" y="158"/>
                    <a:pt x="2836" y="347"/>
                  </a:cubicBezTo>
                  <a:lnTo>
                    <a:pt x="2836" y="1418"/>
                  </a:lnTo>
                  <a:lnTo>
                    <a:pt x="2458" y="1418"/>
                  </a:lnTo>
                  <a:cubicBezTo>
                    <a:pt x="1891" y="1418"/>
                    <a:pt x="1418" y="1891"/>
                    <a:pt x="1418" y="2490"/>
                  </a:cubicBezTo>
                  <a:lnTo>
                    <a:pt x="1418" y="2836"/>
                  </a:lnTo>
                  <a:lnTo>
                    <a:pt x="347" y="2836"/>
                  </a:lnTo>
                  <a:cubicBezTo>
                    <a:pt x="158" y="2836"/>
                    <a:pt x="1" y="2994"/>
                    <a:pt x="1" y="3183"/>
                  </a:cubicBezTo>
                  <a:cubicBezTo>
                    <a:pt x="1" y="3372"/>
                    <a:pt x="158" y="3529"/>
                    <a:pt x="347" y="3529"/>
                  </a:cubicBezTo>
                  <a:lnTo>
                    <a:pt x="1418" y="3529"/>
                  </a:lnTo>
                  <a:lnTo>
                    <a:pt x="1418" y="4254"/>
                  </a:lnTo>
                  <a:lnTo>
                    <a:pt x="347" y="4254"/>
                  </a:lnTo>
                  <a:cubicBezTo>
                    <a:pt x="158" y="4254"/>
                    <a:pt x="1" y="4411"/>
                    <a:pt x="1" y="4600"/>
                  </a:cubicBezTo>
                  <a:cubicBezTo>
                    <a:pt x="1" y="4821"/>
                    <a:pt x="158" y="4978"/>
                    <a:pt x="347" y="4978"/>
                  </a:cubicBezTo>
                  <a:lnTo>
                    <a:pt x="1418" y="4978"/>
                  </a:lnTo>
                  <a:lnTo>
                    <a:pt x="1418" y="5672"/>
                  </a:lnTo>
                  <a:lnTo>
                    <a:pt x="347" y="5672"/>
                  </a:lnTo>
                  <a:cubicBezTo>
                    <a:pt x="158" y="5672"/>
                    <a:pt x="1" y="5829"/>
                    <a:pt x="1" y="6018"/>
                  </a:cubicBezTo>
                  <a:cubicBezTo>
                    <a:pt x="1" y="6239"/>
                    <a:pt x="158" y="6396"/>
                    <a:pt x="347" y="6396"/>
                  </a:cubicBezTo>
                  <a:lnTo>
                    <a:pt x="1418" y="6396"/>
                  </a:lnTo>
                  <a:lnTo>
                    <a:pt x="1418" y="7089"/>
                  </a:lnTo>
                  <a:lnTo>
                    <a:pt x="347" y="7089"/>
                  </a:lnTo>
                  <a:cubicBezTo>
                    <a:pt x="158" y="7089"/>
                    <a:pt x="1" y="7247"/>
                    <a:pt x="1" y="7436"/>
                  </a:cubicBezTo>
                  <a:cubicBezTo>
                    <a:pt x="1" y="7656"/>
                    <a:pt x="158" y="7814"/>
                    <a:pt x="347" y="7814"/>
                  </a:cubicBezTo>
                  <a:lnTo>
                    <a:pt x="1418" y="7814"/>
                  </a:lnTo>
                  <a:lnTo>
                    <a:pt x="1418" y="8507"/>
                  </a:lnTo>
                  <a:lnTo>
                    <a:pt x="347" y="8507"/>
                  </a:lnTo>
                  <a:cubicBezTo>
                    <a:pt x="158" y="8507"/>
                    <a:pt x="1" y="8665"/>
                    <a:pt x="1" y="8854"/>
                  </a:cubicBezTo>
                  <a:cubicBezTo>
                    <a:pt x="1" y="9074"/>
                    <a:pt x="158" y="9232"/>
                    <a:pt x="347" y="9232"/>
                  </a:cubicBezTo>
                  <a:lnTo>
                    <a:pt x="1418" y="9232"/>
                  </a:lnTo>
                  <a:lnTo>
                    <a:pt x="1418" y="9578"/>
                  </a:lnTo>
                  <a:cubicBezTo>
                    <a:pt x="1418" y="10177"/>
                    <a:pt x="1891" y="10618"/>
                    <a:pt x="2458" y="10618"/>
                  </a:cubicBezTo>
                  <a:lnTo>
                    <a:pt x="2836" y="10618"/>
                  </a:lnTo>
                  <a:lnTo>
                    <a:pt x="2836" y="11689"/>
                  </a:lnTo>
                  <a:cubicBezTo>
                    <a:pt x="2836" y="11878"/>
                    <a:pt x="2994" y="12036"/>
                    <a:pt x="3183" y="12036"/>
                  </a:cubicBezTo>
                  <a:cubicBezTo>
                    <a:pt x="3372" y="12036"/>
                    <a:pt x="3529" y="11878"/>
                    <a:pt x="3529" y="11689"/>
                  </a:cubicBezTo>
                  <a:lnTo>
                    <a:pt x="3529" y="10618"/>
                  </a:lnTo>
                  <a:lnTo>
                    <a:pt x="4254" y="10618"/>
                  </a:lnTo>
                  <a:lnTo>
                    <a:pt x="4254" y="11689"/>
                  </a:lnTo>
                  <a:cubicBezTo>
                    <a:pt x="4254" y="11878"/>
                    <a:pt x="4411" y="12036"/>
                    <a:pt x="4600" y="12036"/>
                  </a:cubicBezTo>
                  <a:cubicBezTo>
                    <a:pt x="4789" y="12036"/>
                    <a:pt x="4947" y="11878"/>
                    <a:pt x="4947" y="11689"/>
                  </a:cubicBezTo>
                  <a:lnTo>
                    <a:pt x="4947" y="10618"/>
                  </a:lnTo>
                  <a:lnTo>
                    <a:pt x="5672" y="10618"/>
                  </a:lnTo>
                  <a:lnTo>
                    <a:pt x="5672" y="11689"/>
                  </a:lnTo>
                  <a:cubicBezTo>
                    <a:pt x="5672" y="11878"/>
                    <a:pt x="5829" y="12036"/>
                    <a:pt x="6018" y="12036"/>
                  </a:cubicBezTo>
                  <a:cubicBezTo>
                    <a:pt x="6207" y="12036"/>
                    <a:pt x="6365" y="11878"/>
                    <a:pt x="6365" y="11689"/>
                  </a:cubicBezTo>
                  <a:lnTo>
                    <a:pt x="6365" y="10618"/>
                  </a:lnTo>
                  <a:lnTo>
                    <a:pt x="7089" y="10618"/>
                  </a:lnTo>
                  <a:lnTo>
                    <a:pt x="7089" y="11689"/>
                  </a:lnTo>
                  <a:cubicBezTo>
                    <a:pt x="7089" y="11878"/>
                    <a:pt x="7247" y="12036"/>
                    <a:pt x="7436" y="12036"/>
                  </a:cubicBezTo>
                  <a:cubicBezTo>
                    <a:pt x="7625" y="12036"/>
                    <a:pt x="7782" y="11878"/>
                    <a:pt x="7782" y="11689"/>
                  </a:cubicBezTo>
                  <a:lnTo>
                    <a:pt x="7782" y="10618"/>
                  </a:lnTo>
                  <a:lnTo>
                    <a:pt x="8507" y="10618"/>
                  </a:lnTo>
                  <a:lnTo>
                    <a:pt x="8507" y="11689"/>
                  </a:lnTo>
                  <a:cubicBezTo>
                    <a:pt x="8507" y="11878"/>
                    <a:pt x="8665" y="12036"/>
                    <a:pt x="8854" y="12036"/>
                  </a:cubicBezTo>
                  <a:cubicBezTo>
                    <a:pt x="9043" y="12036"/>
                    <a:pt x="9200" y="11878"/>
                    <a:pt x="9200" y="11689"/>
                  </a:cubicBezTo>
                  <a:lnTo>
                    <a:pt x="9200" y="10618"/>
                  </a:lnTo>
                  <a:lnTo>
                    <a:pt x="9547" y="10618"/>
                  </a:lnTo>
                  <a:cubicBezTo>
                    <a:pt x="10145" y="10618"/>
                    <a:pt x="10618" y="10177"/>
                    <a:pt x="10618" y="9578"/>
                  </a:cubicBezTo>
                  <a:lnTo>
                    <a:pt x="10618" y="9232"/>
                  </a:lnTo>
                  <a:lnTo>
                    <a:pt x="11689" y="9232"/>
                  </a:lnTo>
                  <a:cubicBezTo>
                    <a:pt x="11878" y="9232"/>
                    <a:pt x="12036" y="9074"/>
                    <a:pt x="12036" y="8854"/>
                  </a:cubicBezTo>
                  <a:cubicBezTo>
                    <a:pt x="12036" y="8665"/>
                    <a:pt x="11878" y="8507"/>
                    <a:pt x="11689" y="8507"/>
                  </a:cubicBezTo>
                  <a:lnTo>
                    <a:pt x="10618" y="8507"/>
                  </a:lnTo>
                  <a:lnTo>
                    <a:pt x="10618" y="7814"/>
                  </a:lnTo>
                  <a:lnTo>
                    <a:pt x="11689" y="7814"/>
                  </a:lnTo>
                  <a:cubicBezTo>
                    <a:pt x="11878" y="7814"/>
                    <a:pt x="12036" y="7656"/>
                    <a:pt x="12036" y="7436"/>
                  </a:cubicBezTo>
                  <a:cubicBezTo>
                    <a:pt x="12036" y="7247"/>
                    <a:pt x="11878" y="7089"/>
                    <a:pt x="11689" y="7089"/>
                  </a:cubicBezTo>
                  <a:lnTo>
                    <a:pt x="10618" y="7089"/>
                  </a:lnTo>
                  <a:lnTo>
                    <a:pt x="10618" y="6396"/>
                  </a:lnTo>
                  <a:lnTo>
                    <a:pt x="11689" y="6396"/>
                  </a:lnTo>
                  <a:cubicBezTo>
                    <a:pt x="11878" y="6396"/>
                    <a:pt x="12036" y="6239"/>
                    <a:pt x="12036" y="6018"/>
                  </a:cubicBezTo>
                  <a:cubicBezTo>
                    <a:pt x="12036" y="5829"/>
                    <a:pt x="11878" y="5672"/>
                    <a:pt x="11689" y="5672"/>
                  </a:cubicBezTo>
                  <a:lnTo>
                    <a:pt x="10618" y="5672"/>
                  </a:lnTo>
                  <a:lnTo>
                    <a:pt x="10618" y="4978"/>
                  </a:lnTo>
                  <a:lnTo>
                    <a:pt x="11689" y="4978"/>
                  </a:lnTo>
                  <a:cubicBezTo>
                    <a:pt x="11878" y="4978"/>
                    <a:pt x="12036" y="4821"/>
                    <a:pt x="12036" y="4600"/>
                  </a:cubicBezTo>
                  <a:cubicBezTo>
                    <a:pt x="12036" y="4411"/>
                    <a:pt x="11878" y="4254"/>
                    <a:pt x="11689" y="4254"/>
                  </a:cubicBezTo>
                  <a:lnTo>
                    <a:pt x="10618" y="4254"/>
                  </a:lnTo>
                  <a:lnTo>
                    <a:pt x="10618" y="3529"/>
                  </a:lnTo>
                  <a:lnTo>
                    <a:pt x="11689" y="3529"/>
                  </a:lnTo>
                  <a:cubicBezTo>
                    <a:pt x="11878" y="3529"/>
                    <a:pt x="12036" y="3372"/>
                    <a:pt x="12036" y="3183"/>
                  </a:cubicBezTo>
                  <a:cubicBezTo>
                    <a:pt x="12036" y="2994"/>
                    <a:pt x="11878" y="2836"/>
                    <a:pt x="11689" y="2836"/>
                  </a:cubicBezTo>
                  <a:lnTo>
                    <a:pt x="10618" y="2836"/>
                  </a:lnTo>
                  <a:lnTo>
                    <a:pt x="10618" y="2490"/>
                  </a:lnTo>
                  <a:cubicBezTo>
                    <a:pt x="10618" y="1891"/>
                    <a:pt x="10145" y="1418"/>
                    <a:pt x="9547" y="1418"/>
                  </a:cubicBezTo>
                  <a:lnTo>
                    <a:pt x="9200" y="1418"/>
                  </a:lnTo>
                  <a:lnTo>
                    <a:pt x="9200" y="347"/>
                  </a:lnTo>
                  <a:cubicBezTo>
                    <a:pt x="9200" y="158"/>
                    <a:pt x="9043" y="1"/>
                    <a:pt x="8854" y="1"/>
                  </a:cubicBezTo>
                  <a:cubicBezTo>
                    <a:pt x="8665" y="1"/>
                    <a:pt x="8507" y="158"/>
                    <a:pt x="8507" y="347"/>
                  </a:cubicBezTo>
                  <a:lnTo>
                    <a:pt x="8507" y="1418"/>
                  </a:lnTo>
                  <a:lnTo>
                    <a:pt x="7782" y="1418"/>
                  </a:lnTo>
                  <a:lnTo>
                    <a:pt x="7782" y="347"/>
                  </a:lnTo>
                  <a:cubicBezTo>
                    <a:pt x="7782" y="158"/>
                    <a:pt x="7625" y="1"/>
                    <a:pt x="7436" y="1"/>
                  </a:cubicBezTo>
                  <a:cubicBezTo>
                    <a:pt x="7247" y="1"/>
                    <a:pt x="7089" y="158"/>
                    <a:pt x="7089" y="347"/>
                  </a:cubicBezTo>
                  <a:lnTo>
                    <a:pt x="7089" y="1418"/>
                  </a:lnTo>
                  <a:lnTo>
                    <a:pt x="6365" y="1418"/>
                  </a:lnTo>
                  <a:lnTo>
                    <a:pt x="6365" y="347"/>
                  </a:lnTo>
                  <a:cubicBezTo>
                    <a:pt x="6365" y="158"/>
                    <a:pt x="6207" y="1"/>
                    <a:pt x="6018" y="1"/>
                  </a:cubicBezTo>
                  <a:cubicBezTo>
                    <a:pt x="5829" y="1"/>
                    <a:pt x="5672" y="158"/>
                    <a:pt x="5672" y="347"/>
                  </a:cubicBezTo>
                  <a:lnTo>
                    <a:pt x="5672" y="1418"/>
                  </a:lnTo>
                  <a:lnTo>
                    <a:pt x="4947" y="1418"/>
                  </a:lnTo>
                  <a:lnTo>
                    <a:pt x="4947" y="347"/>
                  </a:lnTo>
                  <a:cubicBezTo>
                    <a:pt x="4947" y="158"/>
                    <a:pt x="4789" y="1"/>
                    <a:pt x="4600" y="1"/>
                  </a:cubicBezTo>
                  <a:cubicBezTo>
                    <a:pt x="4411" y="1"/>
                    <a:pt x="4254" y="158"/>
                    <a:pt x="4254" y="347"/>
                  </a:cubicBezTo>
                  <a:lnTo>
                    <a:pt x="4254" y="1418"/>
                  </a:lnTo>
                  <a:lnTo>
                    <a:pt x="3529" y="1418"/>
                  </a:lnTo>
                  <a:lnTo>
                    <a:pt x="3529" y="347"/>
                  </a:lnTo>
                  <a:cubicBezTo>
                    <a:pt x="3529" y="158"/>
                    <a:pt x="3372" y="1"/>
                    <a:pt x="3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330;p87">
              <a:extLst>
                <a:ext uri="{FF2B5EF4-FFF2-40B4-BE49-F238E27FC236}">
                  <a16:creationId xmlns:a16="http://schemas.microsoft.com/office/drawing/2014/main" id="{CB3F6BF6-F7FF-A8F8-691C-67CD69A2F722}"/>
                </a:ext>
              </a:extLst>
            </p:cNvPr>
            <p:cNvSpPr/>
            <p:nvPr/>
          </p:nvSpPr>
          <p:spPr>
            <a:xfrm>
              <a:off x="-44369750" y="3317850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0331;p87">
              <a:extLst>
                <a:ext uri="{FF2B5EF4-FFF2-40B4-BE49-F238E27FC236}">
                  <a16:creationId xmlns:a16="http://schemas.microsoft.com/office/drawing/2014/main" id="{9FB4E712-FA07-C8D0-2DD0-B1D0A27E89A6}"/>
                </a:ext>
              </a:extLst>
            </p:cNvPr>
            <p:cNvSpPr/>
            <p:nvPr/>
          </p:nvSpPr>
          <p:spPr>
            <a:xfrm>
              <a:off x="-44411500" y="3275325"/>
              <a:ext cx="100825" cy="102400"/>
            </a:xfrm>
            <a:custGeom>
              <a:avLst/>
              <a:gdLst/>
              <a:ahLst/>
              <a:cxnLst/>
              <a:rect l="l" t="t" r="r" b="b"/>
              <a:pathLst>
                <a:path w="4033" h="4096" extrusionOk="0">
                  <a:moveTo>
                    <a:pt x="2017" y="1008"/>
                  </a:moveTo>
                  <a:cubicBezTo>
                    <a:pt x="2615" y="1008"/>
                    <a:pt x="3088" y="1481"/>
                    <a:pt x="3088" y="2048"/>
                  </a:cubicBezTo>
                  <a:cubicBezTo>
                    <a:pt x="3088" y="2647"/>
                    <a:pt x="2615" y="3119"/>
                    <a:pt x="2017" y="3119"/>
                  </a:cubicBezTo>
                  <a:cubicBezTo>
                    <a:pt x="1418" y="3119"/>
                    <a:pt x="945" y="2647"/>
                    <a:pt x="945" y="2048"/>
                  </a:cubicBezTo>
                  <a:cubicBezTo>
                    <a:pt x="945" y="1481"/>
                    <a:pt x="1418" y="1008"/>
                    <a:pt x="2017" y="1008"/>
                  </a:cubicBezTo>
                  <a:close/>
                  <a:moveTo>
                    <a:pt x="1670" y="0"/>
                  </a:moveTo>
                  <a:lnTo>
                    <a:pt x="1670" y="126"/>
                  </a:lnTo>
                  <a:cubicBezTo>
                    <a:pt x="1670" y="284"/>
                    <a:pt x="1576" y="410"/>
                    <a:pt x="1418" y="441"/>
                  </a:cubicBezTo>
                  <a:cubicBezTo>
                    <a:pt x="1229" y="536"/>
                    <a:pt x="1040" y="630"/>
                    <a:pt x="882" y="756"/>
                  </a:cubicBezTo>
                  <a:cubicBezTo>
                    <a:pt x="809" y="811"/>
                    <a:pt x="725" y="845"/>
                    <a:pt x="643" y="845"/>
                  </a:cubicBezTo>
                  <a:cubicBezTo>
                    <a:pt x="584" y="845"/>
                    <a:pt x="526" y="828"/>
                    <a:pt x="473" y="788"/>
                  </a:cubicBezTo>
                  <a:lnTo>
                    <a:pt x="347" y="725"/>
                  </a:lnTo>
                  <a:lnTo>
                    <a:pt x="0" y="1324"/>
                  </a:lnTo>
                  <a:lnTo>
                    <a:pt x="126" y="1387"/>
                  </a:lnTo>
                  <a:cubicBezTo>
                    <a:pt x="252" y="1481"/>
                    <a:pt x="315" y="1639"/>
                    <a:pt x="284" y="1733"/>
                  </a:cubicBezTo>
                  <a:cubicBezTo>
                    <a:pt x="252" y="1985"/>
                    <a:pt x="252" y="2143"/>
                    <a:pt x="284" y="2363"/>
                  </a:cubicBezTo>
                  <a:cubicBezTo>
                    <a:pt x="315" y="2521"/>
                    <a:pt x="252" y="2647"/>
                    <a:pt x="126" y="2741"/>
                  </a:cubicBezTo>
                  <a:lnTo>
                    <a:pt x="0" y="2804"/>
                  </a:lnTo>
                  <a:lnTo>
                    <a:pt x="347" y="3403"/>
                  </a:lnTo>
                  <a:lnTo>
                    <a:pt x="473" y="3308"/>
                  </a:lnTo>
                  <a:cubicBezTo>
                    <a:pt x="518" y="3286"/>
                    <a:pt x="566" y="3276"/>
                    <a:pt x="616" y="3276"/>
                  </a:cubicBezTo>
                  <a:cubicBezTo>
                    <a:pt x="707" y="3276"/>
                    <a:pt x="801" y="3310"/>
                    <a:pt x="882" y="3371"/>
                  </a:cubicBezTo>
                  <a:cubicBezTo>
                    <a:pt x="1040" y="3529"/>
                    <a:pt x="1229" y="3592"/>
                    <a:pt x="1418" y="3686"/>
                  </a:cubicBezTo>
                  <a:cubicBezTo>
                    <a:pt x="1576" y="3718"/>
                    <a:pt x="1670" y="3875"/>
                    <a:pt x="1670" y="4001"/>
                  </a:cubicBezTo>
                  <a:lnTo>
                    <a:pt x="1670" y="4096"/>
                  </a:lnTo>
                  <a:lnTo>
                    <a:pt x="2363" y="4096"/>
                  </a:lnTo>
                  <a:lnTo>
                    <a:pt x="2363" y="4001"/>
                  </a:lnTo>
                  <a:cubicBezTo>
                    <a:pt x="2363" y="3844"/>
                    <a:pt x="2458" y="3718"/>
                    <a:pt x="2615" y="3686"/>
                  </a:cubicBezTo>
                  <a:cubicBezTo>
                    <a:pt x="2804" y="3592"/>
                    <a:pt x="2993" y="3466"/>
                    <a:pt x="3151" y="3371"/>
                  </a:cubicBezTo>
                  <a:cubicBezTo>
                    <a:pt x="3232" y="3310"/>
                    <a:pt x="3327" y="3276"/>
                    <a:pt x="3417" y="3276"/>
                  </a:cubicBezTo>
                  <a:cubicBezTo>
                    <a:pt x="3467" y="3276"/>
                    <a:pt x="3516" y="3286"/>
                    <a:pt x="3560" y="3308"/>
                  </a:cubicBezTo>
                  <a:lnTo>
                    <a:pt x="3686" y="3403"/>
                  </a:lnTo>
                  <a:lnTo>
                    <a:pt x="4033" y="2804"/>
                  </a:lnTo>
                  <a:lnTo>
                    <a:pt x="3907" y="2741"/>
                  </a:lnTo>
                  <a:cubicBezTo>
                    <a:pt x="3781" y="2647"/>
                    <a:pt x="3718" y="2489"/>
                    <a:pt x="3749" y="2363"/>
                  </a:cubicBezTo>
                  <a:cubicBezTo>
                    <a:pt x="3781" y="2143"/>
                    <a:pt x="3781" y="1985"/>
                    <a:pt x="3749" y="1733"/>
                  </a:cubicBezTo>
                  <a:cubicBezTo>
                    <a:pt x="3718" y="1576"/>
                    <a:pt x="3781" y="1481"/>
                    <a:pt x="3907" y="1387"/>
                  </a:cubicBezTo>
                  <a:lnTo>
                    <a:pt x="4033" y="1324"/>
                  </a:lnTo>
                  <a:lnTo>
                    <a:pt x="3686" y="725"/>
                  </a:lnTo>
                  <a:lnTo>
                    <a:pt x="3560" y="788"/>
                  </a:lnTo>
                  <a:cubicBezTo>
                    <a:pt x="3502" y="832"/>
                    <a:pt x="3437" y="855"/>
                    <a:pt x="3371" y="855"/>
                  </a:cubicBezTo>
                  <a:cubicBezTo>
                    <a:pt x="3295" y="855"/>
                    <a:pt x="3218" y="824"/>
                    <a:pt x="3151" y="756"/>
                  </a:cubicBezTo>
                  <a:cubicBezTo>
                    <a:pt x="2993" y="599"/>
                    <a:pt x="2804" y="536"/>
                    <a:pt x="2615" y="441"/>
                  </a:cubicBezTo>
                  <a:cubicBezTo>
                    <a:pt x="2458" y="410"/>
                    <a:pt x="2363" y="252"/>
                    <a:pt x="2363" y="126"/>
                  </a:cubicBezTo>
                  <a:lnTo>
                    <a:pt x="236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715;p43">
            <a:extLst>
              <a:ext uri="{FF2B5EF4-FFF2-40B4-BE49-F238E27FC236}">
                <a16:creationId xmlns:a16="http://schemas.microsoft.com/office/drawing/2014/main" id="{2B7AC0E5-6DEC-8C76-4108-81FEDF62B9F9}"/>
              </a:ext>
            </a:extLst>
          </p:cNvPr>
          <p:cNvSpPr txBox="1">
            <a:spLocks/>
          </p:cNvSpPr>
          <p:nvPr/>
        </p:nvSpPr>
        <p:spPr>
          <a:xfrm>
            <a:off x="1827276" y="2685654"/>
            <a:ext cx="755777" cy="367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400" b="0" i="0" u="none" strike="noStrike" cap="none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400" b="0" i="0" u="none" strike="noStrike" cap="none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400" b="0" i="0" u="none" strike="noStrike" cap="none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400" b="0" i="0" u="none" strike="noStrike" cap="none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400" b="0" i="0" u="none" strike="noStrike" cap="none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400" b="0" i="0" u="none" strike="noStrike" cap="none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400" b="0" i="0" u="none" strike="noStrike" cap="none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400" b="0" i="0" u="none" strike="noStrike" cap="none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400" b="0" i="0" u="none" strike="noStrike" cap="none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l"/>
            <a:r>
              <a:rPr lang="de-DE" dirty="0">
                <a:solidFill>
                  <a:schemeClr val="accent1"/>
                </a:solidFill>
              </a:rPr>
              <a:t>Daten</a:t>
            </a:r>
          </a:p>
        </p:txBody>
      </p:sp>
      <p:sp>
        <p:nvSpPr>
          <p:cNvPr id="37" name="Google Shape;715;p43">
            <a:extLst>
              <a:ext uri="{FF2B5EF4-FFF2-40B4-BE49-F238E27FC236}">
                <a16:creationId xmlns:a16="http://schemas.microsoft.com/office/drawing/2014/main" id="{8FA55F88-5129-CDCC-C7EA-EC764310EF58}"/>
              </a:ext>
            </a:extLst>
          </p:cNvPr>
          <p:cNvSpPr txBox="1">
            <a:spLocks/>
          </p:cNvSpPr>
          <p:nvPr/>
        </p:nvSpPr>
        <p:spPr>
          <a:xfrm>
            <a:off x="5853809" y="1575129"/>
            <a:ext cx="1558709" cy="347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400" b="0" i="0" u="none" strike="noStrike" cap="none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400" b="0" i="0" u="none" strike="noStrike" cap="none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400" b="0" i="0" u="none" strike="noStrike" cap="none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400" b="0" i="0" u="none" strike="noStrike" cap="none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400" b="0" i="0" u="none" strike="noStrike" cap="none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400" b="0" i="0" u="none" strike="noStrike" cap="none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400" b="0" i="0" u="none" strike="noStrike" cap="none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400" b="0" i="0" u="none" strike="noStrike" cap="none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400" b="0" i="0" u="none" strike="noStrike" cap="none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l"/>
            <a:r>
              <a:rPr lang="de-DE" dirty="0">
                <a:solidFill>
                  <a:schemeClr val="accent1"/>
                </a:solidFill>
              </a:rPr>
              <a:t>Agent / </a:t>
            </a:r>
            <a:r>
              <a:rPr lang="de-DE" dirty="0" err="1">
                <a:solidFill>
                  <a:schemeClr val="accent1"/>
                </a:solidFill>
              </a:rPr>
              <a:t>Worker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38" name="Google Shape;715;p43">
            <a:extLst>
              <a:ext uri="{FF2B5EF4-FFF2-40B4-BE49-F238E27FC236}">
                <a16:creationId xmlns:a16="http://schemas.microsoft.com/office/drawing/2014/main" id="{E9813544-664A-0AB1-097A-13C3FBC44EF2}"/>
              </a:ext>
            </a:extLst>
          </p:cNvPr>
          <p:cNvSpPr txBox="1">
            <a:spLocks/>
          </p:cNvSpPr>
          <p:nvPr/>
        </p:nvSpPr>
        <p:spPr>
          <a:xfrm>
            <a:off x="6168744" y="3212906"/>
            <a:ext cx="2523003" cy="347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400" b="0" i="0" u="none" strike="noStrike" cap="none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400" b="0" i="0" u="none" strike="noStrike" cap="none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400" b="0" i="0" u="none" strike="noStrike" cap="none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400" b="0" i="0" u="none" strike="noStrike" cap="none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400" b="0" i="0" u="none" strike="noStrike" cap="none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400" b="0" i="0" u="none" strike="noStrike" cap="none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400" b="0" i="0" u="none" strike="noStrike" cap="none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400" b="0" i="0" u="none" strike="noStrike" cap="none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400" b="0" i="0" u="none" strike="noStrike" cap="none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l"/>
            <a:r>
              <a:rPr lang="de-DE" b="1" dirty="0">
                <a:solidFill>
                  <a:schemeClr val="accent1"/>
                </a:solidFill>
              </a:rPr>
              <a:t>Signaturen fürs Training</a:t>
            </a:r>
          </a:p>
        </p:txBody>
      </p:sp>
      <p:sp>
        <p:nvSpPr>
          <p:cNvPr id="39" name="Google Shape;715;p43">
            <a:extLst>
              <a:ext uri="{FF2B5EF4-FFF2-40B4-BE49-F238E27FC236}">
                <a16:creationId xmlns:a16="http://schemas.microsoft.com/office/drawing/2014/main" id="{336AFD68-B248-4871-0FA9-626899203707}"/>
              </a:ext>
            </a:extLst>
          </p:cNvPr>
          <p:cNvSpPr txBox="1">
            <a:spLocks/>
          </p:cNvSpPr>
          <p:nvPr/>
        </p:nvSpPr>
        <p:spPr>
          <a:xfrm>
            <a:off x="6479761" y="2386065"/>
            <a:ext cx="932758" cy="347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400" b="0" i="0" u="none" strike="noStrike" cap="none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400" b="0" i="0" u="none" strike="noStrike" cap="none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400" b="0" i="0" u="none" strike="noStrike" cap="none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400" b="0" i="0" u="none" strike="noStrike" cap="none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400" b="0" i="0" u="none" strike="noStrike" cap="none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400" b="0" i="0" u="none" strike="noStrike" cap="none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400" b="0" i="0" u="none" strike="noStrike" cap="none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400" b="0" i="0" u="none" strike="noStrike" cap="none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400" b="0" i="0" u="none" strike="noStrike" cap="none">
                <a:solidFill>
                  <a:srgbClr val="0258A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l"/>
            <a:r>
              <a:rPr lang="de-DE" dirty="0">
                <a:solidFill>
                  <a:schemeClr val="accent1"/>
                </a:solidFill>
              </a:rPr>
              <a:t>Modell</a:t>
            </a:r>
          </a:p>
        </p:txBody>
      </p:sp>
      <p:pic>
        <p:nvPicPr>
          <p:cNvPr id="40" name="Grafik 39" descr="Ein Bild, das Grafiken, Schrift, Grafikdesign, Screenshot enthält.&#10;&#10;Automatisch generierte Beschreibung">
            <a:extLst>
              <a:ext uri="{FF2B5EF4-FFF2-40B4-BE49-F238E27FC236}">
                <a16:creationId xmlns:a16="http://schemas.microsoft.com/office/drawing/2014/main" id="{3C6E3638-9D75-0C99-AE88-D123755A2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3887" y="4724972"/>
            <a:ext cx="1340113" cy="41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0905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4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dirty="0" err="1">
                <a:solidFill>
                  <a:schemeClr val="accent2"/>
                </a:solidFill>
              </a:rPr>
              <a:t>Signaturen</a:t>
            </a:r>
            <a:r>
              <a:rPr lang="en-US" dirty="0">
                <a:solidFill>
                  <a:schemeClr val="accent2"/>
                </a:solidFill>
              </a:rPr>
              <a:t> für Federated Learning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3" name="Google Shape;1602;p62">
            <a:extLst>
              <a:ext uri="{FF2B5EF4-FFF2-40B4-BE49-F238E27FC236}">
                <a16:creationId xmlns:a16="http://schemas.microsoft.com/office/drawing/2014/main" id="{CBC3F2AF-A925-B116-C450-A6ACAEE07495}"/>
              </a:ext>
            </a:extLst>
          </p:cNvPr>
          <p:cNvSpPr/>
          <p:nvPr/>
        </p:nvSpPr>
        <p:spPr>
          <a:xfrm rot="-5400000">
            <a:off x="3591795" y="1713833"/>
            <a:ext cx="2174058" cy="2311508"/>
          </a:xfrm>
          <a:custGeom>
            <a:avLst/>
            <a:gdLst/>
            <a:ahLst/>
            <a:cxnLst/>
            <a:rect l="l" t="t" r="r" b="b"/>
            <a:pathLst>
              <a:path w="36409" h="39300" extrusionOk="0">
                <a:moveTo>
                  <a:pt x="9000" y="1"/>
                </a:moveTo>
                <a:cubicBezTo>
                  <a:pt x="7677" y="1"/>
                  <a:pt x="6409" y="150"/>
                  <a:pt x="5254" y="503"/>
                </a:cubicBezTo>
                <a:cubicBezTo>
                  <a:pt x="2607" y="1316"/>
                  <a:pt x="630" y="3255"/>
                  <a:pt x="328" y="7066"/>
                </a:cubicBezTo>
                <a:cubicBezTo>
                  <a:pt x="1" y="11089"/>
                  <a:pt x="1599" y="15334"/>
                  <a:pt x="2621" y="19159"/>
                </a:cubicBezTo>
                <a:cubicBezTo>
                  <a:pt x="4075" y="24622"/>
                  <a:pt x="1023" y="31632"/>
                  <a:pt x="4677" y="36439"/>
                </a:cubicBezTo>
                <a:cubicBezTo>
                  <a:pt x="6244" y="38503"/>
                  <a:pt x="8737" y="39299"/>
                  <a:pt x="11525" y="39299"/>
                </a:cubicBezTo>
                <a:cubicBezTo>
                  <a:pt x="16968" y="39299"/>
                  <a:pt x="23532" y="36262"/>
                  <a:pt x="26504" y="33688"/>
                </a:cubicBezTo>
                <a:cubicBezTo>
                  <a:pt x="32754" y="28304"/>
                  <a:pt x="36408" y="18295"/>
                  <a:pt x="31837" y="10906"/>
                </a:cubicBezTo>
                <a:cubicBezTo>
                  <a:pt x="29412" y="6988"/>
                  <a:pt x="25365" y="4289"/>
                  <a:pt x="21054" y="2678"/>
                </a:cubicBezTo>
                <a:cubicBezTo>
                  <a:pt x="17671" y="1421"/>
                  <a:pt x="13077" y="1"/>
                  <a:pt x="90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14;p62">
            <a:extLst>
              <a:ext uri="{FF2B5EF4-FFF2-40B4-BE49-F238E27FC236}">
                <a16:creationId xmlns:a16="http://schemas.microsoft.com/office/drawing/2014/main" id="{49CE2042-F9D6-DB57-382B-45685BF34880}"/>
              </a:ext>
            </a:extLst>
          </p:cNvPr>
          <p:cNvSpPr txBox="1"/>
          <p:nvPr/>
        </p:nvSpPr>
        <p:spPr>
          <a:xfrm>
            <a:off x="6076972" y="2060246"/>
            <a:ext cx="1147668" cy="580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2"/>
                </a:solidFill>
                <a:latin typeface="Kanit"/>
                <a:ea typeface="Kanit"/>
                <a:cs typeface="Kanit"/>
                <a:sym typeface="Kanit"/>
              </a:rPr>
              <a:t>Label</a:t>
            </a:r>
            <a:endParaRPr sz="2400" b="1" dirty="0">
              <a:solidFill>
                <a:schemeClr val="dk2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2" name="Google Shape;723;p43">
            <a:extLst>
              <a:ext uri="{FF2B5EF4-FFF2-40B4-BE49-F238E27FC236}">
                <a16:creationId xmlns:a16="http://schemas.microsoft.com/office/drawing/2014/main" id="{A5A4AD6A-2E1F-3AAD-ABED-EF88CDDBF027}"/>
              </a:ext>
            </a:extLst>
          </p:cNvPr>
          <p:cNvSpPr/>
          <p:nvPr/>
        </p:nvSpPr>
        <p:spPr>
          <a:xfrm>
            <a:off x="2207637" y="1910757"/>
            <a:ext cx="998411" cy="742880"/>
          </a:xfrm>
          <a:custGeom>
            <a:avLst/>
            <a:gdLst/>
            <a:ahLst/>
            <a:cxnLst/>
            <a:rect l="l" t="t" r="r" b="b"/>
            <a:pathLst>
              <a:path w="49852" h="37093" extrusionOk="0">
                <a:moveTo>
                  <a:pt x="27103" y="0"/>
                </a:moveTo>
                <a:cubicBezTo>
                  <a:pt x="22256" y="0"/>
                  <a:pt x="17336" y="1522"/>
                  <a:pt x="13404" y="4557"/>
                </a:cubicBezTo>
                <a:cubicBezTo>
                  <a:pt x="5622" y="10558"/>
                  <a:pt x="1" y="24707"/>
                  <a:pt x="8085" y="32711"/>
                </a:cubicBezTo>
                <a:cubicBezTo>
                  <a:pt x="11180" y="35777"/>
                  <a:pt x="15588" y="37092"/>
                  <a:pt x="19994" y="37092"/>
                </a:cubicBezTo>
                <a:cubicBezTo>
                  <a:pt x="21294" y="37092"/>
                  <a:pt x="22593" y="36978"/>
                  <a:pt x="23858" y="36760"/>
                </a:cubicBezTo>
                <a:cubicBezTo>
                  <a:pt x="35086" y="34807"/>
                  <a:pt x="49851" y="26829"/>
                  <a:pt x="45895" y="13243"/>
                </a:cubicBezTo>
                <a:cubicBezTo>
                  <a:pt x="43523" y="5108"/>
                  <a:pt x="36593" y="744"/>
                  <a:pt x="29125" y="89"/>
                </a:cubicBezTo>
                <a:cubicBezTo>
                  <a:pt x="28454" y="30"/>
                  <a:pt x="27779" y="0"/>
                  <a:pt x="271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" name="Google Shape;1614;p62">
            <a:extLst>
              <a:ext uri="{FF2B5EF4-FFF2-40B4-BE49-F238E27FC236}">
                <a16:creationId xmlns:a16="http://schemas.microsoft.com/office/drawing/2014/main" id="{82AA5D6D-9C01-88B8-C333-1A0D6EC4ED5F}"/>
              </a:ext>
            </a:extLst>
          </p:cNvPr>
          <p:cNvSpPr txBox="1"/>
          <p:nvPr/>
        </p:nvSpPr>
        <p:spPr>
          <a:xfrm>
            <a:off x="2133008" y="1990999"/>
            <a:ext cx="1147668" cy="580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2"/>
                </a:solidFill>
                <a:latin typeface="Kanit"/>
                <a:ea typeface="Kanit"/>
                <a:cs typeface="Kanit"/>
                <a:sym typeface="Kanit"/>
              </a:rPr>
              <a:t>PPG</a:t>
            </a:r>
            <a:endParaRPr sz="2400" b="1" dirty="0">
              <a:solidFill>
                <a:schemeClr val="dk2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8" name="Google Shape;723;p43">
            <a:extLst>
              <a:ext uri="{FF2B5EF4-FFF2-40B4-BE49-F238E27FC236}">
                <a16:creationId xmlns:a16="http://schemas.microsoft.com/office/drawing/2014/main" id="{07FD0E61-E53E-19AF-27C2-8F938F73C274}"/>
              </a:ext>
            </a:extLst>
          </p:cNvPr>
          <p:cNvSpPr/>
          <p:nvPr/>
        </p:nvSpPr>
        <p:spPr>
          <a:xfrm>
            <a:off x="6193232" y="2629587"/>
            <a:ext cx="998411" cy="742880"/>
          </a:xfrm>
          <a:custGeom>
            <a:avLst/>
            <a:gdLst/>
            <a:ahLst/>
            <a:cxnLst/>
            <a:rect l="l" t="t" r="r" b="b"/>
            <a:pathLst>
              <a:path w="49852" h="37093" extrusionOk="0">
                <a:moveTo>
                  <a:pt x="27103" y="0"/>
                </a:moveTo>
                <a:cubicBezTo>
                  <a:pt x="22256" y="0"/>
                  <a:pt x="17336" y="1522"/>
                  <a:pt x="13404" y="4557"/>
                </a:cubicBezTo>
                <a:cubicBezTo>
                  <a:pt x="5622" y="10558"/>
                  <a:pt x="1" y="24707"/>
                  <a:pt x="8085" y="32711"/>
                </a:cubicBezTo>
                <a:cubicBezTo>
                  <a:pt x="11180" y="35777"/>
                  <a:pt x="15588" y="37092"/>
                  <a:pt x="19994" y="37092"/>
                </a:cubicBezTo>
                <a:cubicBezTo>
                  <a:pt x="21294" y="37092"/>
                  <a:pt x="22593" y="36978"/>
                  <a:pt x="23858" y="36760"/>
                </a:cubicBezTo>
                <a:cubicBezTo>
                  <a:pt x="35086" y="34807"/>
                  <a:pt x="49851" y="26829"/>
                  <a:pt x="45895" y="13243"/>
                </a:cubicBezTo>
                <a:cubicBezTo>
                  <a:pt x="43523" y="5108"/>
                  <a:pt x="36593" y="744"/>
                  <a:pt x="29125" y="89"/>
                </a:cubicBezTo>
                <a:cubicBezTo>
                  <a:pt x="28454" y="30"/>
                  <a:pt x="27779" y="0"/>
                  <a:pt x="271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Google Shape;1614;p62">
            <a:extLst>
              <a:ext uri="{FF2B5EF4-FFF2-40B4-BE49-F238E27FC236}">
                <a16:creationId xmlns:a16="http://schemas.microsoft.com/office/drawing/2014/main" id="{62130A48-A765-8A06-5A4C-590B2A637785}"/>
              </a:ext>
            </a:extLst>
          </p:cNvPr>
          <p:cNvSpPr txBox="1"/>
          <p:nvPr/>
        </p:nvSpPr>
        <p:spPr>
          <a:xfrm>
            <a:off x="6118603" y="2710651"/>
            <a:ext cx="1147668" cy="580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2"/>
                </a:solidFill>
                <a:latin typeface="Kanit"/>
                <a:ea typeface="Kanit"/>
                <a:cs typeface="Kanit"/>
                <a:sym typeface="Kanit"/>
              </a:rPr>
              <a:t>Loss</a:t>
            </a:r>
            <a:endParaRPr b="1" dirty="0">
              <a:solidFill>
                <a:schemeClr val="dk2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FDD643CB-890F-704C-0099-CCA822521A35}"/>
              </a:ext>
            </a:extLst>
          </p:cNvPr>
          <p:cNvCxnSpPr>
            <a:cxnSpLocks/>
          </p:cNvCxnSpPr>
          <p:nvPr/>
        </p:nvCxnSpPr>
        <p:spPr>
          <a:xfrm>
            <a:off x="3151342" y="2350621"/>
            <a:ext cx="533285" cy="290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>
            <a:extLst>
              <a:ext uri="{FF2B5EF4-FFF2-40B4-BE49-F238E27FC236}">
                <a16:creationId xmlns:a16="http://schemas.microsoft.com/office/drawing/2014/main" id="{7B83568C-6E3F-0DC3-2501-3831CB8946AA}"/>
              </a:ext>
            </a:extLst>
          </p:cNvPr>
          <p:cNvCxnSpPr>
            <a:cxnSpLocks/>
          </p:cNvCxnSpPr>
          <p:nvPr/>
        </p:nvCxnSpPr>
        <p:spPr>
          <a:xfrm flipV="1">
            <a:off x="5834578" y="3000614"/>
            <a:ext cx="284025" cy="4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Google Shape;723;p43">
            <a:extLst>
              <a:ext uri="{FF2B5EF4-FFF2-40B4-BE49-F238E27FC236}">
                <a16:creationId xmlns:a16="http://schemas.microsoft.com/office/drawing/2014/main" id="{82F606E0-DF30-950B-8617-73739F95D96B}"/>
              </a:ext>
            </a:extLst>
          </p:cNvPr>
          <p:cNvSpPr/>
          <p:nvPr/>
        </p:nvSpPr>
        <p:spPr>
          <a:xfrm>
            <a:off x="2133008" y="3320101"/>
            <a:ext cx="998411" cy="742880"/>
          </a:xfrm>
          <a:custGeom>
            <a:avLst/>
            <a:gdLst/>
            <a:ahLst/>
            <a:cxnLst/>
            <a:rect l="l" t="t" r="r" b="b"/>
            <a:pathLst>
              <a:path w="49852" h="37093" extrusionOk="0">
                <a:moveTo>
                  <a:pt x="27103" y="0"/>
                </a:moveTo>
                <a:cubicBezTo>
                  <a:pt x="22256" y="0"/>
                  <a:pt x="17336" y="1522"/>
                  <a:pt x="13404" y="4557"/>
                </a:cubicBezTo>
                <a:cubicBezTo>
                  <a:pt x="5622" y="10558"/>
                  <a:pt x="1" y="24707"/>
                  <a:pt x="8085" y="32711"/>
                </a:cubicBezTo>
                <a:cubicBezTo>
                  <a:pt x="11180" y="35777"/>
                  <a:pt x="15588" y="37092"/>
                  <a:pt x="19994" y="37092"/>
                </a:cubicBezTo>
                <a:cubicBezTo>
                  <a:pt x="21294" y="37092"/>
                  <a:pt x="22593" y="36978"/>
                  <a:pt x="23858" y="36760"/>
                </a:cubicBezTo>
                <a:cubicBezTo>
                  <a:pt x="35086" y="34807"/>
                  <a:pt x="49851" y="26829"/>
                  <a:pt x="45895" y="13243"/>
                </a:cubicBezTo>
                <a:cubicBezTo>
                  <a:pt x="43523" y="5108"/>
                  <a:pt x="36593" y="744"/>
                  <a:pt x="29125" y="89"/>
                </a:cubicBezTo>
                <a:cubicBezTo>
                  <a:pt x="28454" y="30"/>
                  <a:pt x="27779" y="0"/>
                  <a:pt x="271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" name="Google Shape;1614;p62">
            <a:extLst>
              <a:ext uri="{FF2B5EF4-FFF2-40B4-BE49-F238E27FC236}">
                <a16:creationId xmlns:a16="http://schemas.microsoft.com/office/drawing/2014/main" id="{BF815A52-1B29-82FA-1458-3B579DFD5959}"/>
              </a:ext>
            </a:extLst>
          </p:cNvPr>
          <p:cNvSpPr txBox="1"/>
          <p:nvPr/>
        </p:nvSpPr>
        <p:spPr>
          <a:xfrm>
            <a:off x="2058379" y="3372467"/>
            <a:ext cx="1147668" cy="580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2"/>
                </a:solidFill>
                <a:latin typeface="Kanit"/>
                <a:ea typeface="Kanit"/>
                <a:cs typeface="Kanit"/>
                <a:sym typeface="Kanit"/>
              </a:rPr>
              <a:t>Class</a:t>
            </a:r>
            <a:endParaRPr sz="2400" b="1" dirty="0">
              <a:solidFill>
                <a:schemeClr val="dk2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id="{E3061F25-2BC1-BEC9-09FB-E8297BDC8EA3}"/>
              </a:ext>
            </a:extLst>
          </p:cNvPr>
          <p:cNvCxnSpPr>
            <a:cxnSpLocks/>
          </p:cNvCxnSpPr>
          <p:nvPr/>
        </p:nvCxnSpPr>
        <p:spPr>
          <a:xfrm flipV="1">
            <a:off x="3076713" y="3454354"/>
            <a:ext cx="446356" cy="1999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Google Shape;8945;p85">
            <a:extLst>
              <a:ext uri="{FF2B5EF4-FFF2-40B4-BE49-F238E27FC236}">
                <a16:creationId xmlns:a16="http://schemas.microsoft.com/office/drawing/2014/main" id="{E3A56800-A7D4-9091-7412-F53016CCFD0F}"/>
              </a:ext>
            </a:extLst>
          </p:cNvPr>
          <p:cNvSpPr/>
          <p:nvPr/>
        </p:nvSpPr>
        <p:spPr>
          <a:xfrm>
            <a:off x="4446640" y="2495809"/>
            <a:ext cx="464368" cy="464404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1614;p62">
            <a:extLst>
              <a:ext uri="{FF2B5EF4-FFF2-40B4-BE49-F238E27FC236}">
                <a16:creationId xmlns:a16="http://schemas.microsoft.com/office/drawing/2014/main" id="{CC0FC605-2436-FC78-0F75-2CD7CCBFBE09}"/>
              </a:ext>
            </a:extLst>
          </p:cNvPr>
          <p:cNvSpPr txBox="1"/>
          <p:nvPr/>
        </p:nvSpPr>
        <p:spPr>
          <a:xfrm>
            <a:off x="4139575" y="2869587"/>
            <a:ext cx="1078497" cy="404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2"/>
                </a:solidFill>
                <a:latin typeface="Kanit"/>
                <a:ea typeface="Kanit"/>
                <a:cs typeface="Kanit"/>
                <a:sym typeface="Kanit"/>
              </a:rPr>
              <a:t>Training</a:t>
            </a:r>
            <a:endParaRPr sz="2400" b="1" dirty="0">
              <a:solidFill>
                <a:schemeClr val="dk2"/>
              </a:solidFill>
              <a:latin typeface="Kanit"/>
              <a:ea typeface="Kanit"/>
              <a:cs typeface="Kanit"/>
              <a:sym typeface="Kanit"/>
            </a:endParaRPr>
          </a:p>
        </p:txBody>
      </p:sp>
      <p:pic>
        <p:nvPicPr>
          <p:cNvPr id="5" name="Grafik 4" descr="Ein Bild, das Grafiken, Schrift, Grafikdesign, Screenshot enthält.&#10;&#10;Automatisch generierte Beschreibung">
            <a:extLst>
              <a:ext uri="{FF2B5EF4-FFF2-40B4-BE49-F238E27FC236}">
                <a16:creationId xmlns:a16="http://schemas.microsoft.com/office/drawing/2014/main" id="{2D9E7F58-3AD4-5BC2-61F8-3A00B5C06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3887" y="4724972"/>
            <a:ext cx="1340113" cy="413888"/>
          </a:xfrm>
          <a:prstGeom prst="rect">
            <a:avLst/>
          </a:prstGeom>
        </p:spPr>
      </p:pic>
      <p:sp>
        <p:nvSpPr>
          <p:cNvPr id="6" name="Google Shape;723;p43">
            <a:extLst>
              <a:ext uri="{FF2B5EF4-FFF2-40B4-BE49-F238E27FC236}">
                <a16:creationId xmlns:a16="http://schemas.microsoft.com/office/drawing/2014/main" id="{B22C6CC6-5E07-D43D-2298-570062B20C59}"/>
              </a:ext>
            </a:extLst>
          </p:cNvPr>
          <p:cNvSpPr/>
          <p:nvPr/>
        </p:nvSpPr>
        <p:spPr>
          <a:xfrm>
            <a:off x="6882901" y="1539317"/>
            <a:ext cx="998411" cy="742880"/>
          </a:xfrm>
          <a:custGeom>
            <a:avLst/>
            <a:gdLst/>
            <a:ahLst/>
            <a:cxnLst/>
            <a:rect l="l" t="t" r="r" b="b"/>
            <a:pathLst>
              <a:path w="49852" h="37093" extrusionOk="0">
                <a:moveTo>
                  <a:pt x="27103" y="0"/>
                </a:moveTo>
                <a:cubicBezTo>
                  <a:pt x="22256" y="0"/>
                  <a:pt x="17336" y="1522"/>
                  <a:pt x="13404" y="4557"/>
                </a:cubicBezTo>
                <a:cubicBezTo>
                  <a:pt x="5622" y="10558"/>
                  <a:pt x="1" y="24707"/>
                  <a:pt x="8085" y="32711"/>
                </a:cubicBezTo>
                <a:cubicBezTo>
                  <a:pt x="11180" y="35777"/>
                  <a:pt x="15588" y="37092"/>
                  <a:pt x="19994" y="37092"/>
                </a:cubicBezTo>
                <a:cubicBezTo>
                  <a:pt x="21294" y="37092"/>
                  <a:pt x="22593" y="36978"/>
                  <a:pt x="23858" y="36760"/>
                </a:cubicBezTo>
                <a:cubicBezTo>
                  <a:pt x="35086" y="34807"/>
                  <a:pt x="49851" y="26829"/>
                  <a:pt x="45895" y="13243"/>
                </a:cubicBezTo>
                <a:cubicBezTo>
                  <a:pt x="43523" y="5108"/>
                  <a:pt x="36593" y="744"/>
                  <a:pt x="29125" y="89"/>
                </a:cubicBezTo>
                <a:cubicBezTo>
                  <a:pt x="28454" y="30"/>
                  <a:pt x="27779" y="0"/>
                  <a:pt x="271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Google Shape;1614;p62">
            <a:extLst>
              <a:ext uri="{FF2B5EF4-FFF2-40B4-BE49-F238E27FC236}">
                <a16:creationId xmlns:a16="http://schemas.microsoft.com/office/drawing/2014/main" id="{8CEB7F4D-D55A-5D4C-6936-AF8E6BD5B7CF}"/>
              </a:ext>
            </a:extLst>
          </p:cNvPr>
          <p:cNvSpPr txBox="1"/>
          <p:nvPr/>
        </p:nvSpPr>
        <p:spPr>
          <a:xfrm>
            <a:off x="6808272" y="1620381"/>
            <a:ext cx="1147668" cy="580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2"/>
                </a:solidFill>
                <a:latin typeface="Kanit"/>
                <a:ea typeface="Kanit"/>
                <a:cs typeface="Kanit"/>
                <a:sym typeface="Kanit"/>
              </a:rPr>
              <a:t>Weights</a:t>
            </a:r>
            <a:endParaRPr b="1" dirty="0">
              <a:solidFill>
                <a:schemeClr val="dk2"/>
              </a:solidFill>
              <a:latin typeface="Kanit"/>
              <a:ea typeface="Kanit"/>
              <a:cs typeface="Kanit"/>
              <a:sym typeface="Kanit"/>
            </a:endParaRPr>
          </a:p>
        </p:txBody>
      </p:sp>
    </p:spTree>
    <p:extLst>
      <p:ext uri="{BB962C8B-B14F-4D97-AF65-F5344CB8AC3E}">
        <p14:creationId xmlns:p14="http://schemas.microsoft.com/office/powerpoint/2010/main" val="306277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4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dirty="0" err="1">
                <a:solidFill>
                  <a:schemeClr val="accent2"/>
                </a:solidFill>
              </a:rPr>
              <a:t>Signaturen</a:t>
            </a:r>
            <a:r>
              <a:rPr lang="en-US" dirty="0">
                <a:solidFill>
                  <a:schemeClr val="accent2"/>
                </a:solidFill>
              </a:rPr>
              <a:t> für Federated Learning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F87F110-C570-BB1B-7D58-73C0F9D3FB5F}"/>
              </a:ext>
            </a:extLst>
          </p:cNvPr>
          <p:cNvSpPr txBox="1"/>
          <p:nvPr/>
        </p:nvSpPr>
        <p:spPr>
          <a:xfrm>
            <a:off x="731237" y="1663808"/>
            <a:ext cx="805388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dirty="0">
                <a:solidFill>
                  <a:srgbClr val="9E880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lang="de-DE" sz="1800" dirty="0" err="1">
                <a:solidFill>
                  <a:srgbClr val="9E880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tf.function</a:t>
            </a:r>
            <a:r>
              <a:rPr lang="de-DE" sz="1800" dirty="0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  <a:br>
              <a:rPr lang="de-DE" sz="1800" dirty="0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800" dirty="0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e-DE" sz="1800" dirty="0" err="1">
                <a:solidFill>
                  <a:srgbClr val="0033B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de-DE" sz="1800" dirty="0">
                <a:solidFill>
                  <a:srgbClr val="0033B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800" dirty="0">
                <a:solidFill>
                  <a:srgbClr val="0062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save</a:t>
            </a:r>
            <a:r>
              <a:rPr lang="de-DE" sz="1800" dirty="0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de-DE" sz="1800" dirty="0" err="1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checkpoint_path</a:t>
            </a:r>
            <a:r>
              <a:rPr lang="de-DE" sz="1800" dirty="0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  <a:br>
              <a:rPr lang="de-DE" sz="1800" dirty="0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800" dirty="0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de-DE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tensor_names</a:t>
            </a:r>
            <a:r>
              <a:rPr lang="de-DE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de-DE" sz="1800" dirty="0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 [</a:t>
            </a:r>
            <a:r>
              <a:rPr lang="de-DE" sz="1800" dirty="0" err="1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weight_names</a:t>
            </a:r>
            <a:r>
              <a:rPr lang="de-DE" sz="1800" dirty="0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800" dirty="0">
                <a:solidFill>
                  <a:srgbClr val="0033B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 </a:t>
            </a:r>
            <a:r>
              <a:rPr lang="de-DE" sz="1800" dirty="0" err="1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model_weights</a:t>
            </a:r>
            <a:r>
              <a:rPr lang="de-DE" sz="1800" dirty="0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br>
              <a:rPr lang="de-DE" sz="1800" dirty="0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800" dirty="0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de-DE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tensor_values</a:t>
            </a:r>
            <a:r>
              <a:rPr lang="de-DE" sz="1800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800" dirty="0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 [</a:t>
            </a:r>
            <a:r>
              <a:rPr lang="de-DE" sz="1800" dirty="0" err="1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weight_value</a:t>
            </a:r>
            <a:r>
              <a:rPr lang="de-DE" sz="1800" dirty="0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800" dirty="0">
                <a:solidFill>
                  <a:srgbClr val="0033B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 </a:t>
            </a:r>
            <a:r>
              <a:rPr lang="de-DE" sz="1800" dirty="0" err="1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model_weights</a:t>
            </a:r>
            <a:r>
              <a:rPr lang="de-DE" sz="1800" dirty="0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br>
              <a:rPr lang="de-DE" sz="1800" dirty="0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800" dirty="0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de-DE" sz="1800" dirty="0" err="1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tf.raw_ops.Save</a:t>
            </a:r>
            <a:r>
              <a:rPr lang="de-DE" sz="1800" dirty="0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lang="de-DE" sz="1800" dirty="0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800" dirty="0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de-DE" sz="1800" dirty="0" err="1">
                <a:solidFill>
                  <a:srgbClr val="6600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filename</a:t>
            </a:r>
            <a:r>
              <a:rPr lang="de-DE" sz="1800" dirty="0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de-DE" sz="1800" dirty="0" err="1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checkpoint_path</a:t>
            </a:r>
            <a:r>
              <a:rPr lang="de-DE" sz="1800" dirty="0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br>
              <a:rPr lang="de-DE" sz="1800" dirty="0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800" dirty="0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de-DE" sz="1800" dirty="0" err="1">
                <a:solidFill>
                  <a:srgbClr val="6600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tensor_names</a:t>
            </a:r>
            <a:r>
              <a:rPr lang="de-DE" sz="1800" dirty="0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de-DE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tensor_names</a:t>
            </a:r>
            <a:r>
              <a:rPr lang="de-DE" sz="1800" dirty="0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de-DE" sz="1800" dirty="0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1800" dirty="0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de-DE" sz="1800" dirty="0" err="1">
                <a:solidFill>
                  <a:srgbClr val="660099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de-DE" sz="1800" dirty="0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de-DE" sz="180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tensor_values</a:t>
            </a:r>
            <a:r>
              <a:rPr lang="de-DE" sz="1800" dirty="0"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pic>
        <p:nvPicPr>
          <p:cNvPr id="5" name="Grafik 4" descr="Ein Bild, das Grafiken, Schrift, Grafikdesign, Screenshot enthält.&#10;&#10;Automatisch generierte Beschreibung">
            <a:extLst>
              <a:ext uri="{FF2B5EF4-FFF2-40B4-BE49-F238E27FC236}">
                <a16:creationId xmlns:a16="http://schemas.microsoft.com/office/drawing/2014/main" id="{C1BA1677-EDD4-8422-DAD4-8DEC23A1B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3887" y="4724972"/>
            <a:ext cx="1340113" cy="41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532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2" name="Google Shape;1932;p6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7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Und… </a:t>
            </a:r>
            <a:r>
              <a:rPr lang="en" dirty="0" err="1"/>
              <a:t>funktioniert</a:t>
            </a:r>
            <a:r>
              <a:rPr lang="en" dirty="0"/>
              <a:t> das?</a:t>
            </a:r>
            <a:endParaRPr dirty="0"/>
          </a:p>
        </p:txBody>
      </p:sp>
      <p:sp>
        <p:nvSpPr>
          <p:cNvPr id="1933" name="Google Shape;1933;p68"/>
          <p:cNvSpPr txBox="1">
            <a:spLocks noGrp="1"/>
          </p:cNvSpPr>
          <p:nvPr>
            <p:ph type="subTitle" idx="1"/>
          </p:nvPr>
        </p:nvSpPr>
        <p:spPr>
          <a:xfrm>
            <a:off x="713225" y="1133475"/>
            <a:ext cx="7717500" cy="34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de-DE" dirty="0"/>
              <a:t>Kurze Antwort: Ja</a:t>
            </a:r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de-DE" dirty="0"/>
              <a:t>Android Emulatoren in Cloud</a:t>
            </a:r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de-DE" dirty="0" err="1"/>
              <a:t>Federated</a:t>
            </a:r>
            <a:r>
              <a:rPr lang="de-DE" dirty="0"/>
              <a:t> Learning ~ Klassischen Ansatz</a:t>
            </a:r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de-DE" dirty="0"/>
              <a:t>Synchron und Asynchron</a:t>
            </a:r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de-DE" dirty="0"/>
              <a:t>Viele Parameter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endParaRPr lang="de-DE" dirty="0"/>
          </a:p>
        </p:txBody>
      </p:sp>
      <p:pic>
        <p:nvPicPr>
          <p:cNvPr id="2" name="Grafik 1" descr="Ein Bild, das Grafiken, Schrift, Grafikdesign, Screenshot enthält.&#10;&#10;Automatisch generierte Beschreibung">
            <a:extLst>
              <a:ext uri="{FF2B5EF4-FFF2-40B4-BE49-F238E27FC236}">
                <a16:creationId xmlns:a16="http://schemas.microsoft.com/office/drawing/2014/main" id="{0526815F-7B77-BF3A-DA9D-07A2EFD17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3887" y="4724972"/>
            <a:ext cx="1340113" cy="41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19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4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dirty="0">
                <a:solidFill>
                  <a:schemeClr val="accent2"/>
                </a:solidFill>
              </a:rPr>
              <a:t>Prototype</a:t>
            </a:r>
            <a:endParaRPr dirty="0">
              <a:solidFill>
                <a:schemeClr val="accent2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B3CE627-BB42-EFA7-A2B4-039FD343D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026" y="1719383"/>
            <a:ext cx="2195074" cy="219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A00D52A5-D7A3-07FB-3536-9AF54F929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039" y="1710585"/>
            <a:ext cx="2203872" cy="220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FBB8B33-BE9F-D429-A4E3-8776DF21F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906" y="1723784"/>
            <a:ext cx="2203872" cy="219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 descr="Ein Bild, das Grafiken, Schrift, Grafikdesign, Screenshot enthält.&#10;&#10;Automatisch generierte Beschreibung">
            <a:extLst>
              <a:ext uri="{FF2B5EF4-FFF2-40B4-BE49-F238E27FC236}">
                <a16:creationId xmlns:a16="http://schemas.microsoft.com/office/drawing/2014/main" id="{A6A8EDCD-CE30-BF6C-C48B-DC56C5E5D2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3887" y="4724972"/>
            <a:ext cx="1340113" cy="41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946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51;p40">
            <a:extLst>
              <a:ext uri="{FF2B5EF4-FFF2-40B4-BE49-F238E27FC236}">
                <a16:creationId xmlns:a16="http://schemas.microsoft.com/office/drawing/2014/main" id="{88E9828A-0E92-667D-5CD9-99E1AF8E9D8E}"/>
              </a:ext>
            </a:extLst>
          </p:cNvPr>
          <p:cNvSpPr/>
          <p:nvPr/>
        </p:nvSpPr>
        <p:spPr>
          <a:xfrm>
            <a:off x="1111187" y="4340690"/>
            <a:ext cx="1864800" cy="317100"/>
          </a:xfrm>
          <a:prstGeom prst="ellipse">
            <a:avLst/>
          </a:prstGeom>
          <a:solidFill>
            <a:srgbClr val="D4EB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0" name="Google Shape;550;p40"/>
          <p:cNvGrpSpPr/>
          <p:nvPr/>
        </p:nvGrpSpPr>
        <p:grpSpPr>
          <a:xfrm>
            <a:off x="5801125" y="439563"/>
            <a:ext cx="1977628" cy="4260087"/>
            <a:chOff x="5801125" y="439563"/>
            <a:chExt cx="1977628" cy="4260087"/>
          </a:xfrm>
        </p:grpSpPr>
        <p:sp>
          <p:nvSpPr>
            <p:cNvPr id="551" name="Google Shape;551;p40"/>
            <p:cNvSpPr/>
            <p:nvPr/>
          </p:nvSpPr>
          <p:spPr>
            <a:xfrm>
              <a:off x="5801125" y="4382550"/>
              <a:ext cx="1864800" cy="317100"/>
            </a:xfrm>
            <a:prstGeom prst="ellipse">
              <a:avLst/>
            </a:prstGeom>
            <a:solidFill>
              <a:srgbClr val="D4E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6367508" y="4299456"/>
              <a:ext cx="573957" cy="277890"/>
            </a:xfrm>
            <a:custGeom>
              <a:avLst/>
              <a:gdLst/>
              <a:ahLst/>
              <a:cxnLst/>
              <a:rect l="l" t="t" r="r" b="b"/>
              <a:pathLst>
                <a:path w="9612" h="4654" extrusionOk="0">
                  <a:moveTo>
                    <a:pt x="9420" y="1"/>
                  </a:moveTo>
                  <a:lnTo>
                    <a:pt x="6179" y="116"/>
                  </a:lnTo>
                  <a:lnTo>
                    <a:pt x="6077" y="891"/>
                  </a:lnTo>
                  <a:cubicBezTo>
                    <a:pt x="6077" y="891"/>
                    <a:pt x="4195" y="1819"/>
                    <a:pt x="3877" y="1831"/>
                  </a:cubicBezTo>
                  <a:cubicBezTo>
                    <a:pt x="3874" y="1832"/>
                    <a:pt x="3871" y="1832"/>
                    <a:pt x="3868" y="1832"/>
                  </a:cubicBezTo>
                  <a:cubicBezTo>
                    <a:pt x="3766" y="1832"/>
                    <a:pt x="3407" y="1779"/>
                    <a:pt x="2954" y="1779"/>
                  </a:cubicBezTo>
                  <a:cubicBezTo>
                    <a:pt x="1788" y="1779"/>
                    <a:pt x="0" y="2131"/>
                    <a:pt x="381" y="4654"/>
                  </a:cubicBezTo>
                  <a:lnTo>
                    <a:pt x="9611" y="4349"/>
                  </a:lnTo>
                  <a:lnTo>
                    <a:pt x="94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7126633" y="4272945"/>
              <a:ext cx="318088" cy="335510"/>
            </a:xfrm>
            <a:custGeom>
              <a:avLst/>
              <a:gdLst/>
              <a:ahLst/>
              <a:cxnLst/>
              <a:rect l="l" t="t" r="r" b="b"/>
              <a:pathLst>
                <a:path w="5327" h="5619" extrusionOk="0">
                  <a:moveTo>
                    <a:pt x="3674" y="0"/>
                  </a:moveTo>
                  <a:lnTo>
                    <a:pt x="967" y="687"/>
                  </a:lnTo>
                  <a:lnTo>
                    <a:pt x="967" y="1780"/>
                  </a:lnTo>
                  <a:cubicBezTo>
                    <a:pt x="967" y="1780"/>
                    <a:pt x="102" y="3763"/>
                    <a:pt x="13" y="4247"/>
                  </a:cubicBezTo>
                  <a:cubicBezTo>
                    <a:pt x="0" y="4272"/>
                    <a:pt x="0" y="4297"/>
                    <a:pt x="0" y="4310"/>
                  </a:cubicBezTo>
                  <a:lnTo>
                    <a:pt x="0" y="5162"/>
                  </a:lnTo>
                  <a:cubicBezTo>
                    <a:pt x="0" y="5162"/>
                    <a:pt x="1360" y="5618"/>
                    <a:pt x="2804" y="5618"/>
                  </a:cubicBezTo>
                  <a:cubicBezTo>
                    <a:pt x="3708" y="5618"/>
                    <a:pt x="4645" y="5439"/>
                    <a:pt x="5301" y="4857"/>
                  </a:cubicBezTo>
                  <a:cubicBezTo>
                    <a:pt x="5301" y="4857"/>
                    <a:pt x="5327" y="4552"/>
                    <a:pt x="5238" y="4106"/>
                  </a:cubicBezTo>
                  <a:cubicBezTo>
                    <a:pt x="5137" y="3496"/>
                    <a:pt x="4818" y="2645"/>
                    <a:pt x="4005" y="1919"/>
                  </a:cubicBezTo>
                  <a:lnTo>
                    <a:pt x="36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6630123" y="2367539"/>
              <a:ext cx="750108" cy="1964638"/>
            </a:xfrm>
            <a:custGeom>
              <a:avLst/>
              <a:gdLst/>
              <a:ahLst/>
              <a:cxnLst/>
              <a:rect l="l" t="t" r="r" b="b"/>
              <a:pathLst>
                <a:path w="12562" h="32903" extrusionOk="0">
                  <a:moveTo>
                    <a:pt x="11265" y="0"/>
                  </a:moveTo>
                  <a:lnTo>
                    <a:pt x="1" y="139"/>
                  </a:lnTo>
                  <a:lnTo>
                    <a:pt x="1132" y="32903"/>
                  </a:lnTo>
                  <a:lnTo>
                    <a:pt x="5391" y="32903"/>
                  </a:lnTo>
                  <a:lnTo>
                    <a:pt x="5391" y="6420"/>
                  </a:lnTo>
                  <a:lnTo>
                    <a:pt x="8722" y="32903"/>
                  </a:lnTo>
                  <a:lnTo>
                    <a:pt x="12562" y="32559"/>
                  </a:lnTo>
                  <a:lnTo>
                    <a:pt x="112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7126633" y="4518114"/>
              <a:ext cx="318088" cy="90341"/>
            </a:xfrm>
            <a:custGeom>
              <a:avLst/>
              <a:gdLst/>
              <a:ahLst/>
              <a:cxnLst/>
              <a:rect l="l" t="t" r="r" b="b"/>
              <a:pathLst>
                <a:path w="5327" h="1513" extrusionOk="0">
                  <a:moveTo>
                    <a:pt x="5238" y="0"/>
                  </a:moveTo>
                  <a:cubicBezTo>
                    <a:pt x="4361" y="470"/>
                    <a:pt x="3440" y="620"/>
                    <a:pt x="2619" y="620"/>
                  </a:cubicBezTo>
                  <a:cubicBezTo>
                    <a:pt x="1217" y="620"/>
                    <a:pt x="109" y="180"/>
                    <a:pt x="13" y="141"/>
                  </a:cubicBezTo>
                  <a:cubicBezTo>
                    <a:pt x="0" y="166"/>
                    <a:pt x="0" y="191"/>
                    <a:pt x="0" y="204"/>
                  </a:cubicBezTo>
                  <a:lnTo>
                    <a:pt x="0" y="1056"/>
                  </a:lnTo>
                  <a:cubicBezTo>
                    <a:pt x="0" y="1056"/>
                    <a:pt x="1360" y="1512"/>
                    <a:pt x="2804" y="1512"/>
                  </a:cubicBezTo>
                  <a:cubicBezTo>
                    <a:pt x="3708" y="1512"/>
                    <a:pt x="4645" y="1333"/>
                    <a:pt x="5301" y="751"/>
                  </a:cubicBezTo>
                  <a:cubicBezTo>
                    <a:pt x="5301" y="751"/>
                    <a:pt x="5327" y="446"/>
                    <a:pt x="5238" y="0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0"/>
            <p:cNvSpPr/>
            <p:nvPr/>
          </p:nvSpPr>
          <p:spPr>
            <a:xfrm>
              <a:off x="6387213" y="4507486"/>
              <a:ext cx="554251" cy="69861"/>
            </a:xfrm>
            <a:custGeom>
              <a:avLst/>
              <a:gdLst/>
              <a:ahLst/>
              <a:cxnLst/>
              <a:rect l="l" t="t" r="r" b="b"/>
              <a:pathLst>
                <a:path w="9282" h="1170" extrusionOk="0">
                  <a:moveTo>
                    <a:pt x="9205" y="0"/>
                  </a:moveTo>
                  <a:lnTo>
                    <a:pt x="0" y="420"/>
                  </a:lnTo>
                  <a:lnTo>
                    <a:pt x="51" y="1170"/>
                  </a:lnTo>
                  <a:lnTo>
                    <a:pt x="9281" y="865"/>
                  </a:lnTo>
                  <a:lnTo>
                    <a:pt x="9205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0"/>
            <p:cNvSpPr/>
            <p:nvPr/>
          </p:nvSpPr>
          <p:spPr>
            <a:xfrm>
              <a:off x="6497263" y="1181758"/>
              <a:ext cx="1015053" cy="2136245"/>
            </a:xfrm>
            <a:custGeom>
              <a:avLst/>
              <a:gdLst/>
              <a:ahLst/>
              <a:cxnLst/>
              <a:rect l="l" t="t" r="r" b="b"/>
              <a:pathLst>
                <a:path w="16999" h="35777" extrusionOk="0">
                  <a:moveTo>
                    <a:pt x="7438" y="0"/>
                  </a:moveTo>
                  <a:cubicBezTo>
                    <a:pt x="3789" y="661"/>
                    <a:pt x="865" y="3700"/>
                    <a:pt x="865" y="3700"/>
                  </a:cubicBezTo>
                  <a:lnTo>
                    <a:pt x="1336" y="10489"/>
                  </a:lnTo>
                  <a:lnTo>
                    <a:pt x="0" y="35407"/>
                  </a:lnTo>
                  <a:lnTo>
                    <a:pt x="6701" y="35624"/>
                  </a:lnTo>
                  <a:lnTo>
                    <a:pt x="7337" y="32674"/>
                  </a:lnTo>
                  <a:lnTo>
                    <a:pt x="8125" y="35776"/>
                  </a:lnTo>
                  <a:lnTo>
                    <a:pt x="13248" y="35356"/>
                  </a:lnTo>
                  <a:lnTo>
                    <a:pt x="16999" y="35051"/>
                  </a:lnTo>
                  <a:cubicBezTo>
                    <a:pt x="16999" y="35051"/>
                    <a:pt x="16999" y="35026"/>
                    <a:pt x="16986" y="34988"/>
                  </a:cubicBezTo>
                  <a:cubicBezTo>
                    <a:pt x="16986" y="34963"/>
                    <a:pt x="16973" y="34899"/>
                    <a:pt x="16973" y="34836"/>
                  </a:cubicBezTo>
                  <a:cubicBezTo>
                    <a:pt x="16694" y="32941"/>
                    <a:pt x="14672" y="18829"/>
                    <a:pt x="14341" y="13667"/>
                  </a:cubicBezTo>
                  <a:cubicBezTo>
                    <a:pt x="14329" y="13642"/>
                    <a:pt x="14329" y="13629"/>
                    <a:pt x="14329" y="13629"/>
                  </a:cubicBezTo>
                  <a:cubicBezTo>
                    <a:pt x="14316" y="13401"/>
                    <a:pt x="14304" y="13172"/>
                    <a:pt x="14290" y="12980"/>
                  </a:cubicBezTo>
                  <a:lnTo>
                    <a:pt x="14290" y="12968"/>
                  </a:lnTo>
                  <a:cubicBezTo>
                    <a:pt x="14290" y="12650"/>
                    <a:pt x="14278" y="12396"/>
                    <a:pt x="14290" y="12192"/>
                  </a:cubicBezTo>
                  <a:cubicBezTo>
                    <a:pt x="14304" y="12027"/>
                    <a:pt x="14316" y="11900"/>
                    <a:pt x="14341" y="11836"/>
                  </a:cubicBezTo>
                  <a:cubicBezTo>
                    <a:pt x="15511" y="8722"/>
                    <a:pt x="15855" y="3344"/>
                    <a:pt x="15855" y="3344"/>
                  </a:cubicBezTo>
                  <a:cubicBezTo>
                    <a:pt x="15855" y="3344"/>
                    <a:pt x="13629" y="445"/>
                    <a:pt x="74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7354376" y="1429973"/>
              <a:ext cx="60" cy="836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0" y="0"/>
                  </a:moveTo>
                  <a:lnTo>
                    <a:pt x="0" y="13"/>
                  </a:lnTo>
                  <a:close/>
                </a:path>
              </a:pathLst>
            </a:custGeom>
            <a:solidFill>
              <a:srgbClr val="EC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7350554" y="1956077"/>
              <a:ext cx="836" cy="776"/>
            </a:xfrm>
            <a:custGeom>
              <a:avLst/>
              <a:gdLst/>
              <a:ahLst/>
              <a:cxnLst/>
              <a:rect l="l" t="t" r="r" b="b"/>
              <a:pathLst>
                <a:path w="14" h="13" extrusionOk="0">
                  <a:moveTo>
                    <a:pt x="0" y="0"/>
                  </a:moveTo>
                  <a:lnTo>
                    <a:pt x="0" y="12"/>
                  </a:lnTo>
                  <a:cubicBezTo>
                    <a:pt x="14" y="12"/>
                    <a:pt x="14" y="12"/>
                    <a:pt x="14" y="0"/>
                  </a:cubicBezTo>
                  <a:close/>
                </a:path>
              </a:pathLst>
            </a:custGeom>
            <a:solidFill>
              <a:srgbClr val="EC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7350554" y="1956077"/>
              <a:ext cx="60" cy="776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7205573" y="1430749"/>
              <a:ext cx="306743" cy="1862176"/>
            </a:xfrm>
            <a:custGeom>
              <a:avLst/>
              <a:gdLst/>
              <a:ahLst/>
              <a:cxnLst/>
              <a:rect l="l" t="t" r="r" b="b"/>
              <a:pathLst>
                <a:path w="5137" h="31187" extrusionOk="0">
                  <a:moveTo>
                    <a:pt x="1844" y="0"/>
                  </a:moveTo>
                  <a:lnTo>
                    <a:pt x="1844" y="0"/>
                  </a:lnTo>
                  <a:cubicBezTo>
                    <a:pt x="1780" y="178"/>
                    <a:pt x="1" y="2213"/>
                    <a:pt x="877" y="8302"/>
                  </a:cubicBezTo>
                  <a:cubicBezTo>
                    <a:pt x="3357" y="25745"/>
                    <a:pt x="1386" y="31186"/>
                    <a:pt x="1386" y="31186"/>
                  </a:cubicBezTo>
                  <a:lnTo>
                    <a:pt x="5137" y="30881"/>
                  </a:lnTo>
                  <a:cubicBezTo>
                    <a:pt x="5137" y="30881"/>
                    <a:pt x="5137" y="30856"/>
                    <a:pt x="5124" y="30818"/>
                  </a:cubicBezTo>
                  <a:cubicBezTo>
                    <a:pt x="5124" y="30793"/>
                    <a:pt x="5111" y="30729"/>
                    <a:pt x="5111" y="30666"/>
                  </a:cubicBezTo>
                  <a:cubicBezTo>
                    <a:pt x="4832" y="28771"/>
                    <a:pt x="2810" y="14659"/>
                    <a:pt x="2479" y="9497"/>
                  </a:cubicBezTo>
                  <a:cubicBezTo>
                    <a:pt x="2467" y="9472"/>
                    <a:pt x="2467" y="9459"/>
                    <a:pt x="2467" y="9459"/>
                  </a:cubicBezTo>
                  <a:cubicBezTo>
                    <a:pt x="2442" y="9103"/>
                    <a:pt x="2416" y="8875"/>
                    <a:pt x="2428" y="8810"/>
                  </a:cubicBezTo>
                  <a:cubicBezTo>
                    <a:pt x="2340" y="8810"/>
                    <a:pt x="1818" y="8505"/>
                    <a:pt x="1780" y="8022"/>
                  </a:cubicBezTo>
                  <a:cubicBezTo>
                    <a:pt x="1640" y="6535"/>
                    <a:pt x="1272" y="3293"/>
                    <a:pt x="1513" y="1894"/>
                  </a:cubicBezTo>
                  <a:cubicBezTo>
                    <a:pt x="1793" y="292"/>
                    <a:pt x="1831" y="38"/>
                    <a:pt x="1844" y="0"/>
                  </a:cubicBezTo>
                  <a:close/>
                </a:path>
              </a:pathLst>
            </a:custGeom>
            <a:solidFill>
              <a:srgbClr val="414042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7320997" y="1814087"/>
              <a:ext cx="413748" cy="732642"/>
            </a:xfrm>
            <a:custGeom>
              <a:avLst/>
              <a:gdLst/>
              <a:ahLst/>
              <a:cxnLst/>
              <a:rect l="l" t="t" r="r" b="b"/>
              <a:pathLst>
                <a:path w="6929" h="12270" extrusionOk="0">
                  <a:moveTo>
                    <a:pt x="4564" y="0"/>
                  </a:moveTo>
                  <a:lnTo>
                    <a:pt x="1233" y="305"/>
                  </a:lnTo>
                  <a:lnTo>
                    <a:pt x="3775" y="5772"/>
                  </a:lnTo>
                  <a:lnTo>
                    <a:pt x="0" y="11176"/>
                  </a:lnTo>
                  <a:lnTo>
                    <a:pt x="1297" y="12269"/>
                  </a:lnTo>
                  <a:cubicBezTo>
                    <a:pt x="1297" y="12269"/>
                    <a:pt x="6738" y="7018"/>
                    <a:pt x="6840" y="5874"/>
                  </a:cubicBezTo>
                  <a:cubicBezTo>
                    <a:pt x="6928" y="4718"/>
                    <a:pt x="4564" y="0"/>
                    <a:pt x="4564" y="0"/>
                  </a:cubicBezTo>
                  <a:close/>
                </a:path>
              </a:pathLst>
            </a:custGeom>
            <a:solidFill>
              <a:srgbClr val="F4B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7160012" y="2481406"/>
              <a:ext cx="243746" cy="279204"/>
            </a:xfrm>
            <a:custGeom>
              <a:avLst/>
              <a:gdLst/>
              <a:ahLst/>
              <a:cxnLst/>
              <a:rect l="l" t="t" r="r" b="b"/>
              <a:pathLst>
                <a:path w="4082" h="4676" extrusionOk="0">
                  <a:moveTo>
                    <a:pt x="2696" y="0"/>
                  </a:moveTo>
                  <a:cubicBezTo>
                    <a:pt x="2696" y="0"/>
                    <a:pt x="1" y="1399"/>
                    <a:pt x="26" y="1792"/>
                  </a:cubicBezTo>
                  <a:cubicBezTo>
                    <a:pt x="40" y="1944"/>
                    <a:pt x="147" y="2004"/>
                    <a:pt x="300" y="2004"/>
                  </a:cubicBezTo>
                  <a:cubicBezTo>
                    <a:pt x="558" y="2004"/>
                    <a:pt x="949" y="1836"/>
                    <a:pt x="1259" y="1653"/>
                  </a:cubicBezTo>
                  <a:lnTo>
                    <a:pt x="1259" y="1653"/>
                  </a:lnTo>
                  <a:cubicBezTo>
                    <a:pt x="1259" y="1653"/>
                    <a:pt x="649" y="3763"/>
                    <a:pt x="916" y="4513"/>
                  </a:cubicBezTo>
                  <a:cubicBezTo>
                    <a:pt x="956" y="4623"/>
                    <a:pt x="1056" y="4675"/>
                    <a:pt x="1176" y="4675"/>
                  </a:cubicBezTo>
                  <a:cubicBezTo>
                    <a:pt x="1402" y="4675"/>
                    <a:pt x="1698" y="4489"/>
                    <a:pt x="1781" y="4157"/>
                  </a:cubicBezTo>
                  <a:cubicBezTo>
                    <a:pt x="1781" y="4157"/>
                    <a:pt x="3255" y="3877"/>
                    <a:pt x="3496" y="3445"/>
                  </a:cubicBezTo>
                  <a:cubicBezTo>
                    <a:pt x="4081" y="2670"/>
                    <a:pt x="4044" y="2136"/>
                    <a:pt x="3954" y="890"/>
                  </a:cubicBezTo>
                  <a:lnTo>
                    <a:pt x="2696" y="0"/>
                  </a:lnTo>
                  <a:close/>
                </a:path>
              </a:pathLst>
            </a:custGeom>
            <a:solidFill>
              <a:srgbClr val="F4B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7181986" y="1406447"/>
              <a:ext cx="596767" cy="1183512"/>
            </a:xfrm>
            <a:custGeom>
              <a:avLst/>
              <a:gdLst/>
              <a:ahLst/>
              <a:cxnLst/>
              <a:rect l="l" t="t" r="r" b="b"/>
              <a:pathLst>
                <a:path w="9994" h="19821" extrusionOk="0">
                  <a:moveTo>
                    <a:pt x="4273" y="1"/>
                  </a:moveTo>
                  <a:cubicBezTo>
                    <a:pt x="1" y="865"/>
                    <a:pt x="1730" y="7527"/>
                    <a:pt x="1730" y="7527"/>
                  </a:cubicBezTo>
                  <a:lnTo>
                    <a:pt x="4744" y="12129"/>
                  </a:lnTo>
                  <a:lnTo>
                    <a:pt x="2061" y="17011"/>
                  </a:lnTo>
                  <a:lnTo>
                    <a:pt x="4744" y="19821"/>
                  </a:lnTo>
                  <a:cubicBezTo>
                    <a:pt x="4744" y="19821"/>
                    <a:pt x="9651" y="13630"/>
                    <a:pt x="9816" y="12574"/>
                  </a:cubicBezTo>
                  <a:cubicBezTo>
                    <a:pt x="9994" y="11506"/>
                    <a:pt x="4273" y="1"/>
                    <a:pt x="42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6332516" y="1842211"/>
              <a:ext cx="446112" cy="924609"/>
            </a:xfrm>
            <a:custGeom>
              <a:avLst/>
              <a:gdLst/>
              <a:ahLst/>
              <a:cxnLst/>
              <a:rect l="l" t="t" r="r" b="b"/>
              <a:pathLst>
                <a:path w="7471" h="15485" extrusionOk="0">
                  <a:moveTo>
                    <a:pt x="1730" y="0"/>
                  </a:moveTo>
                  <a:cubicBezTo>
                    <a:pt x="1730" y="0"/>
                    <a:pt x="1" y="4730"/>
                    <a:pt x="64" y="5874"/>
                  </a:cubicBezTo>
                  <a:cubicBezTo>
                    <a:pt x="140" y="7030"/>
                    <a:pt x="4107" y="12268"/>
                    <a:pt x="4107" y="12268"/>
                  </a:cubicBezTo>
                  <a:cubicBezTo>
                    <a:pt x="4222" y="13514"/>
                    <a:pt x="4259" y="14048"/>
                    <a:pt x="4781" y="14697"/>
                  </a:cubicBezTo>
                  <a:cubicBezTo>
                    <a:pt x="5022" y="15079"/>
                    <a:pt x="6103" y="15079"/>
                    <a:pt x="6103" y="15079"/>
                  </a:cubicBezTo>
                  <a:cubicBezTo>
                    <a:pt x="6197" y="15354"/>
                    <a:pt x="6391" y="15485"/>
                    <a:pt x="6547" y="15485"/>
                  </a:cubicBezTo>
                  <a:cubicBezTo>
                    <a:pt x="6664" y="15485"/>
                    <a:pt x="6761" y="15411"/>
                    <a:pt x="6777" y="15269"/>
                  </a:cubicBezTo>
                  <a:cubicBezTo>
                    <a:pt x="6943" y="13947"/>
                    <a:pt x="6141" y="12511"/>
                    <a:pt x="6141" y="12510"/>
                  </a:cubicBezTo>
                  <a:lnTo>
                    <a:pt x="6141" y="12510"/>
                  </a:lnTo>
                  <a:cubicBezTo>
                    <a:pt x="6419" y="12654"/>
                    <a:pt x="6976" y="12917"/>
                    <a:pt x="7270" y="12917"/>
                  </a:cubicBezTo>
                  <a:cubicBezTo>
                    <a:pt x="7393" y="12917"/>
                    <a:pt x="7471" y="12871"/>
                    <a:pt x="7463" y="12751"/>
                  </a:cubicBezTo>
                  <a:cubicBezTo>
                    <a:pt x="7426" y="12358"/>
                    <a:pt x="5061" y="11175"/>
                    <a:pt x="5061" y="11175"/>
                  </a:cubicBezTo>
                  <a:lnTo>
                    <a:pt x="2302" y="5784"/>
                  </a:lnTo>
                  <a:lnTo>
                    <a:pt x="4158" y="305"/>
                  </a:lnTo>
                  <a:lnTo>
                    <a:pt x="1730" y="0"/>
                  </a:lnTo>
                  <a:close/>
                </a:path>
              </a:pathLst>
            </a:custGeom>
            <a:solidFill>
              <a:srgbClr val="F4B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6300630" y="1434511"/>
              <a:ext cx="435065" cy="1183572"/>
            </a:xfrm>
            <a:custGeom>
              <a:avLst/>
              <a:gdLst/>
              <a:ahLst/>
              <a:cxnLst/>
              <a:rect l="l" t="t" r="r" b="b"/>
              <a:pathLst>
                <a:path w="7286" h="19822" extrusionOk="0">
                  <a:moveTo>
                    <a:pt x="4171" y="0"/>
                  </a:moveTo>
                  <a:cubicBezTo>
                    <a:pt x="4171" y="0"/>
                    <a:pt x="1" y="11519"/>
                    <a:pt x="128" y="12575"/>
                  </a:cubicBezTo>
                  <a:cubicBezTo>
                    <a:pt x="255" y="13629"/>
                    <a:pt x="3827" y="19822"/>
                    <a:pt x="3827" y="19822"/>
                  </a:cubicBezTo>
                  <a:lnTo>
                    <a:pt x="5785" y="17011"/>
                  </a:lnTo>
                  <a:lnTo>
                    <a:pt x="3827" y="12129"/>
                  </a:lnTo>
                  <a:lnTo>
                    <a:pt x="6027" y="7527"/>
                  </a:lnTo>
                  <a:cubicBezTo>
                    <a:pt x="6027" y="7527"/>
                    <a:pt x="7285" y="865"/>
                    <a:pt x="41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7151652" y="2636951"/>
              <a:ext cx="254375" cy="271143"/>
            </a:xfrm>
            <a:custGeom>
              <a:avLst/>
              <a:gdLst/>
              <a:ahLst/>
              <a:cxnLst/>
              <a:rect l="l" t="t" r="r" b="b"/>
              <a:pathLst>
                <a:path w="4260" h="4541" extrusionOk="0">
                  <a:moveTo>
                    <a:pt x="0" y="1"/>
                  </a:moveTo>
                  <a:lnTo>
                    <a:pt x="0" y="4018"/>
                  </a:lnTo>
                  <a:lnTo>
                    <a:pt x="2124" y="4540"/>
                  </a:lnTo>
                  <a:lnTo>
                    <a:pt x="4260" y="4018"/>
                  </a:lnTo>
                  <a:lnTo>
                    <a:pt x="4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6557274" y="2636951"/>
              <a:ext cx="235387" cy="271143"/>
            </a:xfrm>
            <a:custGeom>
              <a:avLst/>
              <a:gdLst/>
              <a:ahLst/>
              <a:cxnLst/>
              <a:rect l="l" t="t" r="r" b="b"/>
              <a:pathLst>
                <a:path w="3942" h="4541" extrusionOk="0">
                  <a:moveTo>
                    <a:pt x="0" y="1"/>
                  </a:moveTo>
                  <a:lnTo>
                    <a:pt x="0" y="4018"/>
                  </a:lnTo>
                  <a:lnTo>
                    <a:pt x="1970" y="4540"/>
                  </a:lnTo>
                  <a:lnTo>
                    <a:pt x="3941" y="4018"/>
                  </a:lnTo>
                  <a:lnTo>
                    <a:pt x="39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6926178" y="1530942"/>
              <a:ext cx="18332" cy="1649608"/>
            </a:xfrm>
            <a:custGeom>
              <a:avLst/>
              <a:gdLst/>
              <a:ahLst/>
              <a:cxnLst/>
              <a:rect l="l" t="t" r="r" b="b"/>
              <a:pathLst>
                <a:path w="307" h="27627" extrusionOk="0">
                  <a:moveTo>
                    <a:pt x="52" y="1"/>
                  </a:moveTo>
                  <a:lnTo>
                    <a:pt x="13" y="3446"/>
                  </a:lnTo>
                  <a:lnTo>
                    <a:pt x="1" y="6904"/>
                  </a:lnTo>
                  <a:lnTo>
                    <a:pt x="26" y="13820"/>
                  </a:lnTo>
                  <a:lnTo>
                    <a:pt x="103" y="20724"/>
                  </a:lnTo>
                  <a:lnTo>
                    <a:pt x="166" y="24182"/>
                  </a:lnTo>
                  <a:lnTo>
                    <a:pt x="255" y="27627"/>
                  </a:lnTo>
                  <a:lnTo>
                    <a:pt x="293" y="24182"/>
                  </a:lnTo>
                  <a:lnTo>
                    <a:pt x="306" y="20724"/>
                  </a:lnTo>
                  <a:lnTo>
                    <a:pt x="281" y="13808"/>
                  </a:lnTo>
                  <a:lnTo>
                    <a:pt x="204" y="6904"/>
                  </a:lnTo>
                  <a:lnTo>
                    <a:pt x="140" y="3446"/>
                  </a:lnTo>
                  <a:lnTo>
                    <a:pt x="52" y="1"/>
                  </a:lnTo>
                  <a:close/>
                </a:path>
              </a:pathLst>
            </a:custGeom>
            <a:solidFill>
              <a:srgbClr val="E5E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7403699" y="2036507"/>
              <a:ext cx="279395" cy="94222"/>
            </a:xfrm>
            <a:custGeom>
              <a:avLst/>
              <a:gdLst/>
              <a:ahLst/>
              <a:cxnLst/>
              <a:rect l="l" t="t" r="r" b="b"/>
              <a:pathLst>
                <a:path w="4679" h="1578" extrusionOk="0">
                  <a:moveTo>
                    <a:pt x="0" y="1"/>
                  </a:moveTo>
                  <a:lnTo>
                    <a:pt x="1031" y="1577"/>
                  </a:lnTo>
                  <a:cubicBezTo>
                    <a:pt x="1274" y="1076"/>
                    <a:pt x="1776" y="819"/>
                    <a:pt x="2591" y="819"/>
                  </a:cubicBezTo>
                  <a:cubicBezTo>
                    <a:pt x="3140" y="819"/>
                    <a:pt x="3830" y="935"/>
                    <a:pt x="4679" y="1171"/>
                  </a:cubicBezTo>
                  <a:cubicBezTo>
                    <a:pt x="3882" y="695"/>
                    <a:pt x="2995" y="157"/>
                    <a:pt x="2163" y="157"/>
                  </a:cubicBezTo>
                  <a:cubicBezTo>
                    <a:pt x="1815" y="157"/>
                    <a:pt x="1476" y="251"/>
                    <a:pt x="1158" y="484"/>
                  </a:cubicBezTo>
                  <a:cubicBezTo>
                    <a:pt x="1039" y="573"/>
                    <a:pt x="938" y="621"/>
                    <a:pt x="834" y="621"/>
                  </a:cubicBezTo>
                  <a:cubicBezTo>
                    <a:pt x="627" y="621"/>
                    <a:pt x="406" y="432"/>
                    <a:pt x="0" y="1"/>
                  </a:cubicBezTo>
                  <a:close/>
                </a:path>
              </a:pathLst>
            </a:custGeom>
            <a:solidFill>
              <a:srgbClr val="414042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6384167" y="1560499"/>
              <a:ext cx="238432" cy="830566"/>
            </a:xfrm>
            <a:custGeom>
              <a:avLst/>
              <a:gdLst/>
              <a:ahLst/>
              <a:cxnLst/>
              <a:rect l="l" t="t" r="r" b="b"/>
              <a:pathLst>
                <a:path w="3993" h="13910" extrusionOk="0">
                  <a:moveTo>
                    <a:pt x="3230" y="1"/>
                  </a:moveTo>
                  <a:lnTo>
                    <a:pt x="1589" y="10007"/>
                  </a:lnTo>
                  <a:lnTo>
                    <a:pt x="0" y="10172"/>
                  </a:lnTo>
                  <a:lnTo>
                    <a:pt x="1437" y="10502"/>
                  </a:lnTo>
                  <a:cubicBezTo>
                    <a:pt x="2526" y="10751"/>
                    <a:pt x="3422" y="12551"/>
                    <a:pt x="3800" y="13430"/>
                  </a:cubicBezTo>
                  <a:lnTo>
                    <a:pt x="3800" y="13430"/>
                  </a:lnTo>
                  <a:lnTo>
                    <a:pt x="2428" y="10019"/>
                  </a:lnTo>
                  <a:lnTo>
                    <a:pt x="2962" y="8914"/>
                  </a:lnTo>
                  <a:lnTo>
                    <a:pt x="3230" y="1"/>
                  </a:lnTo>
                  <a:close/>
                  <a:moveTo>
                    <a:pt x="3800" y="13430"/>
                  </a:moveTo>
                  <a:lnTo>
                    <a:pt x="3993" y="13910"/>
                  </a:lnTo>
                  <a:cubicBezTo>
                    <a:pt x="3993" y="13910"/>
                    <a:pt x="3924" y="13720"/>
                    <a:pt x="3800" y="13430"/>
                  </a:cubicBezTo>
                  <a:close/>
                </a:path>
              </a:pathLst>
            </a:custGeom>
            <a:solidFill>
              <a:srgbClr val="414042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6829025" y="971460"/>
              <a:ext cx="299876" cy="654422"/>
            </a:xfrm>
            <a:custGeom>
              <a:avLst/>
              <a:gdLst/>
              <a:ahLst/>
              <a:cxnLst/>
              <a:rect l="l" t="t" r="r" b="b"/>
              <a:pathLst>
                <a:path w="5022" h="10960" extrusionOk="0">
                  <a:moveTo>
                    <a:pt x="4564" y="0"/>
                  </a:moveTo>
                  <a:lnTo>
                    <a:pt x="2060" y="2353"/>
                  </a:lnTo>
                  <a:lnTo>
                    <a:pt x="26" y="2034"/>
                  </a:lnTo>
                  <a:lnTo>
                    <a:pt x="26" y="2034"/>
                  </a:lnTo>
                  <a:cubicBezTo>
                    <a:pt x="26" y="2034"/>
                    <a:pt x="38" y="3560"/>
                    <a:pt x="38" y="3777"/>
                  </a:cubicBezTo>
                  <a:cubicBezTo>
                    <a:pt x="38" y="3992"/>
                    <a:pt x="102" y="4870"/>
                    <a:pt x="102" y="4870"/>
                  </a:cubicBezTo>
                  <a:cubicBezTo>
                    <a:pt x="102" y="4870"/>
                    <a:pt x="1" y="5111"/>
                    <a:pt x="64" y="5607"/>
                  </a:cubicBezTo>
                  <a:cubicBezTo>
                    <a:pt x="191" y="6611"/>
                    <a:pt x="585" y="8506"/>
                    <a:pt x="1755" y="10959"/>
                  </a:cubicBezTo>
                  <a:cubicBezTo>
                    <a:pt x="2899" y="9663"/>
                    <a:pt x="4069" y="6764"/>
                    <a:pt x="4564" y="5492"/>
                  </a:cubicBezTo>
                  <a:cubicBezTo>
                    <a:pt x="4705" y="5111"/>
                    <a:pt x="4793" y="4870"/>
                    <a:pt x="4793" y="4870"/>
                  </a:cubicBezTo>
                  <a:lnTo>
                    <a:pt x="5022" y="3853"/>
                  </a:lnTo>
                  <a:cubicBezTo>
                    <a:pt x="5022" y="3853"/>
                    <a:pt x="4844" y="3407"/>
                    <a:pt x="4705" y="2836"/>
                  </a:cubicBezTo>
                  <a:cubicBezTo>
                    <a:pt x="4628" y="2556"/>
                    <a:pt x="4564" y="2251"/>
                    <a:pt x="4539" y="1958"/>
                  </a:cubicBezTo>
                  <a:cubicBezTo>
                    <a:pt x="4488" y="1437"/>
                    <a:pt x="4513" y="852"/>
                    <a:pt x="4539" y="458"/>
                  </a:cubicBezTo>
                  <a:cubicBezTo>
                    <a:pt x="4552" y="178"/>
                    <a:pt x="4564" y="0"/>
                    <a:pt x="4564" y="0"/>
                  </a:cubicBezTo>
                  <a:close/>
                </a:path>
              </a:pathLst>
            </a:custGeom>
            <a:solidFill>
              <a:srgbClr val="F4B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6830578" y="1123242"/>
              <a:ext cx="1553" cy="90461"/>
            </a:xfrm>
            <a:custGeom>
              <a:avLst/>
              <a:gdLst/>
              <a:ahLst/>
              <a:cxnLst/>
              <a:rect l="l" t="t" r="r" b="b"/>
              <a:pathLst>
                <a:path w="26" h="1515" extrusionOk="0">
                  <a:moveTo>
                    <a:pt x="0" y="1"/>
                  </a:moveTo>
                  <a:lnTo>
                    <a:pt x="0" y="1514"/>
                  </a:lnTo>
                  <a:lnTo>
                    <a:pt x="25" y="1514"/>
                  </a:lnTo>
                  <a:cubicBezTo>
                    <a:pt x="12" y="1387"/>
                    <a:pt x="12" y="1298"/>
                    <a:pt x="12" y="1235"/>
                  </a:cubicBezTo>
                  <a:cubicBezTo>
                    <a:pt x="12" y="1107"/>
                    <a:pt x="12" y="472"/>
                    <a:pt x="0" y="1"/>
                  </a:cubicBezTo>
                  <a:close/>
                </a:path>
              </a:pathLst>
            </a:custGeom>
            <a:solidFill>
              <a:srgbClr val="EF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6830578" y="1213643"/>
              <a:ext cx="1553" cy="7643"/>
            </a:xfrm>
            <a:custGeom>
              <a:avLst/>
              <a:gdLst/>
              <a:ahLst/>
              <a:cxnLst/>
              <a:rect l="l" t="t" r="r" b="b"/>
              <a:pathLst>
                <a:path w="26" h="128" extrusionOk="0">
                  <a:moveTo>
                    <a:pt x="0" y="0"/>
                  </a:moveTo>
                  <a:lnTo>
                    <a:pt x="0" y="102"/>
                  </a:lnTo>
                  <a:cubicBezTo>
                    <a:pt x="12" y="114"/>
                    <a:pt x="25" y="114"/>
                    <a:pt x="25" y="127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EF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6830578" y="998747"/>
              <a:ext cx="279395" cy="266545"/>
            </a:xfrm>
            <a:custGeom>
              <a:avLst/>
              <a:gdLst/>
              <a:ahLst/>
              <a:cxnLst/>
              <a:rect l="l" t="t" r="r" b="b"/>
              <a:pathLst>
                <a:path w="4679" h="4464" extrusionOk="0">
                  <a:moveTo>
                    <a:pt x="4513" y="1"/>
                  </a:moveTo>
                  <a:lnTo>
                    <a:pt x="2034" y="2416"/>
                  </a:lnTo>
                  <a:lnTo>
                    <a:pt x="0" y="2086"/>
                  </a:lnTo>
                  <a:lnTo>
                    <a:pt x="0" y="2086"/>
                  </a:lnTo>
                  <a:cubicBezTo>
                    <a:pt x="12" y="2557"/>
                    <a:pt x="12" y="3192"/>
                    <a:pt x="12" y="3320"/>
                  </a:cubicBezTo>
                  <a:cubicBezTo>
                    <a:pt x="12" y="3383"/>
                    <a:pt x="12" y="3472"/>
                    <a:pt x="25" y="3599"/>
                  </a:cubicBezTo>
                  <a:lnTo>
                    <a:pt x="25" y="3726"/>
                  </a:lnTo>
                  <a:cubicBezTo>
                    <a:pt x="419" y="4006"/>
                    <a:pt x="1182" y="4464"/>
                    <a:pt x="2034" y="4464"/>
                  </a:cubicBezTo>
                  <a:cubicBezTo>
                    <a:pt x="2911" y="4464"/>
                    <a:pt x="3890" y="3993"/>
                    <a:pt x="4679" y="2379"/>
                  </a:cubicBezTo>
                  <a:cubicBezTo>
                    <a:pt x="4602" y="2099"/>
                    <a:pt x="4538" y="1794"/>
                    <a:pt x="4513" y="1501"/>
                  </a:cubicBezTo>
                  <a:cubicBezTo>
                    <a:pt x="4487" y="1260"/>
                    <a:pt x="4487" y="993"/>
                    <a:pt x="4487" y="751"/>
                  </a:cubicBezTo>
                  <a:cubicBezTo>
                    <a:pt x="4487" y="472"/>
                    <a:pt x="4501" y="204"/>
                    <a:pt x="4513" y="1"/>
                  </a:cubicBezTo>
                  <a:close/>
                </a:path>
              </a:pathLst>
            </a:custGeom>
            <a:solidFill>
              <a:srgbClr val="414042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6830578" y="1186296"/>
              <a:ext cx="291576" cy="492010"/>
            </a:xfrm>
            <a:custGeom>
              <a:avLst/>
              <a:gdLst/>
              <a:ahLst/>
              <a:cxnLst/>
              <a:rect l="l" t="t" r="r" b="b"/>
              <a:pathLst>
                <a:path w="4883" h="8240" extrusionOk="0">
                  <a:moveTo>
                    <a:pt x="4869" y="1"/>
                  </a:moveTo>
                  <a:cubicBezTo>
                    <a:pt x="3868" y="1468"/>
                    <a:pt x="2821" y="2044"/>
                    <a:pt x="1839" y="2044"/>
                  </a:cubicBezTo>
                  <a:cubicBezTo>
                    <a:pt x="1187" y="2044"/>
                    <a:pt x="563" y="1790"/>
                    <a:pt x="0" y="1374"/>
                  </a:cubicBezTo>
                  <a:lnTo>
                    <a:pt x="0" y="1374"/>
                  </a:lnTo>
                  <a:cubicBezTo>
                    <a:pt x="127" y="2315"/>
                    <a:pt x="229" y="4349"/>
                    <a:pt x="978" y="6586"/>
                  </a:cubicBezTo>
                  <a:cubicBezTo>
                    <a:pt x="1156" y="7132"/>
                    <a:pt x="1373" y="7680"/>
                    <a:pt x="1627" y="8239"/>
                  </a:cubicBezTo>
                  <a:cubicBezTo>
                    <a:pt x="2060" y="7743"/>
                    <a:pt x="2479" y="7069"/>
                    <a:pt x="2886" y="6319"/>
                  </a:cubicBezTo>
                  <a:cubicBezTo>
                    <a:pt x="3750" y="4756"/>
                    <a:pt x="4501" y="2899"/>
                    <a:pt x="4882" y="1894"/>
                  </a:cubicBezTo>
                  <a:lnTo>
                    <a:pt x="48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6927730" y="1181758"/>
              <a:ext cx="283993" cy="495712"/>
            </a:xfrm>
            <a:custGeom>
              <a:avLst/>
              <a:gdLst/>
              <a:ahLst/>
              <a:cxnLst/>
              <a:rect l="l" t="t" r="r" b="b"/>
              <a:pathLst>
                <a:path w="4756" h="8302" extrusionOk="0">
                  <a:moveTo>
                    <a:pt x="3267" y="0"/>
                  </a:moveTo>
                  <a:lnTo>
                    <a:pt x="0" y="8302"/>
                  </a:lnTo>
                  <a:lnTo>
                    <a:pt x="3852" y="4640"/>
                  </a:lnTo>
                  <a:lnTo>
                    <a:pt x="3128" y="3166"/>
                  </a:lnTo>
                  <a:lnTo>
                    <a:pt x="4755" y="2479"/>
                  </a:lnTo>
                  <a:lnTo>
                    <a:pt x="4106" y="801"/>
                  </a:lnTo>
                  <a:lnTo>
                    <a:pt x="3267" y="0"/>
                  </a:lnTo>
                  <a:close/>
                </a:path>
              </a:pathLst>
            </a:custGeom>
            <a:solidFill>
              <a:srgbClr val="414042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6700703" y="1196925"/>
              <a:ext cx="224041" cy="474515"/>
            </a:xfrm>
            <a:custGeom>
              <a:avLst/>
              <a:gdLst/>
              <a:ahLst/>
              <a:cxnLst/>
              <a:rect l="l" t="t" r="r" b="b"/>
              <a:pathLst>
                <a:path w="3752" h="7947" extrusionOk="0">
                  <a:moveTo>
                    <a:pt x="2187" y="1"/>
                  </a:moveTo>
                  <a:lnTo>
                    <a:pt x="1158" y="649"/>
                  </a:lnTo>
                  <a:lnTo>
                    <a:pt x="1" y="2378"/>
                  </a:lnTo>
                  <a:lnTo>
                    <a:pt x="1348" y="3001"/>
                  </a:lnTo>
                  <a:lnTo>
                    <a:pt x="217" y="4374"/>
                  </a:lnTo>
                  <a:lnTo>
                    <a:pt x="3752" y="7946"/>
                  </a:lnTo>
                  <a:cubicBezTo>
                    <a:pt x="2899" y="5251"/>
                    <a:pt x="2264" y="2505"/>
                    <a:pt x="2187" y="1"/>
                  </a:cubicBezTo>
                  <a:close/>
                </a:path>
              </a:pathLst>
            </a:custGeom>
            <a:solidFill>
              <a:srgbClr val="414042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6624809" y="1463351"/>
              <a:ext cx="155670" cy="364410"/>
            </a:xfrm>
            <a:custGeom>
              <a:avLst/>
              <a:gdLst/>
              <a:ahLst/>
              <a:cxnLst/>
              <a:rect l="l" t="t" r="r" b="b"/>
              <a:pathLst>
                <a:path w="2607" h="6103" extrusionOk="0">
                  <a:moveTo>
                    <a:pt x="471" y="1"/>
                  </a:moveTo>
                  <a:cubicBezTo>
                    <a:pt x="458" y="14"/>
                    <a:pt x="305" y="1133"/>
                    <a:pt x="331" y="2391"/>
                  </a:cubicBezTo>
                  <a:cubicBezTo>
                    <a:pt x="356" y="4108"/>
                    <a:pt x="661" y="5239"/>
                    <a:pt x="1259" y="5760"/>
                  </a:cubicBezTo>
                  <a:cubicBezTo>
                    <a:pt x="1361" y="5862"/>
                    <a:pt x="1475" y="5938"/>
                    <a:pt x="1602" y="5989"/>
                  </a:cubicBezTo>
                  <a:cubicBezTo>
                    <a:pt x="1773" y="6063"/>
                    <a:pt x="1956" y="6103"/>
                    <a:pt x="2155" y="6103"/>
                  </a:cubicBezTo>
                  <a:cubicBezTo>
                    <a:pt x="2297" y="6103"/>
                    <a:pt x="2448" y="6083"/>
                    <a:pt x="2607" y="6040"/>
                  </a:cubicBezTo>
                  <a:lnTo>
                    <a:pt x="2568" y="5913"/>
                  </a:lnTo>
                  <a:cubicBezTo>
                    <a:pt x="2423" y="5946"/>
                    <a:pt x="2285" y="5963"/>
                    <a:pt x="2155" y="5963"/>
                  </a:cubicBezTo>
                  <a:cubicBezTo>
                    <a:pt x="1842" y="5963"/>
                    <a:pt x="1573" y="5865"/>
                    <a:pt x="1348" y="5659"/>
                  </a:cubicBezTo>
                  <a:cubicBezTo>
                    <a:pt x="0" y="4450"/>
                    <a:pt x="598" y="65"/>
                    <a:pt x="598" y="26"/>
                  </a:cubicBezTo>
                  <a:lnTo>
                    <a:pt x="4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6603551" y="1490698"/>
              <a:ext cx="211860" cy="317418"/>
            </a:xfrm>
            <a:custGeom>
              <a:avLst/>
              <a:gdLst/>
              <a:ahLst/>
              <a:cxnLst/>
              <a:rect l="l" t="t" r="r" b="b"/>
              <a:pathLst>
                <a:path w="3548" h="5316" extrusionOk="0">
                  <a:moveTo>
                    <a:pt x="3407" y="0"/>
                  </a:moveTo>
                  <a:cubicBezTo>
                    <a:pt x="3407" y="51"/>
                    <a:pt x="2950" y="4489"/>
                    <a:pt x="1437" y="5111"/>
                  </a:cubicBezTo>
                  <a:cubicBezTo>
                    <a:pt x="1326" y="5153"/>
                    <a:pt x="1212" y="5174"/>
                    <a:pt x="1094" y="5174"/>
                  </a:cubicBezTo>
                  <a:cubicBezTo>
                    <a:pt x="779" y="5174"/>
                    <a:pt x="441" y="5026"/>
                    <a:pt x="90" y="4730"/>
                  </a:cubicBezTo>
                  <a:lnTo>
                    <a:pt x="0" y="4831"/>
                  </a:lnTo>
                  <a:cubicBezTo>
                    <a:pt x="191" y="4997"/>
                    <a:pt x="382" y="5111"/>
                    <a:pt x="560" y="5201"/>
                  </a:cubicBezTo>
                  <a:cubicBezTo>
                    <a:pt x="741" y="5277"/>
                    <a:pt x="915" y="5316"/>
                    <a:pt x="1084" y="5316"/>
                  </a:cubicBezTo>
                  <a:cubicBezTo>
                    <a:pt x="1222" y="5316"/>
                    <a:pt x="1356" y="5290"/>
                    <a:pt x="1488" y="5238"/>
                  </a:cubicBezTo>
                  <a:cubicBezTo>
                    <a:pt x="2161" y="4959"/>
                    <a:pt x="2709" y="3992"/>
                    <a:pt x="3128" y="2365"/>
                  </a:cubicBezTo>
                  <a:cubicBezTo>
                    <a:pt x="3433" y="1170"/>
                    <a:pt x="3548" y="26"/>
                    <a:pt x="3548" y="14"/>
                  </a:cubicBezTo>
                  <a:lnTo>
                    <a:pt x="34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6648335" y="1340348"/>
              <a:ext cx="183019" cy="151305"/>
            </a:xfrm>
            <a:custGeom>
              <a:avLst/>
              <a:gdLst/>
              <a:ahLst/>
              <a:cxnLst/>
              <a:rect l="l" t="t" r="r" b="b"/>
              <a:pathLst>
                <a:path w="3065" h="2534" extrusionOk="0">
                  <a:moveTo>
                    <a:pt x="1481" y="0"/>
                  </a:moveTo>
                  <a:cubicBezTo>
                    <a:pt x="1195" y="0"/>
                    <a:pt x="943" y="92"/>
                    <a:pt x="725" y="268"/>
                  </a:cubicBezTo>
                  <a:cubicBezTo>
                    <a:pt x="64" y="815"/>
                    <a:pt x="1" y="2010"/>
                    <a:pt x="1" y="2061"/>
                  </a:cubicBezTo>
                  <a:cubicBezTo>
                    <a:pt x="1" y="2111"/>
                    <a:pt x="38" y="2162"/>
                    <a:pt x="77" y="2176"/>
                  </a:cubicBezTo>
                  <a:cubicBezTo>
                    <a:pt x="89" y="2188"/>
                    <a:pt x="102" y="2188"/>
                    <a:pt x="128" y="2188"/>
                  </a:cubicBezTo>
                  <a:cubicBezTo>
                    <a:pt x="191" y="2188"/>
                    <a:pt x="242" y="2137"/>
                    <a:pt x="255" y="2074"/>
                  </a:cubicBezTo>
                  <a:cubicBezTo>
                    <a:pt x="255" y="2061"/>
                    <a:pt x="306" y="942"/>
                    <a:pt x="878" y="459"/>
                  </a:cubicBezTo>
                  <a:cubicBezTo>
                    <a:pt x="1054" y="314"/>
                    <a:pt x="1256" y="245"/>
                    <a:pt x="1490" y="245"/>
                  </a:cubicBezTo>
                  <a:cubicBezTo>
                    <a:pt x="1543" y="245"/>
                    <a:pt x="1597" y="248"/>
                    <a:pt x="1654" y="255"/>
                  </a:cubicBezTo>
                  <a:cubicBezTo>
                    <a:pt x="1959" y="294"/>
                    <a:pt x="2200" y="433"/>
                    <a:pt x="2366" y="662"/>
                  </a:cubicBezTo>
                  <a:cubicBezTo>
                    <a:pt x="2810" y="1286"/>
                    <a:pt x="2607" y="2379"/>
                    <a:pt x="2607" y="2391"/>
                  </a:cubicBezTo>
                  <a:cubicBezTo>
                    <a:pt x="2594" y="2455"/>
                    <a:pt x="2645" y="2518"/>
                    <a:pt x="2708" y="2532"/>
                  </a:cubicBezTo>
                  <a:cubicBezTo>
                    <a:pt x="2716" y="2533"/>
                    <a:pt x="2724" y="2534"/>
                    <a:pt x="2732" y="2534"/>
                  </a:cubicBezTo>
                  <a:cubicBezTo>
                    <a:pt x="2787" y="2534"/>
                    <a:pt x="2837" y="2497"/>
                    <a:pt x="2849" y="2430"/>
                  </a:cubicBezTo>
                  <a:cubicBezTo>
                    <a:pt x="2861" y="2391"/>
                    <a:pt x="3064" y="1235"/>
                    <a:pt x="2556" y="523"/>
                  </a:cubicBezTo>
                  <a:cubicBezTo>
                    <a:pt x="2352" y="230"/>
                    <a:pt x="2060" y="65"/>
                    <a:pt x="1679" y="14"/>
                  </a:cubicBezTo>
                  <a:cubicBezTo>
                    <a:pt x="1611" y="5"/>
                    <a:pt x="1545" y="0"/>
                    <a:pt x="14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6772060" y="1800354"/>
              <a:ext cx="51711" cy="35109"/>
            </a:xfrm>
            <a:custGeom>
              <a:avLst/>
              <a:gdLst/>
              <a:ahLst/>
              <a:cxnLst/>
              <a:rect l="l" t="t" r="r" b="b"/>
              <a:pathLst>
                <a:path w="866" h="588" extrusionOk="0">
                  <a:moveTo>
                    <a:pt x="451" y="1"/>
                  </a:moveTo>
                  <a:cubicBezTo>
                    <a:pt x="441" y="1"/>
                    <a:pt x="431" y="1"/>
                    <a:pt x="421" y="1"/>
                  </a:cubicBezTo>
                  <a:cubicBezTo>
                    <a:pt x="192" y="15"/>
                    <a:pt x="1" y="154"/>
                    <a:pt x="14" y="320"/>
                  </a:cubicBezTo>
                  <a:cubicBezTo>
                    <a:pt x="25" y="476"/>
                    <a:pt x="198" y="587"/>
                    <a:pt x="421" y="587"/>
                  </a:cubicBezTo>
                  <a:cubicBezTo>
                    <a:pt x="433" y="587"/>
                    <a:pt x="446" y="587"/>
                    <a:pt x="458" y="586"/>
                  </a:cubicBezTo>
                  <a:cubicBezTo>
                    <a:pt x="687" y="574"/>
                    <a:pt x="865" y="434"/>
                    <a:pt x="853" y="269"/>
                  </a:cubicBezTo>
                  <a:cubicBezTo>
                    <a:pt x="853" y="123"/>
                    <a:pt x="667" y="1"/>
                    <a:pt x="4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6570112" y="1740465"/>
              <a:ext cx="50159" cy="42215"/>
            </a:xfrm>
            <a:custGeom>
              <a:avLst/>
              <a:gdLst/>
              <a:ahLst/>
              <a:cxnLst/>
              <a:rect l="l" t="t" r="r" b="b"/>
              <a:pathLst>
                <a:path w="840" h="707" extrusionOk="0">
                  <a:moveTo>
                    <a:pt x="280" y="0"/>
                  </a:moveTo>
                  <a:cubicBezTo>
                    <a:pt x="208" y="0"/>
                    <a:pt x="144" y="25"/>
                    <a:pt x="102" y="77"/>
                  </a:cubicBezTo>
                  <a:cubicBezTo>
                    <a:pt x="1" y="191"/>
                    <a:pt x="52" y="420"/>
                    <a:pt x="230" y="572"/>
                  </a:cubicBezTo>
                  <a:cubicBezTo>
                    <a:pt x="333" y="661"/>
                    <a:pt x="451" y="707"/>
                    <a:pt x="553" y="707"/>
                  </a:cubicBezTo>
                  <a:cubicBezTo>
                    <a:pt x="625" y="707"/>
                    <a:pt x="691" y="684"/>
                    <a:pt x="738" y="636"/>
                  </a:cubicBezTo>
                  <a:cubicBezTo>
                    <a:pt x="840" y="509"/>
                    <a:pt x="789" y="292"/>
                    <a:pt x="611" y="140"/>
                  </a:cubicBezTo>
                  <a:cubicBezTo>
                    <a:pt x="506" y="50"/>
                    <a:pt x="384" y="0"/>
                    <a:pt x="2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6739457" y="1186296"/>
              <a:ext cx="93390" cy="167188"/>
            </a:xfrm>
            <a:custGeom>
              <a:avLst/>
              <a:gdLst/>
              <a:ahLst/>
              <a:cxnLst/>
              <a:rect l="l" t="t" r="r" b="b"/>
              <a:pathLst>
                <a:path w="1564" h="2800" extrusionOk="0">
                  <a:moveTo>
                    <a:pt x="1538" y="1"/>
                  </a:moveTo>
                  <a:cubicBezTo>
                    <a:pt x="382" y="1"/>
                    <a:pt x="26" y="2581"/>
                    <a:pt x="13" y="2657"/>
                  </a:cubicBezTo>
                  <a:cubicBezTo>
                    <a:pt x="0" y="2708"/>
                    <a:pt x="26" y="2759"/>
                    <a:pt x="77" y="2784"/>
                  </a:cubicBezTo>
                  <a:cubicBezTo>
                    <a:pt x="89" y="2798"/>
                    <a:pt x="102" y="2798"/>
                    <a:pt x="102" y="2798"/>
                  </a:cubicBezTo>
                  <a:cubicBezTo>
                    <a:pt x="110" y="2799"/>
                    <a:pt x="117" y="2799"/>
                    <a:pt x="125" y="2799"/>
                  </a:cubicBezTo>
                  <a:cubicBezTo>
                    <a:pt x="191" y="2799"/>
                    <a:pt x="243" y="2753"/>
                    <a:pt x="255" y="2696"/>
                  </a:cubicBezTo>
                  <a:cubicBezTo>
                    <a:pt x="255" y="2683"/>
                    <a:pt x="560" y="369"/>
                    <a:pt x="1538" y="242"/>
                  </a:cubicBezTo>
                  <a:cubicBezTo>
                    <a:pt x="1538" y="242"/>
                    <a:pt x="1564" y="1"/>
                    <a:pt x="15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7177448" y="1748764"/>
              <a:ext cx="10689" cy="48664"/>
            </a:xfrm>
            <a:custGeom>
              <a:avLst/>
              <a:gdLst/>
              <a:ahLst/>
              <a:cxnLst/>
              <a:rect l="l" t="t" r="r" b="b"/>
              <a:pathLst>
                <a:path w="179" h="815" extrusionOk="0">
                  <a:moveTo>
                    <a:pt x="1" y="1"/>
                  </a:moveTo>
                  <a:lnTo>
                    <a:pt x="1" y="815"/>
                  </a:lnTo>
                  <a:lnTo>
                    <a:pt x="179" y="815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7131171" y="1780650"/>
              <a:ext cx="93390" cy="94222"/>
            </a:xfrm>
            <a:custGeom>
              <a:avLst/>
              <a:gdLst/>
              <a:ahLst/>
              <a:cxnLst/>
              <a:rect l="l" t="t" r="r" b="b"/>
              <a:pathLst>
                <a:path w="1564" h="1578" extrusionOk="0">
                  <a:moveTo>
                    <a:pt x="776" y="1"/>
                  </a:moveTo>
                  <a:cubicBezTo>
                    <a:pt x="343" y="1"/>
                    <a:pt x="1" y="357"/>
                    <a:pt x="1" y="789"/>
                  </a:cubicBezTo>
                  <a:cubicBezTo>
                    <a:pt x="1" y="1221"/>
                    <a:pt x="343" y="1577"/>
                    <a:pt x="776" y="1577"/>
                  </a:cubicBezTo>
                  <a:cubicBezTo>
                    <a:pt x="1208" y="1577"/>
                    <a:pt x="1564" y="1221"/>
                    <a:pt x="1564" y="789"/>
                  </a:cubicBezTo>
                  <a:cubicBezTo>
                    <a:pt x="1564" y="357"/>
                    <a:pt x="1208" y="1"/>
                    <a:pt x="7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7131171" y="1792114"/>
              <a:ext cx="53920" cy="53918"/>
            </a:xfrm>
            <a:custGeom>
              <a:avLst/>
              <a:gdLst/>
              <a:ahLst/>
              <a:cxnLst/>
              <a:rect l="l" t="t" r="r" b="b"/>
              <a:pathLst>
                <a:path w="903" h="903" extrusionOk="0">
                  <a:moveTo>
                    <a:pt x="458" y="0"/>
                  </a:moveTo>
                  <a:cubicBezTo>
                    <a:pt x="204" y="0"/>
                    <a:pt x="1" y="204"/>
                    <a:pt x="1" y="458"/>
                  </a:cubicBezTo>
                  <a:cubicBezTo>
                    <a:pt x="1" y="699"/>
                    <a:pt x="204" y="902"/>
                    <a:pt x="458" y="902"/>
                  </a:cubicBezTo>
                  <a:cubicBezTo>
                    <a:pt x="699" y="902"/>
                    <a:pt x="903" y="699"/>
                    <a:pt x="903" y="458"/>
                  </a:cubicBezTo>
                  <a:cubicBezTo>
                    <a:pt x="903" y="204"/>
                    <a:pt x="699" y="0"/>
                    <a:pt x="4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7114451" y="1157635"/>
              <a:ext cx="96854" cy="600324"/>
            </a:xfrm>
            <a:custGeom>
              <a:avLst/>
              <a:gdLst/>
              <a:ahLst/>
              <a:cxnLst/>
              <a:rect l="l" t="t" r="r" b="b"/>
              <a:pathLst>
                <a:path w="1622" h="10054" extrusionOk="0">
                  <a:moveTo>
                    <a:pt x="9" y="1"/>
                  </a:moveTo>
                  <a:cubicBezTo>
                    <a:pt x="4" y="1"/>
                    <a:pt x="1" y="4"/>
                    <a:pt x="1" y="10"/>
                  </a:cubicBezTo>
                  <a:lnTo>
                    <a:pt x="115" y="366"/>
                  </a:lnTo>
                  <a:cubicBezTo>
                    <a:pt x="420" y="1015"/>
                    <a:pt x="1349" y="3137"/>
                    <a:pt x="1208" y="5515"/>
                  </a:cubicBezTo>
                  <a:cubicBezTo>
                    <a:pt x="1030" y="8363"/>
                    <a:pt x="1030" y="9838"/>
                    <a:pt x="1018" y="10028"/>
                  </a:cubicBezTo>
                  <a:cubicBezTo>
                    <a:pt x="1018" y="10028"/>
                    <a:pt x="1093" y="10053"/>
                    <a:pt x="1167" y="10053"/>
                  </a:cubicBezTo>
                  <a:cubicBezTo>
                    <a:pt x="1212" y="10053"/>
                    <a:pt x="1256" y="10044"/>
                    <a:pt x="1284" y="10016"/>
                  </a:cubicBezTo>
                  <a:cubicBezTo>
                    <a:pt x="1284" y="10003"/>
                    <a:pt x="1310" y="8389"/>
                    <a:pt x="1450" y="5527"/>
                  </a:cubicBezTo>
                  <a:cubicBezTo>
                    <a:pt x="1621" y="1847"/>
                    <a:pt x="134" y="1"/>
                    <a:pt x="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6738680" y="591823"/>
              <a:ext cx="427482" cy="618894"/>
            </a:xfrm>
            <a:custGeom>
              <a:avLst/>
              <a:gdLst/>
              <a:ahLst/>
              <a:cxnLst/>
              <a:rect l="l" t="t" r="r" b="b"/>
              <a:pathLst>
                <a:path w="7159" h="10365" extrusionOk="0">
                  <a:moveTo>
                    <a:pt x="3660" y="0"/>
                  </a:moveTo>
                  <a:cubicBezTo>
                    <a:pt x="1761" y="0"/>
                    <a:pt x="165" y="2252"/>
                    <a:pt x="76" y="5075"/>
                  </a:cubicBezTo>
                  <a:cubicBezTo>
                    <a:pt x="0" y="7948"/>
                    <a:pt x="1488" y="10313"/>
                    <a:pt x="3421" y="10363"/>
                  </a:cubicBezTo>
                  <a:cubicBezTo>
                    <a:pt x="3447" y="10364"/>
                    <a:pt x="3473" y="10365"/>
                    <a:pt x="3499" y="10365"/>
                  </a:cubicBezTo>
                  <a:cubicBezTo>
                    <a:pt x="5397" y="10365"/>
                    <a:pt x="6994" y="8113"/>
                    <a:pt x="7082" y="5290"/>
                  </a:cubicBezTo>
                  <a:cubicBezTo>
                    <a:pt x="7158" y="2430"/>
                    <a:pt x="5658" y="52"/>
                    <a:pt x="3738" y="1"/>
                  </a:cubicBezTo>
                  <a:cubicBezTo>
                    <a:pt x="3712" y="1"/>
                    <a:pt x="3686" y="0"/>
                    <a:pt x="3660" y="0"/>
                  </a:cubicBezTo>
                  <a:close/>
                </a:path>
              </a:pathLst>
            </a:custGeom>
            <a:solidFill>
              <a:srgbClr val="F4B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6618002" y="439563"/>
              <a:ext cx="618024" cy="556199"/>
            </a:xfrm>
            <a:custGeom>
              <a:avLst/>
              <a:gdLst/>
              <a:ahLst/>
              <a:cxnLst/>
              <a:rect l="l" t="t" r="r" b="b"/>
              <a:pathLst>
                <a:path w="10350" h="9315" extrusionOk="0">
                  <a:moveTo>
                    <a:pt x="5358" y="0"/>
                  </a:moveTo>
                  <a:cubicBezTo>
                    <a:pt x="5261" y="0"/>
                    <a:pt x="5173" y="15"/>
                    <a:pt x="5098" y="47"/>
                  </a:cubicBezTo>
                  <a:cubicBezTo>
                    <a:pt x="4259" y="415"/>
                    <a:pt x="4310" y="1344"/>
                    <a:pt x="4310" y="1344"/>
                  </a:cubicBezTo>
                  <a:cubicBezTo>
                    <a:pt x="4057" y="1266"/>
                    <a:pt x="3631" y="1193"/>
                    <a:pt x="3168" y="1193"/>
                  </a:cubicBezTo>
                  <a:cubicBezTo>
                    <a:pt x="2279" y="1193"/>
                    <a:pt x="1251" y="1460"/>
                    <a:pt x="1043" y="2463"/>
                  </a:cubicBezTo>
                  <a:cubicBezTo>
                    <a:pt x="775" y="3734"/>
                    <a:pt x="1653" y="4116"/>
                    <a:pt x="1653" y="4116"/>
                  </a:cubicBezTo>
                  <a:cubicBezTo>
                    <a:pt x="1653" y="4116"/>
                    <a:pt x="0" y="4675"/>
                    <a:pt x="852" y="5577"/>
                  </a:cubicBezTo>
                  <a:cubicBezTo>
                    <a:pt x="1055" y="5793"/>
                    <a:pt x="1363" y="5875"/>
                    <a:pt x="1713" y="5875"/>
                  </a:cubicBezTo>
                  <a:cubicBezTo>
                    <a:pt x="2828" y="5875"/>
                    <a:pt x="4374" y="5043"/>
                    <a:pt x="4374" y="5043"/>
                  </a:cubicBezTo>
                  <a:lnTo>
                    <a:pt x="4374" y="5043"/>
                  </a:lnTo>
                  <a:cubicBezTo>
                    <a:pt x="4374" y="5043"/>
                    <a:pt x="4233" y="5679"/>
                    <a:pt x="4781" y="6124"/>
                  </a:cubicBezTo>
                  <a:cubicBezTo>
                    <a:pt x="4868" y="6192"/>
                    <a:pt x="4991" y="6220"/>
                    <a:pt x="5137" y="6220"/>
                  </a:cubicBezTo>
                  <a:cubicBezTo>
                    <a:pt x="5928" y="6220"/>
                    <a:pt x="7386" y="5387"/>
                    <a:pt x="7386" y="5387"/>
                  </a:cubicBezTo>
                  <a:cubicBezTo>
                    <a:pt x="7416" y="6052"/>
                    <a:pt x="8162" y="6133"/>
                    <a:pt x="8520" y="6133"/>
                  </a:cubicBezTo>
                  <a:cubicBezTo>
                    <a:pt x="8634" y="6133"/>
                    <a:pt x="8708" y="6124"/>
                    <a:pt x="8709" y="6124"/>
                  </a:cubicBezTo>
                  <a:lnTo>
                    <a:pt x="8709" y="6124"/>
                  </a:lnTo>
                  <a:cubicBezTo>
                    <a:pt x="8137" y="7319"/>
                    <a:pt x="8734" y="9315"/>
                    <a:pt x="8734" y="9315"/>
                  </a:cubicBezTo>
                  <a:cubicBezTo>
                    <a:pt x="8722" y="8133"/>
                    <a:pt x="9573" y="7739"/>
                    <a:pt x="9573" y="7739"/>
                  </a:cubicBezTo>
                  <a:cubicBezTo>
                    <a:pt x="9573" y="6315"/>
                    <a:pt x="10197" y="5819"/>
                    <a:pt x="10183" y="5196"/>
                  </a:cubicBezTo>
                  <a:cubicBezTo>
                    <a:pt x="10171" y="4865"/>
                    <a:pt x="9751" y="4662"/>
                    <a:pt x="9751" y="4662"/>
                  </a:cubicBezTo>
                  <a:cubicBezTo>
                    <a:pt x="9751" y="4662"/>
                    <a:pt x="10349" y="3912"/>
                    <a:pt x="9968" y="3162"/>
                  </a:cubicBezTo>
                  <a:cubicBezTo>
                    <a:pt x="9783" y="2793"/>
                    <a:pt x="9485" y="2697"/>
                    <a:pt x="9227" y="2697"/>
                  </a:cubicBezTo>
                  <a:cubicBezTo>
                    <a:pt x="8952" y="2697"/>
                    <a:pt x="8722" y="2806"/>
                    <a:pt x="8722" y="2806"/>
                  </a:cubicBezTo>
                  <a:cubicBezTo>
                    <a:pt x="8305" y="1545"/>
                    <a:pt x="6341" y="0"/>
                    <a:pt x="5358" y="0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6606656" y="862847"/>
              <a:ext cx="154835" cy="154291"/>
            </a:xfrm>
            <a:custGeom>
              <a:avLst/>
              <a:gdLst/>
              <a:ahLst/>
              <a:cxnLst/>
              <a:rect l="l" t="t" r="r" b="b"/>
              <a:pathLst>
                <a:path w="2593" h="2584" extrusionOk="0">
                  <a:moveTo>
                    <a:pt x="1239" y="0"/>
                  </a:moveTo>
                  <a:cubicBezTo>
                    <a:pt x="1143" y="0"/>
                    <a:pt x="1044" y="17"/>
                    <a:pt x="940" y="52"/>
                  </a:cubicBezTo>
                  <a:cubicBezTo>
                    <a:pt x="1" y="365"/>
                    <a:pt x="796" y="2584"/>
                    <a:pt x="2151" y="2584"/>
                  </a:cubicBezTo>
                  <a:cubicBezTo>
                    <a:pt x="2281" y="2584"/>
                    <a:pt x="2416" y="2563"/>
                    <a:pt x="2555" y="2519"/>
                  </a:cubicBezTo>
                  <a:lnTo>
                    <a:pt x="2593" y="1285"/>
                  </a:lnTo>
                  <a:cubicBezTo>
                    <a:pt x="2593" y="1285"/>
                    <a:pt x="2089" y="0"/>
                    <a:pt x="1239" y="0"/>
                  </a:cubicBezTo>
                  <a:close/>
                </a:path>
              </a:pathLst>
            </a:custGeom>
            <a:solidFill>
              <a:srgbClr val="F4B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6676400" y="909182"/>
              <a:ext cx="72969" cy="59292"/>
            </a:xfrm>
            <a:custGeom>
              <a:avLst/>
              <a:gdLst/>
              <a:ahLst/>
              <a:cxnLst/>
              <a:rect l="l" t="t" r="r" b="b"/>
              <a:pathLst>
                <a:path w="1222" h="993" extrusionOk="0">
                  <a:moveTo>
                    <a:pt x="65" y="1"/>
                  </a:moveTo>
                  <a:cubicBezTo>
                    <a:pt x="39" y="1"/>
                    <a:pt x="1" y="26"/>
                    <a:pt x="1" y="65"/>
                  </a:cubicBezTo>
                  <a:cubicBezTo>
                    <a:pt x="1" y="90"/>
                    <a:pt x="39" y="128"/>
                    <a:pt x="65" y="128"/>
                  </a:cubicBezTo>
                  <a:lnTo>
                    <a:pt x="90" y="128"/>
                  </a:lnTo>
                  <a:cubicBezTo>
                    <a:pt x="268" y="128"/>
                    <a:pt x="433" y="192"/>
                    <a:pt x="573" y="255"/>
                  </a:cubicBezTo>
                  <a:cubicBezTo>
                    <a:pt x="294" y="484"/>
                    <a:pt x="421" y="929"/>
                    <a:pt x="433" y="955"/>
                  </a:cubicBezTo>
                  <a:cubicBezTo>
                    <a:pt x="433" y="980"/>
                    <a:pt x="458" y="992"/>
                    <a:pt x="484" y="992"/>
                  </a:cubicBezTo>
                  <a:lnTo>
                    <a:pt x="497" y="992"/>
                  </a:lnTo>
                  <a:cubicBezTo>
                    <a:pt x="535" y="980"/>
                    <a:pt x="548" y="955"/>
                    <a:pt x="548" y="916"/>
                  </a:cubicBezTo>
                  <a:cubicBezTo>
                    <a:pt x="548" y="916"/>
                    <a:pt x="421" y="484"/>
                    <a:pt x="687" y="331"/>
                  </a:cubicBezTo>
                  <a:cubicBezTo>
                    <a:pt x="955" y="522"/>
                    <a:pt x="1107" y="763"/>
                    <a:pt x="1107" y="777"/>
                  </a:cubicBezTo>
                  <a:cubicBezTo>
                    <a:pt x="1119" y="789"/>
                    <a:pt x="1133" y="802"/>
                    <a:pt x="1158" y="802"/>
                  </a:cubicBezTo>
                  <a:cubicBezTo>
                    <a:pt x="1170" y="802"/>
                    <a:pt x="1184" y="802"/>
                    <a:pt x="1184" y="789"/>
                  </a:cubicBezTo>
                  <a:cubicBezTo>
                    <a:pt x="1221" y="777"/>
                    <a:pt x="1221" y="738"/>
                    <a:pt x="1209" y="713"/>
                  </a:cubicBezTo>
                  <a:cubicBezTo>
                    <a:pt x="1196" y="675"/>
                    <a:pt x="802" y="14"/>
                    <a:pt x="65" y="1"/>
                  </a:cubicBezTo>
                  <a:close/>
                </a:path>
              </a:pathLst>
            </a:custGeom>
            <a:solidFill>
              <a:srgbClr val="D47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7137978" y="869594"/>
              <a:ext cx="130651" cy="151245"/>
            </a:xfrm>
            <a:custGeom>
              <a:avLst/>
              <a:gdLst/>
              <a:ahLst/>
              <a:cxnLst/>
              <a:rect l="l" t="t" r="r" b="b"/>
              <a:pathLst>
                <a:path w="2188" h="2533" extrusionOk="0">
                  <a:moveTo>
                    <a:pt x="1431" y="1"/>
                  </a:moveTo>
                  <a:cubicBezTo>
                    <a:pt x="877" y="1"/>
                    <a:pt x="440" y="531"/>
                    <a:pt x="217" y="892"/>
                  </a:cubicBezTo>
                  <a:cubicBezTo>
                    <a:pt x="102" y="1070"/>
                    <a:pt x="1" y="2444"/>
                    <a:pt x="1" y="2444"/>
                  </a:cubicBezTo>
                  <a:cubicBezTo>
                    <a:pt x="161" y="2505"/>
                    <a:pt x="318" y="2533"/>
                    <a:pt x="470" y="2533"/>
                  </a:cubicBezTo>
                  <a:cubicBezTo>
                    <a:pt x="1291" y="2533"/>
                    <a:pt x="1949" y="1716"/>
                    <a:pt x="2099" y="1007"/>
                  </a:cubicBezTo>
                  <a:cubicBezTo>
                    <a:pt x="2187" y="587"/>
                    <a:pt x="2099" y="206"/>
                    <a:pt x="1768" y="67"/>
                  </a:cubicBezTo>
                  <a:cubicBezTo>
                    <a:pt x="1652" y="21"/>
                    <a:pt x="1539" y="1"/>
                    <a:pt x="1431" y="1"/>
                  </a:cubicBezTo>
                  <a:close/>
                </a:path>
              </a:pathLst>
            </a:custGeom>
            <a:solidFill>
              <a:srgbClr val="F4B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7150936" y="915989"/>
              <a:ext cx="75954" cy="57978"/>
            </a:xfrm>
            <a:custGeom>
              <a:avLst/>
              <a:gdLst/>
              <a:ahLst/>
              <a:cxnLst/>
              <a:rect l="l" t="t" r="r" b="b"/>
              <a:pathLst>
                <a:path w="1272" h="971" extrusionOk="0">
                  <a:moveTo>
                    <a:pt x="1165" y="1"/>
                  </a:moveTo>
                  <a:cubicBezTo>
                    <a:pt x="466" y="1"/>
                    <a:pt x="38" y="612"/>
                    <a:pt x="26" y="637"/>
                  </a:cubicBezTo>
                  <a:cubicBezTo>
                    <a:pt x="0" y="675"/>
                    <a:pt x="12" y="714"/>
                    <a:pt x="38" y="726"/>
                  </a:cubicBezTo>
                  <a:cubicBezTo>
                    <a:pt x="51" y="739"/>
                    <a:pt x="63" y="739"/>
                    <a:pt x="76" y="739"/>
                  </a:cubicBezTo>
                  <a:cubicBezTo>
                    <a:pt x="89" y="739"/>
                    <a:pt x="114" y="726"/>
                    <a:pt x="127" y="714"/>
                  </a:cubicBezTo>
                  <a:cubicBezTo>
                    <a:pt x="127" y="700"/>
                    <a:pt x="292" y="471"/>
                    <a:pt x="572" y="293"/>
                  </a:cubicBezTo>
                  <a:cubicBezTo>
                    <a:pt x="814" y="471"/>
                    <a:pt x="673" y="892"/>
                    <a:pt x="673" y="892"/>
                  </a:cubicBezTo>
                  <a:cubicBezTo>
                    <a:pt x="661" y="929"/>
                    <a:pt x="687" y="955"/>
                    <a:pt x="712" y="968"/>
                  </a:cubicBezTo>
                  <a:lnTo>
                    <a:pt x="738" y="968"/>
                  </a:lnTo>
                  <a:cubicBezTo>
                    <a:pt x="742" y="970"/>
                    <a:pt x="747" y="971"/>
                    <a:pt x="751" y="971"/>
                  </a:cubicBezTo>
                  <a:cubicBezTo>
                    <a:pt x="771" y="971"/>
                    <a:pt x="788" y="950"/>
                    <a:pt x="788" y="929"/>
                  </a:cubicBezTo>
                  <a:cubicBezTo>
                    <a:pt x="801" y="917"/>
                    <a:pt x="953" y="471"/>
                    <a:pt x="687" y="230"/>
                  </a:cubicBezTo>
                  <a:cubicBezTo>
                    <a:pt x="811" y="173"/>
                    <a:pt x="956" y="127"/>
                    <a:pt x="1121" y="127"/>
                  </a:cubicBezTo>
                  <a:cubicBezTo>
                    <a:pt x="1141" y="127"/>
                    <a:pt x="1162" y="127"/>
                    <a:pt x="1182" y="129"/>
                  </a:cubicBezTo>
                  <a:lnTo>
                    <a:pt x="1195" y="129"/>
                  </a:lnTo>
                  <a:cubicBezTo>
                    <a:pt x="1233" y="129"/>
                    <a:pt x="1258" y="103"/>
                    <a:pt x="1258" y="65"/>
                  </a:cubicBezTo>
                  <a:cubicBezTo>
                    <a:pt x="1272" y="39"/>
                    <a:pt x="1246" y="2"/>
                    <a:pt x="1207" y="2"/>
                  </a:cubicBezTo>
                  <a:cubicBezTo>
                    <a:pt x="1193" y="1"/>
                    <a:pt x="1179" y="1"/>
                    <a:pt x="1165" y="1"/>
                  </a:cubicBezTo>
                  <a:close/>
                </a:path>
              </a:pathLst>
            </a:custGeom>
            <a:solidFill>
              <a:srgbClr val="D47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6716647" y="758175"/>
              <a:ext cx="55473" cy="195909"/>
            </a:xfrm>
            <a:custGeom>
              <a:avLst/>
              <a:gdLst/>
              <a:ahLst/>
              <a:cxnLst/>
              <a:rect l="l" t="t" r="r" b="b"/>
              <a:pathLst>
                <a:path w="929" h="3281" extrusionOk="0">
                  <a:moveTo>
                    <a:pt x="929" y="0"/>
                  </a:moveTo>
                  <a:lnTo>
                    <a:pt x="1" y="407"/>
                  </a:lnTo>
                  <a:lnTo>
                    <a:pt x="433" y="2467"/>
                  </a:lnTo>
                  <a:lnTo>
                    <a:pt x="840" y="3280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6854821" y="903092"/>
              <a:ext cx="24363" cy="84370"/>
            </a:xfrm>
            <a:custGeom>
              <a:avLst/>
              <a:gdLst/>
              <a:ahLst/>
              <a:cxnLst/>
              <a:rect l="l" t="t" r="r" b="b"/>
              <a:pathLst>
                <a:path w="408" h="1413" extrusionOk="0">
                  <a:moveTo>
                    <a:pt x="204" y="1"/>
                  </a:moveTo>
                  <a:cubicBezTo>
                    <a:pt x="89" y="1"/>
                    <a:pt x="1" y="319"/>
                    <a:pt x="1" y="701"/>
                  </a:cubicBezTo>
                  <a:cubicBezTo>
                    <a:pt x="1" y="1094"/>
                    <a:pt x="89" y="1413"/>
                    <a:pt x="204" y="1413"/>
                  </a:cubicBezTo>
                  <a:cubicBezTo>
                    <a:pt x="318" y="1413"/>
                    <a:pt x="408" y="1094"/>
                    <a:pt x="408" y="701"/>
                  </a:cubicBezTo>
                  <a:cubicBezTo>
                    <a:pt x="408" y="319"/>
                    <a:pt x="318" y="1"/>
                    <a:pt x="204" y="1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7009716" y="903092"/>
              <a:ext cx="24363" cy="84370"/>
            </a:xfrm>
            <a:custGeom>
              <a:avLst/>
              <a:gdLst/>
              <a:ahLst/>
              <a:cxnLst/>
              <a:rect l="l" t="t" r="r" b="b"/>
              <a:pathLst>
                <a:path w="408" h="1413" extrusionOk="0">
                  <a:moveTo>
                    <a:pt x="204" y="1"/>
                  </a:moveTo>
                  <a:cubicBezTo>
                    <a:pt x="89" y="1"/>
                    <a:pt x="0" y="319"/>
                    <a:pt x="0" y="701"/>
                  </a:cubicBezTo>
                  <a:cubicBezTo>
                    <a:pt x="0" y="1094"/>
                    <a:pt x="89" y="1413"/>
                    <a:pt x="204" y="1413"/>
                  </a:cubicBezTo>
                  <a:cubicBezTo>
                    <a:pt x="318" y="1413"/>
                    <a:pt x="407" y="1094"/>
                    <a:pt x="407" y="701"/>
                  </a:cubicBezTo>
                  <a:cubicBezTo>
                    <a:pt x="407" y="319"/>
                    <a:pt x="318" y="1"/>
                    <a:pt x="204" y="1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7084834" y="971997"/>
              <a:ext cx="38813" cy="13674"/>
            </a:xfrm>
            <a:custGeom>
              <a:avLst/>
              <a:gdLst/>
              <a:ahLst/>
              <a:cxnLst/>
              <a:rect l="l" t="t" r="r" b="b"/>
              <a:pathLst>
                <a:path w="650" h="229" extrusionOk="0">
                  <a:moveTo>
                    <a:pt x="394" y="1"/>
                  </a:moveTo>
                  <a:cubicBezTo>
                    <a:pt x="366" y="1"/>
                    <a:pt x="336" y="2"/>
                    <a:pt x="306" y="4"/>
                  </a:cubicBezTo>
                  <a:cubicBezTo>
                    <a:pt x="128" y="30"/>
                    <a:pt x="1" y="93"/>
                    <a:pt x="1" y="157"/>
                  </a:cubicBezTo>
                  <a:cubicBezTo>
                    <a:pt x="11" y="197"/>
                    <a:pt x="98" y="228"/>
                    <a:pt x="220" y="228"/>
                  </a:cubicBezTo>
                  <a:cubicBezTo>
                    <a:pt x="254" y="228"/>
                    <a:pt x="292" y="226"/>
                    <a:pt x="331" y="220"/>
                  </a:cubicBezTo>
                  <a:cubicBezTo>
                    <a:pt x="509" y="195"/>
                    <a:pt x="649" y="132"/>
                    <a:pt x="649" y="81"/>
                  </a:cubicBezTo>
                  <a:cubicBezTo>
                    <a:pt x="639" y="28"/>
                    <a:pt x="532" y="1"/>
                    <a:pt x="394" y="1"/>
                  </a:cubicBezTo>
                  <a:close/>
                </a:path>
              </a:pathLst>
            </a:custGeom>
            <a:solidFill>
              <a:srgbClr val="D47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7081788" y="998031"/>
              <a:ext cx="39530" cy="14032"/>
            </a:xfrm>
            <a:custGeom>
              <a:avLst/>
              <a:gdLst/>
              <a:ahLst/>
              <a:cxnLst/>
              <a:rect l="l" t="t" r="r" b="b"/>
              <a:pathLst>
                <a:path w="662" h="235" extrusionOk="0">
                  <a:moveTo>
                    <a:pt x="196" y="1"/>
                  </a:moveTo>
                  <a:cubicBezTo>
                    <a:pt x="97" y="1"/>
                    <a:pt x="22" y="20"/>
                    <a:pt x="14" y="64"/>
                  </a:cubicBezTo>
                  <a:cubicBezTo>
                    <a:pt x="1" y="115"/>
                    <a:pt x="141" y="191"/>
                    <a:pt x="319" y="216"/>
                  </a:cubicBezTo>
                  <a:cubicBezTo>
                    <a:pt x="374" y="229"/>
                    <a:pt x="428" y="235"/>
                    <a:pt x="476" y="235"/>
                  </a:cubicBezTo>
                  <a:cubicBezTo>
                    <a:pt x="571" y="235"/>
                    <a:pt x="641" y="212"/>
                    <a:pt x="650" y="179"/>
                  </a:cubicBezTo>
                  <a:cubicBezTo>
                    <a:pt x="662" y="115"/>
                    <a:pt x="523" y="38"/>
                    <a:pt x="345" y="13"/>
                  </a:cubicBezTo>
                  <a:cubicBezTo>
                    <a:pt x="292" y="5"/>
                    <a:pt x="242" y="1"/>
                    <a:pt x="196" y="1"/>
                  </a:cubicBezTo>
                  <a:close/>
                </a:path>
              </a:pathLst>
            </a:custGeom>
            <a:solidFill>
              <a:srgbClr val="D47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6775881" y="989193"/>
              <a:ext cx="39530" cy="13614"/>
            </a:xfrm>
            <a:custGeom>
              <a:avLst/>
              <a:gdLst/>
              <a:ahLst/>
              <a:cxnLst/>
              <a:rect l="l" t="t" r="r" b="b"/>
              <a:pathLst>
                <a:path w="662" h="228" extrusionOk="0">
                  <a:moveTo>
                    <a:pt x="429" y="0"/>
                  </a:moveTo>
                  <a:cubicBezTo>
                    <a:pt x="394" y="0"/>
                    <a:pt x="357" y="3"/>
                    <a:pt x="318" y="8"/>
                  </a:cubicBezTo>
                  <a:cubicBezTo>
                    <a:pt x="140" y="34"/>
                    <a:pt x="1" y="98"/>
                    <a:pt x="13" y="149"/>
                  </a:cubicBezTo>
                  <a:cubicBezTo>
                    <a:pt x="13" y="201"/>
                    <a:pt x="120" y="228"/>
                    <a:pt x="259" y="228"/>
                  </a:cubicBezTo>
                  <a:cubicBezTo>
                    <a:pt x="286" y="228"/>
                    <a:pt x="315" y="227"/>
                    <a:pt x="343" y="225"/>
                  </a:cubicBezTo>
                  <a:cubicBezTo>
                    <a:pt x="521" y="200"/>
                    <a:pt x="662" y="135"/>
                    <a:pt x="649" y="72"/>
                  </a:cubicBezTo>
                  <a:cubicBezTo>
                    <a:pt x="649" y="33"/>
                    <a:pt x="555" y="0"/>
                    <a:pt x="429" y="0"/>
                  </a:cubicBezTo>
                  <a:close/>
                </a:path>
              </a:pathLst>
            </a:custGeom>
            <a:solidFill>
              <a:srgbClr val="D47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6778150" y="962503"/>
              <a:ext cx="39530" cy="14271"/>
            </a:xfrm>
            <a:custGeom>
              <a:avLst/>
              <a:gdLst/>
              <a:ahLst/>
              <a:cxnLst/>
              <a:rect l="l" t="t" r="r" b="b"/>
              <a:pathLst>
                <a:path w="662" h="239" extrusionOk="0">
                  <a:moveTo>
                    <a:pt x="221" y="1"/>
                  </a:moveTo>
                  <a:cubicBezTo>
                    <a:pt x="107" y="1"/>
                    <a:pt x="22" y="24"/>
                    <a:pt x="14" y="62"/>
                  </a:cubicBezTo>
                  <a:cubicBezTo>
                    <a:pt x="0" y="125"/>
                    <a:pt x="141" y="201"/>
                    <a:pt x="319" y="226"/>
                  </a:cubicBezTo>
                  <a:cubicBezTo>
                    <a:pt x="375" y="235"/>
                    <a:pt x="429" y="239"/>
                    <a:pt x="477" y="239"/>
                  </a:cubicBezTo>
                  <a:cubicBezTo>
                    <a:pt x="578" y="239"/>
                    <a:pt x="649" y="219"/>
                    <a:pt x="649" y="176"/>
                  </a:cubicBezTo>
                  <a:cubicBezTo>
                    <a:pt x="661" y="125"/>
                    <a:pt x="534" y="48"/>
                    <a:pt x="356" y="11"/>
                  </a:cubicBezTo>
                  <a:cubicBezTo>
                    <a:pt x="309" y="4"/>
                    <a:pt x="263" y="1"/>
                    <a:pt x="221" y="1"/>
                  </a:cubicBezTo>
                  <a:close/>
                </a:path>
              </a:pathLst>
            </a:custGeom>
            <a:solidFill>
              <a:srgbClr val="D47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6910234" y="902913"/>
              <a:ext cx="57742" cy="124734"/>
            </a:xfrm>
            <a:custGeom>
              <a:avLst/>
              <a:gdLst/>
              <a:ahLst/>
              <a:cxnLst/>
              <a:rect l="l" t="t" r="r" b="b"/>
              <a:pathLst>
                <a:path w="967" h="2089" extrusionOk="0">
                  <a:moveTo>
                    <a:pt x="770" y="1"/>
                  </a:moveTo>
                  <a:cubicBezTo>
                    <a:pt x="764" y="1"/>
                    <a:pt x="758" y="2"/>
                    <a:pt x="751" y="4"/>
                  </a:cubicBezTo>
                  <a:cubicBezTo>
                    <a:pt x="726" y="4"/>
                    <a:pt x="700" y="43"/>
                    <a:pt x="712" y="80"/>
                  </a:cubicBezTo>
                  <a:cubicBezTo>
                    <a:pt x="712" y="80"/>
                    <a:pt x="840" y="577"/>
                    <a:pt x="776" y="1453"/>
                  </a:cubicBezTo>
                  <a:cubicBezTo>
                    <a:pt x="751" y="1822"/>
                    <a:pt x="636" y="1962"/>
                    <a:pt x="548" y="1975"/>
                  </a:cubicBezTo>
                  <a:cubicBezTo>
                    <a:pt x="407" y="1975"/>
                    <a:pt x="204" y="1733"/>
                    <a:pt x="128" y="1326"/>
                  </a:cubicBezTo>
                  <a:cubicBezTo>
                    <a:pt x="115" y="1289"/>
                    <a:pt x="90" y="1275"/>
                    <a:pt x="51" y="1275"/>
                  </a:cubicBezTo>
                  <a:cubicBezTo>
                    <a:pt x="26" y="1275"/>
                    <a:pt x="0" y="1314"/>
                    <a:pt x="0" y="1352"/>
                  </a:cubicBezTo>
                  <a:cubicBezTo>
                    <a:pt x="90" y="1772"/>
                    <a:pt x="306" y="2089"/>
                    <a:pt x="534" y="2089"/>
                  </a:cubicBezTo>
                  <a:lnTo>
                    <a:pt x="548" y="2089"/>
                  </a:lnTo>
                  <a:cubicBezTo>
                    <a:pt x="649" y="2089"/>
                    <a:pt x="865" y="2013"/>
                    <a:pt x="904" y="1467"/>
                  </a:cubicBezTo>
                  <a:cubicBezTo>
                    <a:pt x="967" y="563"/>
                    <a:pt x="840" y="68"/>
                    <a:pt x="827" y="43"/>
                  </a:cubicBezTo>
                  <a:cubicBezTo>
                    <a:pt x="816" y="22"/>
                    <a:pt x="797" y="1"/>
                    <a:pt x="770" y="1"/>
                  </a:cubicBezTo>
                  <a:close/>
                </a:path>
              </a:pathLst>
            </a:custGeom>
            <a:solidFill>
              <a:srgbClr val="D47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6860136" y="1034931"/>
              <a:ext cx="174659" cy="52784"/>
            </a:xfrm>
            <a:custGeom>
              <a:avLst/>
              <a:gdLst/>
              <a:ahLst/>
              <a:cxnLst/>
              <a:rect l="l" t="t" r="r" b="b"/>
              <a:pathLst>
                <a:path w="2925" h="884" extrusionOk="0">
                  <a:moveTo>
                    <a:pt x="67" y="0"/>
                  </a:moveTo>
                  <a:cubicBezTo>
                    <a:pt x="58" y="0"/>
                    <a:pt x="49" y="2"/>
                    <a:pt x="39" y="5"/>
                  </a:cubicBezTo>
                  <a:cubicBezTo>
                    <a:pt x="14" y="31"/>
                    <a:pt x="0" y="69"/>
                    <a:pt x="14" y="95"/>
                  </a:cubicBezTo>
                  <a:cubicBezTo>
                    <a:pt x="39" y="120"/>
                    <a:pt x="446" y="857"/>
                    <a:pt x="1373" y="883"/>
                  </a:cubicBezTo>
                  <a:cubicBezTo>
                    <a:pt x="1390" y="883"/>
                    <a:pt x="1407" y="884"/>
                    <a:pt x="1424" y="884"/>
                  </a:cubicBezTo>
                  <a:cubicBezTo>
                    <a:pt x="2323" y="884"/>
                    <a:pt x="2887" y="221"/>
                    <a:pt x="2912" y="183"/>
                  </a:cubicBezTo>
                  <a:cubicBezTo>
                    <a:pt x="2924" y="158"/>
                    <a:pt x="2924" y="120"/>
                    <a:pt x="2899" y="95"/>
                  </a:cubicBezTo>
                  <a:cubicBezTo>
                    <a:pt x="2888" y="89"/>
                    <a:pt x="2876" y="86"/>
                    <a:pt x="2862" y="86"/>
                  </a:cubicBezTo>
                  <a:cubicBezTo>
                    <a:pt x="2844" y="86"/>
                    <a:pt x="2825" y="92"/>
                    <a:pt x="2811" y="107"/>
                  </a:cubicBezTo>
                  <a:cubicBezTo>
                    <a:pt x="2811" y="120"/>
                    <a:pt x="2272" y="756"/>
                    <a:pt x="1435" y="756"/>
                  </a:cubicBezTo>
                  <a:cubicBezTo>
                    <a:pt x="1419" y="756"/>
                    <a:pt x="1403" y="756"/>
                    <a:pt x="1387" y="756"/>
                  </a:cubicBezTo>
                  <a:cubicBezTo>
                    <a:pt x="522" y="730"/>
                    <a:pt x="127" y="44"/>
                    <a:pt x="127" y="31"/>
                  </a:cubicBezTo>
                  <a:cubicBezTo>
                    <a:pt x="109" y="12"/>
                    <a:pt x="90" y="0"/>
                    <a:pt x="67" y="0"/>
                  </a:cubicBezTo>
                  <a:close/>
                </a:path>
              </a:pathLst>
            </a:custGeom>
            <a:solidFill>
              <a:srgbClr val="D47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6788779" y="842904"/>
              <a:ext cx="104795" cy="52724"/>
            </a:xfrm>
            <a:custGeom>
              <a:avLst/>
              <a:gdLst/>
              <a:ahLst/>
              <a:cxnLst/>
              <a:rect l="l" t="t" r="r" b="b"/>
              <a:pathLst>
                <a:path w="1755" h="883" extrusionOk="0">
                  <a:moveTo>
                    <a:pt x="1020" y="0"/>
                  </a:moveTo>
                  <a:cubicBezTo>
                    <a:pt x="909" y="0"/>
                    <a:pt x="802" y="19"/>
                    <a:pt x="700" y="56"/>
                  </a:cubicBezTo>
                  <a:cubicBezTo>
                    <a:pt x="242" y="208"/>
                    <a:pt x="0" y="844"/>
                    <a:pt x="90" y="882"/>
                  </a:cubicBezTo>
                  <a:cubicBezTo>
                    <a:pt x="90" y="882"/>
                    <a:pt x="90" y="882"/>
                    <a:pt x="91" y="882"/>
                  </a:cubicBezTo>
                  <a:cubicBezTo>
                    <a:pt x="115" y="882"/>
                    <a:pt x="501" y="487"/>
                    <a:pt x="802" y="386"/>
                  </a:cubicBezTo>
                  <a:cubicBezTo>
                    <a:pt x="872" y="360"/>
                    <a:pt x="946" y="347"/>
                    <a:pt x="1023" y="347"/>
                  </a:cubicBezTo>
                  <a:cubicBezTo>
                    <a:pt x="1166" y="347"/>
                    <a:pt x="1318" y="392"/>
                    <a:pt x="1475" y="475"/>
                  </a:cubicBezTo>
                  <a:cubicBezTo>
                    <a:pt x="1498" y="487"/>
                    <a:pt x="1525" y="492"/>
                    <a:pt x="1551" y="492"/>
                  </a:cubicBezTo>
                  <a:cubicBezTo>
                    <a:pt x="1614" y="492"/>
                    <a:pt x="1678" y="461"/>
                    <a:pt x="1704" y="399"/>
                  </a:cubicBezTo>
                  <a:cubicBezTo>
                    <a:pt x="1755" y="310"/>
                    <a:pt x="1717" y="208"/>
                    <a:pt x="1628" y="170"/>
                  </a:cubicBezTo>
                  <a:cubicBezTo>
                    <a:pt x="1418" y="57"/>
                    <a:pt x="1213" y="0"/>
                    <a:pt x="1020" y="0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7000579" y="846666"/>
              <a:ext cx="98764" cy="60367"/>
            </a:xfrm>
            <a:custGeom>
              <a:avLst/>
              <a:gdLst/>
              <a:ahLst/>
              <a:cxnLst/>
              <a:rect l="l" t="t" r="r" b="b"/>
              <a:pathLst>
                <a:path w="1654" h="1011" extrusionOk="0">
                  <a:moveTo>
                    <a:pt x="621" y="1"/>
                  </a:moveTo>
                  <a:cubicBezTo>
                    <a:pt x="467" y="1"/>
                    <a:pt x="302" y="33"/>
                    <a:pt x="128" y="95"/>
                  </a:cubicBezTo>
                  <a:cubicBezTo>
                    <a:pt x="39" y="132"/>
                    <a:pt x="1" y="222"/>
                    <a:pt x="26" y="310"/>
                  </a:cubicBezTo>
                  <a:cubicBezTo>
                    <a:pt x="57" y="384"/>
                    <a:pt x="124" y="432"/>
                    <a:pt x="203" y="432"/>
                  </a:cubicBezTo>
                  <a:cubicBezTo>
                    <a:pt x="220" y="432"/>
                    <a:pt x="237" y="430"/>
                    <a:pt x="255" y="425"/>
                  </a:cubicBezTo>
                  <a:cubicBezTo>
                    <a:pt x="387" y="373"/>
                    <a:pt x="511" y="347"/>
                    <a:pt x="628" y="347"/>
                  </a:cubicBezTo>
                  <a:cubicBezTo>
                    <a:pt x="736" y="347"/>
                    <a:pt x="837" y="369"/>
                    <a:pt x="928" y="412"/>
                  </a:cubicBezTo>
                  <a:cubicBezTo>
                    <a:pt x="1221" y="565"/>
                    <a:pt x="1552" y="1010"/>
                    <a:pt x="1564" y="1010"/>
                  </a:cubicBezTo>
                  <a:cubicBezTo>
                    <a:pt x="1654" y="971"/>
                    <a:pt x="1513" y="310"/>
                    <a:pt x="1069" y="107"/>
                  </a:cubicBezTo>
                  <a:cubicBezTo>
                    <a:pt x="932" y="36"/>
                    <a:pt x="782" y="1"/>
                    <a:pt x="621" y="1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6" name="Google Shape;606;p40"/>
          <p:cNvSpPr txBox="1">
            <a:spLocks noGrp="1"/>
          </p:cNvSpPr>
          <p:nvPr>
            <p:ph type="title"/>
          </p:nvPr>
        </p:nvSpPr>
        <p:spPr>
          <a:xfrm>
            <a:off x="946904" y="593763"/>
            <a:ext cx="2323050" cy="467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</a:rPr>
              <a:t>Kim</a:t>
            </a:r>
            <a:endParaRPr dirty="0">
              <a:solidFill>
                <a:schemeClr val="accent2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96C9A23-1F96-DC72-3103-CBD5A21198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-65989" y="348840"/>
            <a:ext cx="3616041" cy="4520687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BDE036ED-4B42-7D87-45F6-A70E995C4A41}"/>
              </a:ext>
            </a:extLst>
          </p:cNvPr>
          <p:cNvSpPr txBox="1"/>
          <p:nvPr/>
        </p:nvSpPr>
        <p:spPr>
          <a:xfrm>
            <a:off x="1739090" y="4657790"/>
            <a:ext cx="962123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00" dirty="0">
                <a:solidFill>
                  <a:schemeClr val="bg1">
                    <a:lumMod val="85000"/>
                  </a:schemeClr>
                </a:solidFill>
              </a:rPr>
              <a:t>Bild von </a:t>
            </a:r>
            <a:r>
              <a:rPr lang="de-DE" sz="500" dirty="0" err="1">
                <a:solidFill>
                  <a:schemeClr val="bg1">
                    <a:lumMod val="85000"/>
                  </a:schemeClr>
                </a:solidFill>
              </a:rPr>
              <a:t>grmarc</a:t>
            </a:r>
            <a:r>
              <a:rPr lang="de-DE" sz="500" dirty="0">
                <a:solidFill>
                  <a:schemeClr val="bg1">
                    <a:lumMod val="85000"/>
                  </a:schemeClr>
                </a:solidFill>
              </a:rPr>
              <a:t> auf </a:t>
            </a:r>
            <a:r>
              <a:rPr lang="de-DE" sz="500" dirty="0" err="1">
                <a:solidFill>
                  <a:schemeClr val="bg1">
                    <a:lumMod val="85000"/>
                  </a:schemeClr>
                </a:solidFill>
              </a:rPr>
              <a:t>Freepik</a:t>
            </a:r>
            <a:endParaRPr lang="de-DE" sz="5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Ovale Legende 13">
            <a:extLst>
              <a:ext uri="{FF2B5EF4-FFF2-40B4-BE49-F238E27FC236}">
                <a16:creationId xmlns:a16="http://schemas.microsoft.com/office/drawing/2014/main" id="{BD4D9E81-164A-67E5-9DCE-FFC97D5E42ED}"/>
              </a:ext>
            </a:extLst>
          </p:cNvPr>
          <p:cNvSpPr/>
          <p:nvPr/>
        </p:nvSpPr>
        <p:spPr>
          <a:xfrm>
            <a:off x="4534296" y="387155"/>
            <a:ext cx="1804962" cy="744864"/>
          </a:xfrm>
          <a:prstGeom prst="wedgeEllipseCallout">
            <a:avLst>
              <a:gd name="adj1" fmla="val 56034"/>
              <a:gd name="adj2" fmla="val 40128"/>
            </a:avLst>
          </a:prstGeom>
          <a:solidFill>
            <a:srgbClr val="D4EB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rgbClr val="0258A1"/>
                </a:solidFill>
                <a:latin typeface="Montserrat" pitchFamily="2" charset="77"/>
              </a:rPr>
              <a:t>Wo waren wir stehen geblieben?</a:t>
            </a:r>
          </a:p>
        </p:txBody>
      </p:sp>
      <p:sp>
        <p:nvSpPr>
          <p:cNvPr id="15" name="Ovale Legende 14">
            <a:extLst>
              <a:ext uri="{FF2B5EF4-FFF2-40B4-BE49-F238E27FC236}">
                <a16:creationId xmlns:a16="http://schemas.microsoft.com/office/drawing/2014/main" id="{1ED380B6-2C25-A8A5-A310-0561473B9FB2}"/>
              </a:ext>
            </a:extLst>
          </p:cNvPr>
          <p:cNvSpPr/>
          <p:nvPr/>
        </p:nvSpPr>
        <p:spPr>
          <a:xfrm>
            <a:off x="2488151" y="945216"/>
            <a:ext cx="1804962" cy="1148110"/>
          </a:xfrm>
          <a:prstGeom prst="wedgeEllipseCallout">
            <a:avLst>
              <a:gd name="adj1" fmla="val -68238"/>
              <a:gd name="adj2" fmla="val 15658"/>
            </a:avLst>
          </a:prstGeom>
          <a:solidFill>
            <a:srgbClr val="D4EB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rgbClr val="0258A1"/>
                </a:solidFill>
                <a:latin typeface="Montserrat" pitchFamily="2" charset="77"/>
              </a:rPr>
              <a:t>Das wir dank der heutigen Technik viele Möglichkeiten haben</a:t>
            </a:r>
          </a:p>
        </p:txBody>
      </p:sp>
      <p:sp>
        <p:nvSpPr>
          <p:cNvPr id="16" name="Ovale Legende 15">
            <a:extLst>
              <a:ext uri="{FF2B5EF4-FFF2-40B4-BE49-F238E27FC236}">
                <a16:creationId xmlns:a16="http://schemas.microsoft.com/office/drawing/2014/main" id="{AC4ECCD4-46E4-FF0F-DCF0-86216BDFF086}"/>
              </a:ext>
            </a:extLst>
          </p:cNvPr>
          <p:cNvSpPr/>
          <p:nvPr/>
        </p:nvSpPr>
        <p:spPr>
          <a:xfrm>
            <a:off x="4156358" y="1773096"/>
            <a:ext cx="1845034" cy="1258009"/>
          </a:xfrm>
          <a:prstGeom prst="wedgeEllipseCallout">
            <a:avLst>
              <a:gd name="adj1" fmla="val 58810"/>
              <a:gd name="adj2" fmla="val -24252"/>
            </a:avLst>
          </a:prstGeom>
          <a:solidFill>
            <a:srgbClr val="D4EB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rgbClr val="0258A1"/>
                </a:solidFill>
                <a:latin typeface="Montserrat" pitchFamily="2" charset="77"/>
              </a:rPr>
              <a:t>Stimmt! Und die Frage wie wir neuronale Netze auf die Smartwatch bekommen</a:t>
            </a:r>
          </a:p>
        </p:txBody>
      </p:sp>
      <p:sp>
        <p:nvSpPr>
          <p:cNvPr id="17" name="Ovale Legende 16">
            <a:extLst>
              <a:ext uri="{FF2B5EF4-FFF2-40B4-BE49-F238E27FC236}">
                <a16:creationId xmlns:a16="http://schemas.microsoft.com/office/drawing/2014/main" id="{6901841F-6DF2-BDCB-2AAA-0E0AED1997B6}"/>
              </a:ext>
            </a:extLst>
          </p:cNvPr>
          <p:cNvSpPr/>
          <p:nvPr/>
        </p:nvSpPr>
        <p:spPr>
          <a:xfrm>
            <a:off x="2782267" y="2985917"/>
            <a:ext cx="1834808" cy="924608"/>
          </a:xfrm>
          <a:prstGeom prst="wedgeEllipseCallout">
            <a:avLst>
              <a:gd name="adj1" fmla="val -52606"/>
              <a:gd name="adj2" fmla="val -29954"/>
            </a:avLst>
          </a:prstGeom>
          <a:solidFill>
            <a:srgbClr val="D4EB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dirty="0">
                <a:solidFill>
                  <a:srgbClr val="0258A1"/>
                </a:solidFill>
                <a:latin typeface="Montserrat" pitchFamily="2" charset="77"/>
              </a:rPr>
              <a:t>Dann starten wir mal mit einem Überblick!</a:t>
            </a:r>
          </a:p>
        </p:txBody>
      </p:sp>
      <p:pic>
        <p:nvPicPr>
          <p:cNvPr id="21" name="Grafik 20" descr="Ein Bild, das Grafiken, Schrift, Grafikdesign, Screenshot enthält.&#10;&#10;Automatisch generierte Beschreibung">
            <a:extLst>
              <a:ext uri="{FF2B5EF4-FFF2-40B4-BE49-F238E27FC236}">
                <a16:creationId xmlns:a16="http://schemas.microsoft.com/office/drawing/2014/main" id="{1E9B2230-5607-DA55-D72E-083717B4E2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3887" y="4724972"/>
            <a:ext cx="1340113" cy="413888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51;p40">
            <a:extLst>
              <a:ext uri="{FF2B5EF4-FFF2-40B4-BE49-F238E27FC236}">
                <a16:creationId xmlns:a16="http://schemas.microsoft.com/office/drawing/2014/main" id="{88E9828A-0E92-667D-5CD9-99E1AF8E9D8E}"/>
              </a:ext>
            </a:extLst>
          </p:cNvPr>
          <p:cNvSpPr/>
          <p:nvPr/>
        </p:nvSpPr>
        <p:spPr>
          <a:xfrm>
            <a:off x="1111187" y="4340690"/>
            <a:ext cx="1864800" cy="317100"/>
          </a:xfrm>
          <a:prstGeom prst="ellipse">
            <a:avLst/>
          </a:prstGeom>
          <a:solidFill>
            <a:srgbClr val="D4EB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0" name="Google Shape;550;p40"/>
          <p:cNvGrpSpPr/>
          <p:nvPr/>
        </p:nvGrpSpPr>
        <p:grpSpPr>
          <a:xfrm>
            <a:off x="5801125" y="439563"/>
            <a:ext cx="1977628" cy="4260087"/>
            <a:chOff x="5801125" y="439563"/>
            <a:chExt cx="1977628" cy="4260087"/>
          </a:xfrm>
        </p:grpSpPr>
        <p:sp>
          <p:nvSpPr>
            <p:cNvPr id="551" name="Google Shape;551;p40"/>
            <p:cNvSpPr/>
            <p:nvPr/>
          </p:nvSpPr>
          <p:spPr>
            <a:xfrm>
              <a:off x="5801125" y="4382550"/>
              <a:ext cx="1864800" cy="317100"/>
            </a:xfrm>
            <a:prstGeom prst="ellipse">
              <a:avLst/>
            </a:prstGeom>
            <a:solidFill>
              <a:srgbClr val="D4E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6367508" y="4299456"/>
              <a:ext cx="573957" cy="277890"/>
            </a:xfrm>
            <a:custGeom>
              <a:avLst/>
              <a:gdLst/>
              <a:ahLst/>
              <a:cxnLst/>
              <a:rect l="l" t="t" r="r" b="b"/>
              <a:pathLst>
                <a:path w="9612" h="4654" extrusionOk="0">
                  <a:moveTo>
                    <a:pt x="9420" y="1"/>
                  </a:moveTo>
                  <a:lnTo>
                    <a:pt x="6179" y="116"/>
                  </a:lnTo>
                  <a:lnTo>
                    <a:pt x="6077" y="891"/>
                  </a:lnTo>
                  <a:cubicBezTo>
                    <a:pt x="6077" y="891"/>
                    <a:pt x="4195" y="1819"/>
                    <a:pt x="3877" y="1831"/>
                  </a:cubicBezTo>
                  <a:cubicBezTo>
                    <a:pt x="3874" y="1832"/>
                    <a:pt x="3871" y="1832"/>
                    <a:pt x="3868" y="1832"/>
                  </a:cubicBezTo>
                  <a:cubicBezTo>
                    <a:pt x="3766" y="1832"/>
                    <a:pt x="3407" y="1779"/>
                    <a:pt x="2954" y="1779"/>
                  </a:cubicBezTo>
                  <a:cubicBezTo>
                    <a:pt x="1788" y="1779"/>
                    <a:pt x="0" y="2131"/>
                    <a:pt x="381" y="4654"/>
                  </a:cubicBezTo>
                  <a:lnTo>
                    <a:pt x="9611" y="4349"/>
                  </a:lnTo>
                  <a:lnTo>
                    <a:pt x="94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7126633" y="4272945"/>
              <a:ext cx="318088" cy="335510"/>
            </a:xfrm>
            <a:custGeom>
              <a:avLst/>
              <a:gdLst/>
              <a:ahLst/>
              <a:cxnLst/>
              <a:rect l="l" t="t" r="r" b="b"/>
              <a:pathLst>
                <a:path w="5327" h="5619" extrusionOk="0">
                  <a:moveTo>
                    <a:pt x="3674" y="0"/>
                  </a:moveTo>
                  <a:lnTo>
                    <a:pt x="967" y="687"/>
                  </a:lnTo>
                  <a:lnTo>
                    <a:pt x="967" y="1780"/>
                  </a:lnTo>
                  <a:cubicBezTo>
                    <a:pt x="967" y="1780"/>
                    <a:pt x="102" y="3763"/>
                    <a:pt x="13" y="4247"/>
                  </a:cubicBezTo>
                  <a:cubicBezTo>
                    <a:pt x="0" y="4272"/>
                    <a:pt x="0" y="4297"/>
                    <a:pt x="0" y="4310"/>
                  </a:cubicBezTo>
                  <a:lnTo>
                    <a:pt x="0" y="5162"/>
                  </a:lnTo>
                  <a:cubicBezTo>
                    <a:pt x="0" y="5162"/>
                    <a:pt x="1360" y="5618"/>
                    <a:pt x="2804" y="5618"/>
                  </a:cubicBezTo>
                  <a:cubicBezTo>
                    <a:pt x="3708" y="5618"/>
                    <a:pt x="4645" y="5439"/>
                    <a:pt x="5301" y="4857"/>
                  </a:cubicBezTo>
                  <a:cubicBezTo>
                    <a:pt x="5301" y="4857"/>
                    <a:pt x="5327" y="4552"/>
                    <a:pt x="5238" y="4106"/>
                  </a:cubicBezTo>
                  <a:cubicBezTo>
                    <a:pt x="5137" y="3496"/>
                    <a:pt x="4818" y="2645"/>
                    <a:pt x="4005" y="1919"/>
                  </a:cubicBezTo>
                  <a:lnTo>
                    <a:pt x="36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6630123" y="2367539"/>
              <a:ext cx="750108" cy="1964638"/>
            </a:xfrm>
            <a:custGeom>
              <a:avLst/>
              <a:gdLst/>
              <a:ahLst/>
              <a:cxnLst/>
              <a:rect l="l" t="t" r="r" b="b"/>
              <a:pathLst>
                <a:path w="12562" h="32903" extrusionOk="0">
                  <a:moveTo>
                    <a:pt x="11265" y="0"/>
                  </a:moveTo>
                  <a:lnTo>
                    <a:pt x="1" y="139"/>
                  </a:lnTo>
                  <a:lnTo>
                    <a:pt x="1132" y="32903"/>
                  </a:lnTo>
                  <a:lnTo>
                    <a:pt x="5391" y="32903"/>
                  </a:lnTo>
                  <a:lnTo>
                    <a:pt x="5391" y="6420"/>
                  </a:lnTo>
                  <a:lnTo>
                    <a:pt x="8722" y="32903"/>
                  </a:lnTo>
                  <a:lnTo>
                    <a:pt x="12562" y="32559"/>
                  </a:lnTo>
                  <a:lnTo>
                    <a:pt x="112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7126633" y="4518114"/>
              <a:ext cx="318088" cy="90341"/>
            </a:xfrm>
            <a:custGeom>
              <a:avLst/>
              <a:gdLst/>
              <a:ahLst/>
              <a:cxnLst/>
              <a:rect l="l" t="t" r="r" b="b"/>
              <a:pathLst>
                <a:path w="5327" h="1513" extrusionOk="0">
                  <a:moveTo>
                    <a:pt x="5238" y="0"/>
                  </a:moveTo>
                  <a:cubicBezTo>
                    <a:pt x="4361" y="470"/>
                    <a:pt x="3440" y="620"/>
                    <a:pt x="2619" y="620"/>
                  </a:cubicBezTo>
                  <a:cubicBezTo>
                    <a:pt x="1217" y="620"/>
                    <a:pt x="109" y="180"/>
                    <a:pt x="13" y="141"/>
                  </a:cubicBezTo>
                  <a:cubicBezTo>
                    <a:pt x="0" y="166"/>
                    <a:pt x="0" y="191"/>
                    <a:pt x="0" y="204"/>
                  </a:cubicBezTo>
                  <a:lnTo>
                    <a:pt x="0" y="1056"/>
                  </a:lnTo>
                  <a:cubicBezTo>
                    <a:pt x="0" y="1056"/>
                    <a:pt x="1360" y="1512"/>
                    <a:pt x="2804" y="1512"/>
                  </a:cubicBezTo>
                  <a:cubicBezTo>
                    <a:pt x="3708" y="1512"/>
                    <a:pt x="4645" y="1333"/>
                    <a:pt x="5301" y="751"/>
                  </a:cubicBezTo>
                  <a:cubicBezTo>
                    <a:pt x="5301" y="751"/>
                    <a:pt x="5327" y="446"/>
                    <a:pt x="5238" y="0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0"/>
            <p:cNvSpPr/>
            <p:nvPr/>
          </p:nvSpPr>
          <p:spPr>
            <a:xfrm>
              <a:off x="6387213" y="4507486"/>
              <a:ext cx="554251" cy="69861"/>
            </a:xfrm>
            <a:custGeom>
              <a:avLst/>
              <a:gdLst/>
              <a:ahLst/>
              <a:cxnLst/>
              <a:rect l="l" t="t" r="r" b="b"/>
              <a:pathLst>
                <a:path w="9282" h="1170" extrusionOk="0">
                  <a:moveTo>
                    <a:pt x="9205" y="0"/>
                  </a:moveTo>
                  <a:lnTo>
                    <a:pt x="0" y="420"/>
                  </a:lnTo>
                  <a:lnTo>
                    <a:pt x="51" y="1170"/>
                  </a:lnTo>
                  <a:lnTo>
                    <a:pt x="9281" y="865"/>
                  </a:lnTo>
                  <a:lnTo>
                    <a:pt x="9205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0"/>
            <p:cNvSpPr/>
            <p:nvPr/>
          </p:nvSpPr>
          <p:spPr>
            <a:xfrm>
              <a:off x="6497263" y="1181758"/>
              <a:ext cx="1015053" cy="2136245"/>
            </a:xfrm>
            <a:custGeom>
              <a:avLst/>
              <a:gdLst/>
              <a:ahLst/>
              <a:cxnLst/>
              <a:rect l="l" t="t" r="r" b="b"/>
              <a:pathLst>
                <a:path w="16999" h="35777" extrusionOk="0">
                  <a:moveTo>
                    <a:pt x="7438" y="0"/>
                  </a:moveTo>
                  <a:cubicBezTo>
                    <a:pt x="3789" y="661"/>
                    <a:pt x="865" y="3700"/>
                    <a:pt x="865" y="3700"/>
                  </a:cubicBezTo>
                  <a:lnTo>
                    <a:pt x="1336" y="10489"/>
                  </a:lnTo>
                  <a:lnTo>
                    <a:pt x="0" y="35407"/>
                  </a:lnTo>
                  <a:lnTo>
                    <a:pt x="6701" y="35624"/>
                  </a:lnTo>
                  <a:lnTo>
                    <a:pt x="7337" y="32674"/>
                  </a:lnTo>
                  <a:lnTo>
                    <a:pt x="8125" y="35776"/>
                  </a:lnTo>
                  <a:lnTo>
                    <a:pt x="13248" y="35356"/>
                  </a:lnTo>
                  <a:lnTo>
                    <a:pt x="16999" y="35051"/>
                  </a:lnTo>
                  <a:cubicBezTo>
                    <a:pt x="16999" y="35051"/>
                    <a:pt x="16999" y="35026"/>
                    <a:pt x="16986" y="34988"/>
                  </a:cubicBezTo>
                  <a:cubicBezTo>
                    <a:pt x="16986" y="34963"/>
                    <a:pt x="16973" y="34899"/>
                    <a:pt x="16973" y="34836"/>
                  </a:cubicBezTo>
                  <a:cubicBezTo>
                    <a:pt x="16694" y="32941"/>
                    <a:pt x="14672" y="18829"/>
                    <a:pt x="14341" y="13667"/>
                  </a:cubicBezTo>
                  <a:cubicBezTo>
                    <a:pt x="14329" y="13642"/>
                    <a:pt x="14329" y="13629"/>
                    <a:pt x="14329" y="13629"/>
                  </a:cubicBezTo>
                  <a:cubicBezTo>
                    <a:pt x="14316" y="13401"/>
                    <a:pt x="14304" y="13172"/>
                    <a:pt x="14290" y="12980"/>
                  </a:cubicBezTo>
                  <a:lnTo>
                    <a:pt x="14290" y="12968"/>
                  </a:lnTo>
                  <a:cubicBezTo>
                    <a:pt x="14290" y="12650"/>
                    <a:pt x="14278" y="12396"/>
                    <a:pt x="14290" y="12192"/>
                  </a:cubicBezTo>
                  <a:cubicBezTo>
                    <a:pt x="14304" y="12027"/>
                    <a:pt x="14316" y="11900"/>
                    <a:pt x="14341" y="11836"/>
                  </a:cubicBezTo>
                  <a:cubicBezTo>
                    <a:pt x="15511" y="8722"/>
                    <a:pt x="15855" y="3344"/>
                    <a:pt x="15855" y="3344"/>
                  </a:cubicBezTo>
                  <a:cubicBezTo>
                    <a:pt x="15855" y="3344"/>
                    <a:pt x="13629" y="445"/>
                    <a:pt x="74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7354376" y="1429973"/>
              <a:ext cx="60" cy="836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0" y="0"/>
                  </a:moveTo>
                  <a:lnTo>
                    <a:pt x="0" y="13"/>
                  </a:lnTo>
                  <a:close/>
                </a:path>
              </a:pathLst>
            </a:custGeom>
            <a:solidFill>
              <a:srgbClr val="EC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7350554" y="1956077"/>
              <a:ext cx="836" cy="776"/>
            </a:xfrm>
            <a:custGeom>
              <a:avLst/>
              <a:gdLst/>
              <a:ahLst/>
              <a:cxnLst/>
              <a:rect l="l" t="t" r="r" b="b"/>
              <a:pathLst>
                <a:path w="14" h="13" extrusionOk="0">
                  <a:moveTo>
                    <a:pt x="0" y="0"/>
                  </a:moveTo>
                  <a:lnTo>
                    <a:pt x="0" y="12"/>
                  </a:lnTo>
                  <a:cubicBezTo>
                    <a:pt x="14" y="12"/>
                    <a:pt x="14" y="12"/>
                    <a:pt x="14" y="0"/>
                  </a:cubicBezTo>
                  <a:close/>
                </a:path>
              </a:pathLst>
            </a:custGeom>
            <a:solidFill>
              <a:srgbClr val="EC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7350554" y="1956077"/>
              <a:ext cx="60" cy="776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7205573" y="1430749"/>
              <a:ext cx="306743" cy="1862176"/>
            </a:xfrm>
            <a:custGeom>
              <a:avLst/>
              <a:gdLst/>
              <a:ahLst/>
              <a:cxnLst/>
              <a:rect l="l" t="t" r="r" b="b"/>
              <a:pathLst>
                <a:path w="5137" h="31187" extrusionOk="0">
                  <a:moveTo>
                    <a:pt x="1844" y="0"/>
                  </a:moveTo>
                  <a:lnTo>
                    <a:pt x="1844" y="0"/>
                  </a:lnTo>
                  <a:cubicBezTo>
                    <a:pt x="1780" y="178"/>
                    <a:pt x="1" y="2213"/>
                    <a:pt x="877" y="8302"/>
                  </a:cubicBezTo>
                  <a:cubicBezTo>
                    <a:pt x="3357" y="25745"/>
                    <a:pt x="1386" y="31186"/>
                    <a:pt x="1386" y="31186"/>
                  </a:cubicBezTo>
                  <a:lnTo>
                    <a:pt x="5137" y="30881"/>
                  </a:lnTo>
                  <a:cubicBezTo>
                    <a:pt x="5137" y="30881"/>
                    <a:pt x="5137" y="30856"/>
                    <a:pt x="5124" y="30818"/>
                  </a:cubicBezTo>
                  <a:cubicBezTo>
                    <a:pt x="5124" y="30793"/>
                    <a:pt x="5111" y="30729"/>
                    <a:pt x="5111" y="30666"/>
                  </a:cubicBezTo>
                  <a:cubicBezTo>
                    <a:pt x="4832" y="28771"/>
                    <a:pt x="2810" y="14659"/>
                    <a:pt x="2479" y="9497"/>
                  </a:cubicBezTo>
                  <a:cubicBezTo>
                    <a:pt x="2467" y="9472"/>
                    <a:pt x="2467" y="9459"/>
                    <a:pt x="2467" y="9459"/>
                  </a:cubicBezTo>
                  <a:cubicBezTo>
                    <a:pt x="2442" y="9103"/>
                    <a:pt x="2416" y="8875"/>
                    <a:pt x="2428" y="8810"/>
                  </a:cubicBezTo>
                  <a:cubicBezTo>
                    <a:pt x="2340" y="8810"/>
                    <a:pt x="1818" y="8505"/>
                    <a:pt x="1780" y="8022"/>
                  </a:cubicBezTo>
                  <a:cubicBezTo>
                    <a:pt x="1640" y="6535"/>
                    <a:pt x="1272" y="3293"/>
                    <a:pt x="1513" y="1894"/>
                  </a:cubicBezTo>
                  <a:cubicBezTo>
                    <a:pt x="1793" y="292"/>
                    <a:pt x="1831" y="38"/>
                    <a:pt x="1844" y="0"/>
                  </a:cubicBezTo>
                  <a:close/>
                </a:path>
              </a:pathLst>
            </a:custGeom>
            <a:solidFill>
              <a:srgbClr val="414042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7320997" y="1814087"/>
              <a:ext cx="413748" cy="732642"/>
            </a:xfrm>
            <a:custGeom>
              <a:avLst/>
              <a:gdLst/>
              <a:ahLst/>
              <a:cxnLst/>
              <a:rect l="l" t="t" r="r" b="b"/>
              <a:pathLst>
                <a:path w="6929" h="12270" extrusionOk="0">
                  <a:moveTo>
                    <a:pt x="4564" y="0"/>
                  </a:moveTo>
                  <a:lnTo>
                    <a:pt x="1233" y="305"/>
                  </a:lnTo>
                  <a:lnTo>
                    <a:pt x="3775" y="5772"/>
                  </a:lnTo>
                  <a:lnTo>
                    <a:pt x="0" y="11176"/>
                  </a:lnTo>
                  <a:lnTo>
                    <a:pt x="1297" y="12269"/>
                  </a:lnTo>
                  <a:cubicBezTo>
                    <a:pt x="1297" y="12269"/>
                    <a:pt x="6738" y="7018"/>
                    <a:pt x="6840" y="5874"/>
                  </a:cubicBezTo>
                  <a:cubicBezTo>
                    <a:pt x="6928" y="4718"/>
                    <a:pt x="4564" y="0"/>
                    <a:pt x="4564" y="0"/>
                  </a:cubicBezTo>
                  <a:close/>
                </a:path>
              </a:pathLst>
            </a:custGeom>
            <a:solidFill>
              <a:srgbClr val="F4B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7160012" y="2481406"/>
              <a:ext cx="243746" cy="279204"/>
            </a:xfrm>
            <a:custGeom>
              <a:avLst/>
              <a:gdLst/>
              <a:ahLst/>
              <a:cxnLst/>
              <a:rect l="l" t="t" r="r" b="b"/>
              <a:pathLst>
                <a:path w="4082" h="4676" extrusionOk="0">
                  <a:moveTo>
                    <a:pt x="2696" y="0"/>
                  </a:moveTo>
                  <a:cubicBezTo>
                    <a:pt x="2696" y="0"/>
                    <a:pt x="1" y="1399"/>
                    <a:pt x="26" y="1792"/>
                  </a:cubicBezTo>
                  <a:cubicBezTo>
                    <a:pt x="40" y="1944"/>
                    <a:pt x="147" y="2004"/>
                    <a:pt x="300" y="2004"/>
                  </a:cubicBezTo>
                  <a:cubicBezTo>
                    <a:pt x="558" y="2004"/>
                    <a:pt x="949" y="1836"/>
                    <a:pt x="1259" y="1653"/>
                  </a:cubicBezTo>
                  <a:lnTo>
                    <a:pt x="1259" y="1653"/>
                  </a:lnTo>
                  <a:cubicBezTo>
                    <a:pt x="1259" y="1653"/>
                    <a:pt x="649" y="3763"/>
                    <a:pt x="916" y="4513"/>
                  </a:cubicBezTo>
                  <a:cubicBezTo>
                    <a:pt x="956" y="4623"/>
                    <a:pt x="1056" y="4675"/>
                    <a:pt x="1176" y="4675"/>
                  </a:cubicBezTo>
                  <a:cubicBezTo>
                    <a:pt x="1402" y="4675"/>
                    <a:pt x="1698" y="4489"/>
                    <a:pt x="1781" y="4157"/>
                  </a:cubicBezTo>
                  <a:cubicBezTo>
                    <a:pt x="1781" y="4157"/>
                    <a:pt x="3255" y="3877"/>
                    <a:pt x="3496" y="3445"/>
                  </a:cubicBezTo>
                  <a:cubicBezTo>
                    <a:pt x="4081" y="2670"/>
                    <a:pt x="4044" y="2136"/>
                    <a:pt x="3954" y="890"/>
                  </a:cubicBezTo>
                  <a:lnTo>
                    <a:pt x="2696" y="0"/>
                  </a:lnTo>
                  <a:close/>
                </a:path>
              </a:pathLst>
            </a:custGeom>
            <a:solidFill>
              <a:srgbClr val="F4B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7181986" y="1406447"/>
              <a:ext cx="596767" cy="1183512"/>
            </a:xfrm>
            <a:custGeom>
              <a:avLst/>
              <a:gdLst/>
              <a:ahLst/>
              <a:cxnLst/>
              <a:rect l="l" t="t" r="r" b="b"/>
              <a:pathLst>
                <a:path w="9994" h="19821" extrusionOk="0">
                  <a:moveTo>
                    <a:pt x="4273" y="1"/>
                  </a:moveTo>
                  <a:cubicBezTo>
                    <a:pt x="1" y="865"/>
                    <a:pt x="1730" y="7527"/>
                    <a:pt x="1730" y="7527"/>
                  </a:cubicBezTo>
                  <a:lnTo>
                    <a:pt x="4744" y="12129"/>
                  </a:lnTo>
                  <a:lnTo>
                    <a:pt x="2061" y="17011"/>
                  </a:lnTo>
                  <a:lnTo>
                    <a:pt x="4744" y="19821"/>
                  </a:lnTo>
                  <a:cubicBezTo>
                    <a:pt x="4744" y="19821"/>
                    <a:pt x="9651" y="13630"/>
                    <a:pt x="9816" y="12574"/>
                  </a:cubicBezTo>
                  <a:cubicBezTo>
                    <a:pt x="9994" y="11506"/>
                    <a:pt x="4273" y="1"/>
                    <a:pt x="42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6332516" y="1842211"/>
              <a:ext cx="446112" cy="924609"/>
            </a:xfrm>
            <a:custGeom>
              <a:avLst/>
              <a:gdLst/>
              <a:ahLst/>
              <a:cxnLst/>
              <a:rect l="l" t="t" r="r" b="b"/>
              <a:pathLst>
                <a:path w="7471" h="15485" extrusionOk="0">
                  <a:moveTo>
                    <a:pt x="1730" y="0"/>
                  </a:moveTo>
                  <a:cubicBezTo>
                    <a:pt x="1730" y="0"/>
                    <a:pt x="1" y="4730"/>
                    <a:pt x="64" y="5874"/>
                  </a:cubicBezTo>
                  <a:cubicBezTo>
                    <a:pt x="140" y="7030"/>
                    <a:pt x="4107" y="12268"/>
                    <a:pt x="4107" y="12268"/>
                  </a:cubicBezTo>
                  <a:cubicBezTo>
                    <a:pt x="4222" y="13514"/>
                    <a:pt x="4259" y="14048"/>
                    <a:pt x="4781" y="14697"/>
                  </a:cubicBezTo>
                  <a:cubicBezTo>
                    <a:pt x="5022" y="15079"/>
                    <a:pt x="6103" y="15079"/>
                    <a:pt x="6103" y="15079"/>
                  </a:cubicBezTo>
                  <a:cubicBezTo>
                    <a:pt x="6197" y="15354"/>
                    <a:pt x="6391" y="15485"/>
                    <a:pt x="6547" y="15485"/>
                  </a:cubicBezTo>
                  <a:cubicBezTo>
                    <a:pt x="6664" y="15485"/>
                    <a:pt x="6761" y="15411"/>
                    <a:pt x="6777" y="15269"/>
                  </a:cubicBezTo>
                  <a:cubicBezTo>
                    <a:pt x="6943" y="13947"/>
                    <a:pt x="6141" y="12511"/>
                    <a:pt x="6141" y="12510"/>
                  </a:cubicBezTo>
                  <a:lnTo>
                    <a:pt x="6141" y="12510"/>
                  </a:lnTo>
                  <a:cubicBezTo>
                    <a:pt x="6419" y="12654"/>
                    <a:pt x="6976" y="12917"/>
                    <a:pt x="7270" y="12917"/>
                  </a:cubicBezTo>
                  <a:cubicBezTo>
                    <a:pt x="7393" y="12917"/>
                    <a:pt x="7471" y="12871"/>
                    <a:pt x="7463" y="12751"/>
                  </a:cubicBezTo>
                  <a:cubicBezTo>
                    <a:pt x="7426" y="12358"/>
                    <a:pt x="5061" y="11175"/>
                    <a:pt x="5061" y="11175"/>
                  </a:cubicBezTo>
                  <a:lnTo>
                    <a:pt x="2302" y="5784"/>
                  </a:lnTo>
                  <a:lnTo>
                    <a:pt x="4158" y="305"/>
                  </a:lnTo>
                  <a:lnTo>
                    <a:pt x="1730" y="0"/>
                  </a:lnTo>
                  <a:close/>
                </a:path>
              </a:pathLst>
            </a:custGeom>
            <a:solidFill>
              <a:srgbClr val="F4B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6300630" y="1434511"/>
              <a:ext cx="435065" cy="1183572"/>
            </a:xfrm>
            <a:custGeom>
              <a:avLst/>
              <a:gdLst/>
              <a:ahLst/>
              <a:cxnLst/>
              <a:rect l="l" t="t" r="r" b="b"/>
              <a:pathLst>
                <a:path w="7286" h="19822" extrusionOk="0">
                  <a:moveTo>
                    <a:pt x="4171" y="0"/>
                  </a:moveTo>
                  <a:cubicBezTo>
                    <a:pt x="4171" y="0"/>
                    <a:pt x="1" y="11519"/>
                    <a:pt x="128" y="12575"/>
                  </a:cubicBezTo>
                  <a:cubicBezTo>
                    <a:pt x="255" y="13629"/>
                    <a:pt x="3827" y="19822"/>
                    <a:pt x="3827" y="19822"/>
                  </a:cubicBezTo>
                  <a:lnTo>
                    <a:pt x="5785" y="17011"/>
                  </a:lnTo>
                  <a:lnTo>
                    <a:pt x="3827" y="12129"/>
                  </a:lnTo>
                  <a:lnTo>
                    <a:pt x="6027" y="7527"/>
                  </a:lnTo>
                  <a:cubicBezTo>
                    <a:pt x="6027" y="7527"/>
                    <a:pt x="7285" y="865"/>
                    <a:pt x="41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7151652" y="2636951"/>
              <a:ext cx="254375" cy="271143"/>
            </a:xfrm>
            <a:custGeom>
              <a:avLst/>
              <a:gdLst/>
              <a:ahLst/>
              <a:cxnLst/>
              <a:rect l="l" t="t" r="r" b="b"/>
              <a:pathLst>
                <a:path w="4260" h="4541" extrusionOk="0">
                  <a:moveTo>
                    <a:pt x="0" y="1"/>
                  </a:moveTo>
                  <a:lnTo>
                    <a:pt x="0" y="4018"/>
                  </a:lnTo>
                  <a:lnTo>
                    <a:pt x="2124" y="4540"/>
                  </a:lnTo>
                  <a:lnTo>
                    <a:pt x="4260" y="4018"/>
                  </a:lnTo>
                  <a:lnTo>
                    <a:pt x="4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6557274" y="2636951"/>
              <a:ext cx="235387" cy="271143"/>
            </a:xfrm>
            <a:custGeom>
              <a:avLst/>
              <a:gdLst/>
              <a:ahLst/>
              <a:cxnLst/>
              <a:rect l="l" t="t" r="r" b="b"/>
              <a:pathLst>
                <a:path w="3942" h="4541" extrusionOk="0">
                  <a:moveTo>
                    <a:pt x="0" y="1"/>
                  </a:moveTo>
                  <a:lnTo>
                    <a:pt x="0" y="4018"/>
                  </a:lnTo>
                  <a:lnTo>
                    <a:pt x="1970" y="4540"/>
                  </a:lnTo>
                  <a:lnTo>
                    <a:pt x="3941" y="4018"/>
                  </a:lnTo>
                  <a:lnTo>
                    <a:pt x="39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6926178" y="1530942"/>
              <a:ext cx="18332" cy="1649608"/>
            </a:xfrm>
            <a:custGeom>
              <a:avLst/>
              <a:gdLst/>
              <a:ahLst/>
              <a:cxnLst/>
              <a:rect l="l" t="t" r="r" b="b"/>
              <a:pathLst>
                <a:path w="307" h="27627" extrusionOk="0">
                  <a:moveTo>
                    <a:pt x="52" y="1"/>
                  </a:moveTo>
                  <a:lnTo>
                    <a:pt x="13" y="3446"/>
                  </a:lnTo>
                  <a:lnTo>
                    <a:pt x="1" y="6904"/>
                  </a:lnTo>
                  <a:lnTo>
                    <a:pt x="26" y="13820"/>
                  </a:lnTo>
                  <a:lnTo>
                    <a:pt x="103" y="20724"/>
                  </a:lnTo>
                  <a:lnTo>
                    <a:pt x="166" y="24182"/>
                  </a:lnTo>
                  <a:lnTo>
                    <a:pt x="255" y="27627"/>
                  </a:lnTo>
                  <a:lnTo>
                    <a:pt x="293" y="24182"/>
                  </a:lnTo>
                  <a:lnTo>
                    <a:pt x="306" y="20724"/>
                  </a:lnTo>
                  <a:lnTo>
                    <a:pt x="281" y="13808"/>
                  </a:lnTo>
                  <a:lnTo>
                    <a:pt x="204" y="6904"/>
                  </a:lnTo>
                  <a:lnTo>
                    <a:pt x="140" y="3446"/>
                  </a:lnTo>
                  <a:lnTo>
                    <a:pt x="52" y="1"/>
                  </a:lnTo>
                  <a:close/>
                </a:path>
              </a:pathLst>
            </a:custGeom>
            <a:solidFill>
              <a:srgbClr val="E5E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7403699" y="2036507"/>
              <a:ext cx="279395" cy="94222"/>
            </a:xfrm>
            <a:custGeom>
              <a:avLst/>
              <a:gdLst/>
              <a:ahLst/>
              <a:cxnLst/>
              <a:rect l="l" t="t" r="r" b="b"/>
              <a:pathLst>
                <a:path w="4679" h="1578" extrusionOk="0">
                  <a:moveTo>
                    <a:pt x="0" y="1"/>
                  </a:moveTo>
                  <a:lnTo>
                    <a:pt x="1031" y="1577"/>
                  </a:lnTo>
                  <a:cubicBezTo>
                    <a:pt x="1274" y="1076"/>
                    <a:pt x="1776" y="819"/>
                    <a:pt x="2591" y="819"/>
                  </a:cubicBezTo>
                  <a:cubicBezTo>
                    <a:pt x="3140" y="819"/>
                    <a:pt x="3830" y="935"/>
                    <a:pt x="4679" y="1171"/>
                  </a:cubicBezTo>
                  <a:cubicBezTo>
                    <a:pt x="3882" y="695"/>
                    <a:pt x="2995" y="157"/>
                    <a:pt x="2163" y="157"/>
                  </a:cubicBezTo>
                  <a:cubicBezTo>
                    <a:pt x="1815" y="157"/>
                    <a:pt x="1476" y="251"/>
                    <a:pt x="1158" y="484"/>
                  </a:cubicBezTo>
                  <a:cubicBezTo>
                    <a:pt x="1039" y="573"/>
                    <a:pt x="938" y="621"/>
                    <a:pt x="834" y="621"/>
                  </a:cubicBezTo>
                  <a:cubicBezTo>
                    <a:pt x="627" y="621"/>
                    <a:pt x="406" y="432"/>
                    <a:pt x="0" y="1"/>
                  </a:cubicBezTo>
                  <a:close/>
                </a:path>
              </a:pathLst>
            </a:custGeom>
            <a:solidFill>
              <a:srgbClr val="414042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6384167" y="1560499"/>
              <a:ext cx="238432" cy="830566"/>
            </a:xfrm>
            <a:custGeom>
              <a:avLst/>
              <a:gdLst/>
              <a:ahLst/>
              <a:cxnLst/>
              <a:rect l="l" t="t" r="r" b="b"/>
              <a:pathLst>
                <a:path w="3993" h="13910" extrusionOk="0">
                  <a:moveTo>
                    <a:pt x="3230" y="1"/>
                  </a:moveTo>
                  <a:lnTo>
                    <a:pt x="1589" y="10007"/>
                  </a:lnTo>
                  <a:lnTo>
                    <a:pt x="0" y="10172"/>
                  </a:lnTo>
                  <a:lnTo>
                    <a:pt x="1437" y="10502"/>
                  </a:lnTo>
                  <a:cubicBezTo>
                    <a:pt x="2526" y="10751"/>
                    <a:pt x="3422" y="12551"/>
                    <a:pt x="3800" y="13430"/>
                  </a:cubicBezTo>
                  <a:lnTo>
                    <a:pt x="3800" y="13430"/>
                  </a:lnTo>
                  <a:lnTo>
                    <a:pt x="2428" y="10019"/>
                  </a:lnTo>
                  <a:lnTo>
                    <a:pt x="2962" y="8914"/>
                  </a:lnTo>
                  <a:lnTo>
                    <a:pt x="3230" y="1"/>
                  </a:lnTo>
                  <a:close/>
                  <a:moveTo>
                    <a:pt x="3800" y="13430"/>
                  </a:moveTo>
                  <a:lnTo>
                    <a:pt x="3993" y="13910"/>
                  </a:lnTo>
                  <a:cubicBezTo>
                    <a:pt x="3993" y="13910"/>
                    <a:pt x="3924" y="13720"/>
                    <a:pt x="3800" y="13430"/>
                  </a:cubicBezTo>
                  <a:close/>
                </a:path>
              </a:pathLst>
            </a:custGeom>
            <a:solidFill>
              <a:srgbClr val="414042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6829025" y="971460"/>
              <a:ext cx="299876" cy="654422"/>
            </a:xfrm>
            <a:custGeom>
              <a:avLst/>
              <a:gdLst/>
              <a:ahLst/>
              <a:cxnLst/>
              <a:rect l="l" t="t" r="r" b="b"/>
              <a:pathLst>
                <a:path w="5022" h="10960" extrusionOk="0">
                  <a:moveTo>
                    <a:pt x="4564" y="0"/>
                  </a:moveTo>
                  <a:lnTo>
                    <a:pt x="2060" y="2353"/>
                  </a:lnTo>
                  <a:lnTo>
                    <a:pt x="26" y="2034"/>
                  </a:lnTo>
                  <a:lnTo>
                    <a:pt x="26" y="2034"/>
                  </a:lnTo>
                  <a:cubicBezTo>
                    <a:pt x="26" y="2034"/>
                    <a:pt x="38" y="3560"/>
                    <a:pt x="38" y="3777"/>
                  </a:cubicBezTo>
                  <a:cubicBezTo>
                    <a:pt x="38" y="3992"/>
                    <a:pt x="102" y="4870"/>
                    <a:pt x="102" y="4870"/>
                  </a:cubicBezTo>
                  <a:cubicBezTo>
                    <a:pt x="102" y="4870"/>
                    <a:pt x="1" y="5111"/>
                    <a:pt x="64" y="5607"/>
                  </a:cubicBezTo>
                  <a:cubicBezTo>
                    <a:pt x="191" y="6611"/>
                    <a:pt x="585" y="8506"/>
                    <a:pt x="1755" y="10959"/>
                  </a:cubicBezTo>
                  <a:cubicBezTo>
                    <a:pt x="2899" y="9663"/>
                    <a:pt x="4069" y="6764"/>
                    <a:pt x="4564" y="5492"/>
                  </a:cubicBezTo>
                  <a:cubicBezTo>
                    <a:pt x="4705" y="5111"/>
                    <a:pt x="4793" y="4870"/>
                    <a:pt x="4793" y="4870"/>
                  </a:cubicBezTo>
                  <a:lnTo>
                    <a:pt x="5022" y="3853"/>
                  </a:lnTo>
                  <a:cubicBezTo>
                    <a:pt x="5022" y="3853"/>
                    <a:pt x="4844" y="3407"/>
                    <a:pt x="4705" y="2836"/>
                  </a:cubicBezTo>
                  <a:cubicBezTo>
                    <a:pt x="4628" y="2556"/>
                    <a:pt x="4564" y="2251"/>
                    <a:pt x="4539" y="1958"/>
                  </a:cubicBezTo>
                  <a:cubicBezTo>
                    <a:pt x="4488" y="1437"/>
                    <a:pt x="4513" y="852"/>
                    <a:pt x="4539" y="458"/>
                  </a:cubicBezTo>
                  <a:cubicBezTo>
                    <a:pt x="4552" y="178"/>
                    <a:pt x="4564" y="0"/>
                    <a:pt x="4564" y="0"/>
                  </a:cubicBezTo>
                  <a:close/>
                </a:path>
              </a:pathLst>
            </a:custGeom>
            <a:solidFill>
              <a:srgbClr val="F4B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6830578" y="1123242"/>
              <a:ext cx="1553" cy="90461"/>
            </a:xfrm>
            <a:custGeom>
              <a:avLst/>
              <a:gdLst/>
              <a:ahLst/>
              <a:cxnLst/>
              <a:rect l="l" t="t" r="r" b="b"/>
              <a:pathLst>
                <a:path w="26" h="1515" extrusionOk="0">
                  <a:moveTo>
                    <a:pt x="0" y="1"/>
                  </a:moveTo>
                  <a:lnTo>
                    <a:pt x="0" y="1514"/>
                  </a:lnTo>
                  <a:lnTo>
                    <a:pt x="25" y="1514"/>
                  </a:lnTo>
                  <a:cubicBezTo>
                    <a:pt x="12" y="1387"/>
                    <a:pt x="12" y="1298"/>
                    <a:pt x="12" y="1235"/>
                  </a:cubicBezTo>
                  <a:cubicBezTo>
                    <a:pt x="12" y="1107"/>
                    <a:pt x="12" y="472"/>
                    <a:pt x="0" y="1"/>
                  </a:cubicBezTo>
                  <a:close/>
                </a:path>
              </a:pathLst>
            </a:custGeom>
            <a:solidFill>
              <a:srgbClr val="EF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6830578" y="1213643"/>
              <a:ext cx="1553" cy="7643"/>
            </a:xfrm>
            <a:custGeom>
              <a:avLst/>
              <a:gdLst/>
              <a:ahLst/>
              <a:cxnLst/>
              <a:rect l="l" t="t" r="r" b="b"/>
              <a:pathLst>
                <a:path w="26" h="128" extrusionOk="0">
                  <a:moveTo>
                    <a:pt x="0" y="0"/>
                  </a:moveTo>
                  <a:lnTo>
                    <a:pt x="0" y="102"/>
                  </a:lnTo>
                  <a:cubicBezTo>
                    <a:pt x="12" y="114"/>
                    <a:pt x="25" y="114"/>
                    <a:pt x="25" y="127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EF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6830578" y="998747"/>
              <a:ext cx="279395" cy="266545"/>
            </a:xfrm>
            <a:custGeom>
              <a:avLst/>
              <a:gdLst/>
              <a:ahLst/>
              <a:cxnLst/>
              <a:rect l="l" t="t" r="r" b="b"/>
              <a:pathLst>
                <a:path w="4679" h="4464" extrusionOk="0">
                  <a:moveTo>
                    <a:pt x="4513" y="1"/>
                  </a:moveTo>
                  <a:lnTo>
                    <a:pt x="2034" y="2416"/>
                  </a:lnTo>
                  <a:lnTo>
                    <a:pt x="0" y="2086"/>
                  </a:lnTo>
                  <a:lnTo>
                    <a:pt x="0" y="2086"/>
                  </a:lnTo>
                  <a:cubicBezTo>
                    <a:pt x="12" y="2557"/>
                    <a:pt x="12" y="3192"/>
                    <a:pt x="12" y="3320"/>
                  </a:cubicBezTo>
                  <a:cubicBezTo>
                    <a:pt x="12" y="3383"/>
                    <a:pt x="12" y="3472"/>
                    <a:pt x="25" y="3599"/>
                  </a:cubicBezTo>
                  <a:lnTo>
                    <a:pt x="25" y="3726"/>
                  </a:lnTo>
                  <a:cubicBezTo>
                    <a:pt x="419" y="4006"/>
                    <a:pt x="1182" y="4464"/>
                    <a:pt x="2034" y="4464"/>
                  </a:cubicBezTo>
                  <a:cubicBezTo>
                    <a:pt x="2911" y="4464"/>
                    <a:pt x="3890" y="3993"/>
                    <a:pt x="4679" y="2379"/>
                  </a:cubicBezTo>
                  <a:cubicBezTo>
                    <a:pt x="4602" y="2099"/>
                    <a:pt x="4538" y="1794"/>
                    <a:pt x="4513" y="1501"/>
                  </a:cubicBezTo>
                  <a:cubicBezTo>
                    <a:pt x="4487" y="1260"/>
                    <a:pt x="4487" y="993"/>
                    <a:pt x="4487" y="751"/>
                  </a:cubicBezTo>
                  <a:cubicBezTo>
                    <a:pt x="4487" y="472"/>
                    <a:pt x="4501" y="204"/>
                    <a:pt x="4513" y="1"/>
                  </a:cubicBezTo>
                  <a:close/>
                </a:path>
              </a:pathLst>
            </a:custGeom>
            <a:solidFill>
              <a:srgbClr val="414042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6830578" y="1186296"/>
              <a:ext cx="291576" cy="492010"/>
            </a:xfrm>
            <a:custGeom>
              <a:avLst/>
              <a:gdLst/>
              <a:ahLst/>
              <a:cxnLst/>
              <a:rect l="l" t="t" r="r" b="b"/>
              <a:pathLst>
                <a:path w="4883" h="8240" extrusionOk="0">
                  <a:moveTo>
                    <a:pt x="4869" y="1"/>
                  </a:moveTo>
                  <a:cubicBezTo>
                    <a:pt x="3868" y="1468"/>
                    <a:pt x="2821" y="2044"/>
                    <a:pt x="1839" y="2044"/>
                  </a:cubicBezTo>
                  <a:cubicBezTo>
                    <a:pt x="1187" y="2044"/>
                    <a:pt x="563" y="1790"/>
                    <a:pt x="0" y="1374"/>
                  </a:cubicBezTo>
                  <a:lnTo>
                    <a:pt x="0" y="1374"/>
                  </a:lnTo>
                  <a:cubicBezTo>
                    <a:pt x="127" y="2315"/>
                    <a:pt x="229" y="4349"/>
                    <a:pt x="978" y="6586"/>
                  </a:cubicBezTo>
                  <a:cubicBezTo>
                    <a:pt x="1156" y="7132"/>
                    <a:pt x="1373" y="7680"/>
                    <a:pt x="1627" y="8239"/>
                  </a:cubicBezTo>
                  <a:cubicBezTo>
                    <a:pt x="2060" y="7743"/>
                    <a:pt x="2479" y="7069"/>
                    <a:pt x="2886" y="6319"/>
                  </a:cubicBezTo>
                  <a:cubicBezTo>
                    <a:pt x="3750" y="4756"/>
                    <a:pt x="4501" y="2899"/>
                    <a:pt x="4882" y="1894"/>
                  </a:cubicBezTo>
                  <a:lnTo>
                    <a:pt x="48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6927730" y="1181758"/>
              <a:ext cx="283993" cy="495712"/>
            </a:xfrm>
            <a:custGeom>
              <a:avLst/>
              <a:gdLst/>
              <a:ahLst/>
              <a:cxnLst/>
              <a:rect l="l" t="t" r="r" b="b"/>
              <a:pathLst>
                <a:path w="4756" h="8302" extrusionOk="0">
                  <a:moveTo>
                    <a:pt x="3267" y="0"/>
                  </a:moveTo>
                  <a:lnTo>
                    <a:pt x="0" y="8302"/>
                  </a:lnTo>
                  <a:lnTo>
                    <a:pt x="3852" y="4640"/>
                  </a:lnTo>
                  <a:lnTo>
                    <a:pt x="3128" y="3166"/>
                  </a:lnTo>
                  <a:lnTo>
                    <a:pt x="4755" y="2479"/>
                  </a:lnTo>
                  <a:lnTo>
                    <a:pt x="4106" y="801"/>
                  </a:lnTo>
                  <a:lnTo>
                    <a:pt x="3267" y="0"/>
                  </a:lnTo>
                  <a:close/>
                </a:path>
              </a:pathLst>
            </a:custGeom>
            <a:solidFill>
              <a:srgbClr val="414042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6700703" y="1196925"/>
              <a:ext cx="224041" cy="474515"/>
            </a:xfrm>
            <a:custGeom>
              <a:avLst/>
              <a:gdLst/>
              <a:ahLst/>
              <a:cxnLst/>
              <a:rect l="l" t="t" r="r" b="b"/>
              <a:pathLst>
                <a:path w="3752" h="7947" extrusionOk="0">
                  <a:moveTo>
                    <a:pt x="2187" y="1"/>
                  </a:moveTo>
                  <a:lnTo>
                    <a:pt x="1158" y="649"/>
                  </a:lnTo>
                  <a:lnTo>
                    <a:pt x="1" y="2378"/>
                  </a:lnTo>
                  <a:lnTo>
                    <a:pt x="1348" y="3001"/>
                  </a:lnTo>
                  <a:lnTo>
                    <a:pt x="217" y="4374"/>
                  </a:lnTo>
                  <a:lnTo>
                    <a:pt x="3752" y="7946"/>
                  </a:lnTo>
                  <a:cubicBezTo>
                    <a:pt x="2899" y="5251"/>
                    <a:pt x="2264" y="2505"/>
                    <a:pt x="2187" y="1"/>
                  </a:cubicBezTo>
                  <a:close/>
                </a:path>
              </a:pathLst>
            </a:custGeom>
            <a:solidFill>
              <a:srgbClr val="414042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6624809" y="1463351"/>
              <a:ext cx="155670" cy="364410"/>
            </a:xfrm>
            <a:custGeom>
              <a:avLst/>
              <a:gdLst/>
              <a:ahLst/>
              <a:cxnLst/>
              <a:rect l="l" t="t" r="r" b="b"/>
              <a:pathLst>
                <a:path w="2607" h="6103" extrusionOk="0">
                  <a:moveTo>
                    <a:pt x="471" y="1"/>
                  </a:moveTo>
                  <a:cubicBezTo>
                    <a:pt x="458" y="14"/>
                    <a:pt x="305" y="1133"/>
                    <a:pt x="331" y="2391"/>
                  </a:cubicBezTo>
                  <a:cubicBezTo>
                    <a:pt x="356" y="4108"/>
                    <a:pt x="661" y="5239"/>
                    <a:pt x="1259" y="5760"/>
                  </a:cubicBezTo>
                  <a:cubicBezTo>
                    <a:pt x="1361" y="5862"/>
                    <a:pt x="1475" y="5938"/>
                    <a:pt x="1602" y="5989"/>
                  </a:cubicBezTo>
                  <a:cubicBezTo>
                    <a:pt x="1773" y="6063"/>
                    <a:pt x="1956" y="6103"/>
                    <a:pt x="2155" y="6103"/>
                  </a:cubicBezTo>
                  <a:cubicBezTo>
                    <a:pt x="2297" y="6103"/>
                    <a:pt x="2448" y="6083"/>
                    <a:pt x="2607" y="6040"/>
                  </a:cubicBezTo>
                  <a:lnTo>
                    <a:pt x="2568" y="5913"/>
                  </a:lnTo>
                  <a:cubicBezTo>
                    <a:pt x="2423" y="5946"/>
                    <a:pt x="2285" y="5963"/>
                    <a:pt x="2155" y="5963"/>
                  </a:cubicBezTo>
                  <a:cubicBezTo>
                    <a:pt x="1842" y="5963"/>
                    <a:pt x="1573" y="5865"/>
                    <a:pt x="1348" y="5659"/>
                  </a:cubicBezTo>
                  <a:cubicBezTo>
                    <a:pt x="0" y="4450"/>
                    <a:pt x="598" y="65"/>
                    <a:pt x="598" y="26"/>
                  </a:cubicBezTo>
                  <a:lnTo>
                    <a:pt x="4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6603551" y="1490698"/>
              <a:ext cx="211860" cy="317418"/>
            </a:xfrm>
            <a:custGeom>
              <a:avLst/>
              <a:gdLst/>
              <a:ahLst/>
              <a:cxnLst/>
              <a:rect l="l" t="t" r="r" b="b"/>
              <a:pathLst>
                <a:path w="3548" h="5316" extrusionOk="0">
                  <a:moveTo>
                    <a:pt x="3407" y="0"/>
                  </a:moveTo>
                  <a:cubicBezTo>
                    <a:pt x="3407" y="51"/>
                    <a:pt x="2950" y="4489"/>
                    <a:pt x="1437" y="5111"/>
                  </a:cubicBezTo>
                  <a:cubicBezTo>
                    <a:pt x="1326" y="5153"/>
                    <a:pt x="1212" y="5174"/>
                    <a:pt x="1094" y="5174"/>
                  </a:cubicBezTo>
                  <a:cubicBezTo>
                    <a:pt x="779" y="5174"/>
                    <a:pt x="441" y="5026"/>
                    <a:pt x="90" y="4730"/>
                  </a:cubicBezTo>
                  <a:lnTo>
                    <a:pt x="0" y="4831"/>
                  </a:lnTo>
                  <a:cubicBezTo>
                    <a:pt x="191" y="4997"/>
                    <a:pt x="382" y="5111"/>
                    <a:pt x="560" y="5201"/>
                  </a:cubicBezTo>
                  <a:cubicBezTo>
                    <a:pt x="741" y="5277"/>
                    <a:pt x="915" y="5316"/>
                    <a:pt x="1084" y="5316"/>
                  </a:cubicBezTo>
                  <a:cubicBezTo>
                    <a:pt x="1222" y="5316"/>
                    <a:pt x="1356" y="5290"/>
                    <a:pt x="1488" y="5238"/>
                  </a:cubicBezTo>
                  <a:cubicBezTo>
                    <a:pt x="2161" y="4959"/>
                    <a:pt x="2709" y="3992"/>
                    <a:pt x="3128" y="2365"/>
                  </a:cubicBezTo>
                  <a:cubicBezTo>
                    <a:pt x="3433" y="1170"/>
                    <a:pt x="3548" y="26"/>
                    <a:pt x="3548" y="14"/>
                  </a:cubicBezTo>
                  <a:lnTo>
                    <a:pt x="34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6648335" y="1340348"/>
              <a:ext cx="183019" cy="151305"/>
            </a:xfrm>
            <a:custGeom>
              <a:avLst/>
              <a:gdLst/>
              <a:ahLst/>
              <a:cxnLst/>
              <a:rect l="l" t="t" r="r" b="b"/>
              <a:pathLst>
                <a:path w="3065" h="2534" extrusionOk="0">
                  <a:moveTo>
                    <a:pt x="1481" y="0"/>
                  </a:moveTo>
                  <a:cubicBezTo>
                    <a:pt x="1195" y="0"/>
                    <a:pt x="943" y="92"/>
                    <a:pt x="725" y="268"/>
                  </a:cubicBezTo>
                  <a:cubicBezTo>
                    <a:pt x="64" y="815"/>
                    <a:pt x="1" y="2010"/>
                    <a:pt x="1" y="2061"/>
                  </a:cubicBezTo>
                  <a:cubicBezTo>
                    <a:pt x="1" y="2111"/>
                    <a:pt x="38" y="2162"/>
                    <a:pt x="77" y="2176"/>
                  </a:cubicBezTo>
                  <a:cubicBezTo>
                    <a:pt x="89" y="2188"/>
                    <a:pt x="102" y="2188"/>
                    <a:pt x="128" y="2188"/>
                  </a:cubicBezTo>
                  <a:cubicBezTo>
                    <a:pt x="191" y="2188"/>
                    <a:pt x="242" y="2137"/>
                    <a:pt x="255" y="2074"/>
                  </a:cubicBezTo>
                  <a:cubicBezTo>
                    <a:pt x="255" y="2061"/>
                    <a:pt x="306" y="942"/>
                    <a:pt x="878" y="459"/>
                  </a:cubicBezTo>
                  <a:cubicBezTo>
                    <a:pt x="1054" y="314"/>
                    <a:pt x="1256" y="245"/>
                    <a:pt x="1490" y="245"/>
                  </a:cubicBezTo>
                  <a:cubicBezTo>
                    <a:pt x="1543" y="245"/>
                    <a:pt x="1597" y="248"/>
                    <a:pt x="1654" y="255"/>
                  </a:cubicBezTo>
                  <a:cubicBezTo>
                    <a:pt x="1959" y="294"/>
                    <a:pt x="2200" y="433"/>
                    <a:pt x="2366" y="662"/>
                  </a:cubicBezTo>
                  <a:cubicBezTo>
                    <a:pt x="2810" y="1286"/>
                    <a:pt x="2607" y="2379"/>
                    <a:pt x="2607" y="2391"/>
                  </a:cubicBezTo>
                  <a:cubicBezTo>
                    <a:pt x="2594" y="2455"/>
                    <a:pt x="2645" y="2518"/>
                    <a:pt x="2708" y="2532"/>
                  </a:cubicBezTo>
                  <a:cubicBezTo>
                    <a:pt x="2716" y="2533"/>
                    <a:pt x="2724" y="2534"/>
                    <a:pt x="2732" y="2534"/>
                  </a:cubicBezTo>
                  <a:cubicBezTo>
                    <a:pt x="2787" y="2534"/>
                    <a:pt x="2837" y="2497"/>
                    <a:pt x="2849" y="2430"/>
                  </a:cubicBezTo>
                  <a:cubicBezTo>
                    <a:pt x="2861" y="2391"/>
                    <a:pt x="3064" y="1235"/>
                    <a:pt x="2556" y="523"/>
                  </a:cubicBezTo>
                  <a:cubicBezTo>
                    <a:pt x="2352" y="230"/>
                    <a:pt x="2060" y="65"/>
                    <a:pt x="1679" y="14"/>
                  </a:cubicBezTo>
                  <a:cubicBezTo>
                    <a:pt x="1611" y="5"/>
                    <a:pt x="1545" y="0"/>
                    <a:pt x="14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6772060" y="1800354"/>
              <a:ext cx="51711" cy="35109"/>
            </a:xfrm>
            <a:custGeom>
              <a:avLst/>
              <a:gdLst/>
              <a:ahLst/>
              <a:cxnLst/>
              <a:rect l="l" t="t" r="r" b="b"/>
              <a:pathLst>
                <a:path w="866" h="588" extrusionOk="0">
                  <a:moveTo>
                    <a:pt x="451" y="1"/>
                  </a:moveTo>
                  <a:cubicBezTo>
                    <a:pt x="441" y="1"/>
                    <a:pt x="431" y="1"/>
                    <a:pt x="421" y="1"/>
                  </a:cubicBezTo>
                  <a:cubicBezTo>
                    <a:pt x="192" y="15"/>
                    <a:pt x="1" y="154"/>
                    <a:pt x="14" y="320"/>
                  </a:cubicBezTo>
                  <a:cubicBezTo>
                    <a:pt x="25" y="476"/>
                    <a:pt x="198" y="587"/>
                    <a:pt x="421" y="587"/>
                  </a:cubicBezTo>
                  <a:cubicBezTo>
                    <a:pt x="433" y="587"/>
                    <a:pt x="446" y="587"/>
                    <a:pt x="458" y="586"/>
                  </a:cubicBezTo>
                  <a:cubicBezTo>
                    <a:pt x="687" y="574"/>
                    <a:pt x="865" y="434"/>
                    <a:pt x="853" y="269"/>
                  </a:cubicBezTo>
                  <a:cubicBezTo>
                    <a:pt x="853" y="123"/>
                    <a:pt x="667" y="1"/>
                    <a:pt x="4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6570112" y="1740465"/>
              <a:ext cx="50159" cy="42215"/>
            </a:xfrm>
            <a:custGeom>
              <a:avLst/>
              <a:gdLst/>
              <a:ahLst/>
              <a:cxnLst/>
              <a:rect l="l" t="t" r="r" b="b"/>
              <a:pathLst>
                <a:path w="840" h="707" extrusionOk="0">
                  <a:moveTo>
                    <a:pt x="280" y="0"/>
                  </a:moveTo>
                  <a:cubicBezTo>
                    <a:pt x="208" y="0"/>
                    <a:pt x="144" y="25"/>
                    <a:pt x="102" y="77"/>
                  </a:cubicBezTo>
                  <a:cubicBezTo>
                    <a:pt x="1" y="191"/>
                    <a:pt x="52" y="420"/>
                    <a:pt x="230" y="572"/>
                  </a:cubicBezTo>
                  <a:cubicBezTo>
                    <a:pt x="333" y="661"/>
                    <a:pt x="451" y="707"/>
                    <a:pt x="553" y="707"/>
                  </a:cubicBezTo>
                  <a:cubicBezTo>
                    <a:pt x="625" y="707"/>
                    <a:pt x="691" y="684"/>
                    <a:pt x="738" y="636"/>
                  </a:cubicBezTo>
                  <a:cubicBezTo>
                    <a:pt x="840" y="509"/>
                    <a:pt x="789" y="292"/>
                    <a:pt x="611" y="140"/>
                  </a:cubicBezTo>
                  <a:cubicBezTo>
                    <a:pt x="506" y="50"/>
                    <a:pt x="384" y="0"/>
                    <a:pt x="2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6739457" y="1186296"/>
              <a:ext cx="93390" cy="167188"/>
            </a:xfrm>
            <a:custGeom>
              <a:avLst/>
              <a:gdLst/>
              <a:ahLst/>
              <a:cxnLst/>
              <a:rect l="l" t="t" r="r" b="b"/>
              <a:pathLst>
                <a:path w="1564" h="2800" extrusionOk="0">
                  <a:moveTo>
                    <a:pt x="1538" y="1"/>
                  </a:moveTo>
                  <a:cubicBezTo>
                    <a:pt x="382" y="1"/>
                    <a:pt x="26" y="2581"/>
                    <a:pt x="13" y="2657"/>
                  </a:cubicBezTo>
                  <a:cubicBezTo>
                    <a:pt x="0" y="2708"/>
                    <a:pt x="26" y="2759"/>
                    <a:pt x="77" y="2784"/>
                  </a:cubicBezTo>
                  <a:cubicBezTo>
                    <a:pt x="89" y="2798"/>
                    <a:pt x="102" y="2798"/>
                    <a:pt x="102" y="2798"/>
                  </a:cubicBezTo>
                  <a:cubicBezTo>
                    <a:pt x="110" y="2799"/>
                    <a:pt x="117" y="2799"/>
                    <a:pt x="125" y="2799"/>
                  </a:cubicBezTo>
                  <a:cubicBezTo>
                    <a:pt x="191" y="2799"/>
                    <a:pt x="243" y="2753"/>
                    <a:pt x="255" y="2696"/>
                  </a:cubicBezTo>
                  <a:cubicBezTo>
                    <a:pt x="255" y="2683"/>
                    <a:pt x="560" y="369"/>
                    <a:pt x="1538" y="242"/>
                  </a:cubicBezTo>
                  <a:cubicBezTo>
                    <a:pt x="1538" y="242"/>
                    <a:pt x="1564" y="1"/>
                    <a:pt x="15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7177448" y="1748764"/>
              <a:ext cx="10689" cy="48664"/>
            </a:xfrm>
            <a:custGeom>
              <a:avLst/>
              <a:gdLst/>
              <a:ahLst/>
              <a:cxnLst/>
              <a:rect l="l" t="t" r="r" b="b"/>
              <a:pathLst>
                <a:path w="179" h="815" extrusionOk="0">
                  <a:moveTo>
                    <a:pt x="1" y="1"/>
                  </a:moveTo>
                  <a:lnTo>
                    <a:pt x="1" y="815"/>
                  </a:lnTo>
                  <a:lnTo>
                    <a:pt x="179" y="815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7131171" y="1780650"/>
              <a:ext cx="93390" cy="94222"/>
            </a:xfrm>
            <a:custGeom>
              <a:avLst/>
              <a:gdLst/>
              <a:ahLst/>
              <a:cxnLst/>
              <a:rect l="l" t="t" r="r" b="b"/>
              <a:pathLst>
                <a:path w="1564" h="1578" extrusionOk="0">
                  <a:moveTo>
                    <a:pt x="776" y="1"/>
                  </a:moveTo>
                  <a:cubicBezTo>
                    <a:pt x="343" y="1"/>
                    <a:pt x="1" y="357"/>
                    <a:pt x="1" y="789"/>
                  </a:cubicBezTo>
                  <a:cubicBezTo>
                    <a:pt x="1" y="1221"/>
                    <a:pt x="343" y="1577"/>
                    <a:pt x="776" y="1577"/>
                  </a:cubicBezTo>
                  <a:cubicBezTo>
                    <a:pt x="1208" y="1577"/>
                    <a:pt x="1564" y="1221"/>
                    <a:pt x="1564" y="789"/>
                  </a:cubicBezTo>
                  <a:cubicBezTo>
                    <a:pt x="1564" y="357"/>
                    <a:pt x="1208" y="1"/>
                    <a:pt x="7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7131171" y="1792114"/>
              <a:ext cx="53920" cy="53918"/>
            </a:xfrm>
            <a:custGeom>
              <a:avLst/>
              <a:gdLst/>
              <a:ahLst/>
              <a:cxnLst/>
              <a:rect l="l" t="t" r="r" b="b"/>
              <a:pathLst>
                <a:path w="903" h="903" extrusionOk="0">
                  <a:moveTo>
                    <a:pt x="458" y="0"/>
                  </a:moveTo>
                  <a:cubicBezTo>
                    <a:pt x="204" y="0"/>
                    <a:pt x="1" y="204"/>
                    <a:pt x="1" y="458"/>
                  </a:cubicBezTo>
                  <a:cubicBezTo>
                    <a:pt x="1" y="699"/>
                    <a:pt x="204" y="902"/>
                    <a:pt x="458" y="902"/>
                  </a:cubicBezTo>
                  <a:cubicBezTo>
                    <a:pt x="699" y="902"/>
                    <a:pt x="903" y="699"/>
                    <a:pt x="903" y="458"/>
                  </a:cubicBezTo>
                  <a:cubicBezTo>
                    <a:pt x="903" y="204"/>
                    <a:pt x="699" y="0"/>
                    <a:pt x="4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7114451" y="1157635"/>
              <a:ext cx="96854" cy="600324"/>
            </a:xfrm>
            <a:custGeom>
              <a:avLst/>
              <a:gdLst/>
              <a:ahLst/>
              <a:cxnLst/>
              <a:rect l="l" t="t" r="r" b="b"/>
              <a:pathLst>
                <a:path w="1622" h="10054" extrusionOk="0">
                  <a:moveTo>
                    <a:pt x="9" y="1"/>
                  </a:moveTo>
                  <a:cubicBezTo>
                    <a:pt x="4" y="1"/>
                    <a:pt x="1" y="4"/>
                    <a:pt x="1" y="10"/>
                  </a:cubicBezTo>
                  <a:lnTo>
                    <a:pt x="115" y="366"/>
                  </a:lnTo>
                  <a:cubicBezTo>
                    <a:pt x="420" y="1015"/>
                    <a:pt x="1349" y="3137"/>
                    <a:pt x="1208" y="5515"/>
                  </a:cubicBezTo>
                  <a:cubicBezTo>
                    <a:pt x="1030" y="8363"/>
                    <a:pt x="1030" y="9838"/>
                    <a:pt x="1018" y="10028"/>
                  </a:cubicBezTo>
                  <a:cubicBezTo>
                    <a:pt x="1018" y="10028"/>
                    <a:pt x="1093" y="10053"/>
                    <a:pt x="1167" y="10053"/>
                  </a:cubicBezTo>
                  <a:cubicBezTo>
                    <a:pt x="1212" y="10053"/>
                    <a:pt x="1256" y="10044"/>
                    <a:pt x="1284" y="10016"/>
                  </a:cubicBezTo>
                  <a:cubicBezTo>
                    <a:pt x="1284" y="10003"/>
                    <a:pt x="1310" y="8389"/>
                    <a:pt x="1450" y="5527"/>
                  </a:cubicBezTo>
                  <a:cubicBezTo>
                    <a:pt x="1621" y="1847"/>
                    <a:pt x="134" y="1"/>
                    <a:pt x="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6738680" y="591823"/>
              <a:ext cx="427482" cy="618894"/>
            </a:xfrm>
            <a:custGeom>
              <a:avLst/>
              <a:gdLst/>
              <a:ahLst/>
              <a:cxnLst/>
              <a:rect l="l" t="t" r="r" b="b"/>
              <a:pathLst>
                <a:path w="7159" h="10365" extrusionOk="0">
                  <a:moveTo>
                    <a:pt x="3660" y="0"/>
                  </a:moveTo>
                  <a:cubicBezTo>
                    <a:pt x="1761" y="0"/>
                    <a:pt x="165" y="2252"/>
                    <a:pt x="76" y="5075"/>
                  </a:cubicBezTo>
                  <a:cubicBezTo>
                    <a:pt x="0" y="7948"/>
                    <a:pt x="1488" y="10313"/>
                    <a:pt x="3421" y="10363"/>
                  </a:cubicBezTo>
                  <a:cubicBezTo>
                    <a:pt x="3447" y="10364"/>
                    <a:pt x="3473" y="10365"/>
                    <a:pt x="3499" y="10365"/>
                  </a:cubicBezTo>
                  <a:cubicBezTo>
                    <a:pt x="5397" y="10365"/>
                    <a:pt x="6994" y="8113"/>
                    <a:pt x="7082" y="5290"/>
                  </a:cubicBezTo>
                  <a:cubicBezTo>
                    <a:pt x="7158" y="2430"/>
                    <a:pt x="5658" y="52"/>
                    <a:pt x="3738" y="1"/>
                  </a:cubicBezTo>
                  <a:cubicBezTo>
                    <a:pt x="3712" y="1"/>
                    <a:pt x="3686" y="0"/>
                    <a:pt x="3660" y="0"/>
                  </a:cubicBezTo>
                  <a:close/>
                </a:path>
              </a:pathLst>
            </a:custGeom>
            <a:solidFill>
              <a:srgbClr val="F4B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6618002" y="439563"/>
              <a:ext cx="618024" cy="556199"/>
            </a:xfrm>
            <a:custGeom>
              <a:avLst/>
              <a:gdLst/>
              <a:ahLst/>
              <a:cxnLst/>
              <a:rect l="l" t="t" r="r" b="b"/>
              <a:pathLst>
                <a:path w="10350" h="9315" extrusionOk="0">
                  <a:moveTo>
                    <a:pt x="5358" y="0"/>
                  </a:moveTo>
                  <a:cubicBezTo>
                    <a:pt x="5261" y="0"/>
                    <a:pt x="5173" y="15"/>
                    <a:pt x="5098" y="47"/>
                  </a:cubicBezTo>
                  <a:cubicBezTo>
                    <a:pt x="4259" y="415"/>
                    <a:pt x="4310" y="1344"/>
                    <a:pt x="4310" y="1344"/>
                  </a:cubicBezTo>
                  <a:cubicBezTo>
                    <a:pt x="4057" y="1266"/>
                    <a:pt x="3631" y="1193"/>
                    <a:pt x="3168" y="1193"/>
                  </a:cubicBezTo>
                  <a:cubicBezTo>
                    <a:pt x="2279" y="1193"/>
                    <a:pt x="1251" y="1460"/>
                    <a:pt x="1043" y="2463"/>
                  </a:cubicBezTo>
                  <a:cubicBezTo>
                    <a:pt x="775" y="3734"/>
                    <a:pt x="1653" y="4116"/>
                    <a:pt x="1653" y="4116"/>
                  </a:cubicBezTo>
                  <a:cubicBezTo>
                    <a:pt x="1653" y="4116"/>
                    <a:pt x="0" y="4675"/>
                    <a:pt x="852" y="5577"/>
                  </a:cubicBezTo>
                  <a:cubicBezTo>
                    <a:pt x="1055" y="5793"/>
                    <a:pt x="1363" y="5875"/>
                    <a:pt x="1713" y="5875"/>
                  </a:cubicBezTo>
                  <a:cubicBezTo>
                    <a:pt x="2828" y="5875"/>
                    <a:pt x="4374" y="5043"/>
                    <a:pt x="4374" y="5043"/>
                  </a:cubicBezTo>
                  <a:lnTo>
                    <a:pt x="4374" y="5043"/>
                  </a:lnTo>
                  <a:cubicBezTo>
                    <a:pt x="4374" y="5043"/>
                    <a:pt x="4233" y="5679"/>
                    <a:pt x="4781" y="6124"/>
                  </a:cubicBezTo>
                  <a:cubicBezTo>
                    <a:pt x="4868" y="6192"/>
                    <a:pt x="4991" y="6220"/>
                    <a:pt x="5137" y="6220"/>
                  </a:cubicBezTo>
                  <a:cubicBezTo>
                    <a:pt x="5928" y="6220"/>
                    <a:pt x="7386" y="5387"/>
                    <a:pt x="7386" y="5387"/>
                  </a:cubicBezTo>
                  <a:cubicBezTo>
                    <a:pt x="7416" y="6052"/>
                    <a:pt x="8162" y="6133"/>
                    <a:pt x="8520" y="6133"/>
                  </a:cubicBezTo>
                  <a:cubicBezTo>
                    <a:pt x="8634" y="6133"/>
                    <a:pt x="8708" y="6124"/>
                    <a:pt x="8709" y="6124"/>
                  </a:cubicBezTo>
                  <a:lnTo>
                    <a:pt x="8709" y="6124"/>
                  </a:lnTo>
                  <a:cubicBezTo>
                    <a:pt x="8137" y="7319"/>
                    <a:pt x="8734" y="9315"/>
                    <a:pt x="8734" y="9315"/>
                  </a:cubicBezTo>
                  <a:cubicBezTo>
                    <a:pt x="8722" y="8133"/>
                    <a:pt x="9573" y="7739"/>
                    <a:pt x="9573" y="7739"/>
                  </a:cubicBezTo>
                  <a:cubicBezTo>
                    <a:pt x="9573" y="6315"/>
                    <a:pt x="10197" y="5819"/>
                    <a:pt x="10183" y="5196"/>
                  </a:cubicBezTo>
                  <a:cubicBezTo>
                    <a:pt x="10171" y="4865"/>
                    <a:pt x="9751" y="4662"/>
                    <a:pt x="9751" y="4662"/>
                  </a:cubicBezTo>
                  <a:cubicBezTo>
                    <a:pt x="9751" y="4662"/>
                    <a:pt x="10349" y="3912"/>
                    <a:pt x="9968" y="3162"/>
                  </a:cubicBezTo>
                  <a:cubicBezTo>
                    <a:pt x="9783" y="2793"/>
                    <a:pt x="9485" y="2697"/>
                    <a:pt x="9227" y="2697"/>
                  </a:cubicBezTo>
                  <a:cubicBezTo>
                    <a:pt x="8952" y="2697"/>
                    <a:pt x="8722" y="2806"/>
                    <a:pt x="8722" y="2806"/>
                  </a:cubicBezTo>
                  <a:cubicBezTo>
                    <a:pt x="8305" y="1545"/>
                    <a:pt x="6341" y="0"/>
                    <a:pt x="5358" y="0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6606656" y="862847"/>
              <a:ext cx="154835" cy="154291"/>
            </a:xfrm>
            <a:custGeom>
              <a:avLst/>
              <a:gdLst/>
              <a:ahLst/>
              <a:cxnLst/>
              <a:rect l="l" t="t" r="r" b="b"/>
              <a:pathLst>
                <a:path w="2593" h="2584" extrusionOk="0">
                  <a:moveTo>
                    <a:pt x="1239" y="0"/>
                  </a:moveTo>
                  <a:cubicBezTo>
                    <a:pt x="1143" y="0"/>
                    <a:pt x="1044" y="17"/>
                    <a:pt x="940" y="52"/>
                  </a:cubicBezTo>
                  <a:cubicBezTo>
                    <a:pt x="1" y="365"/>
                    <a:pt x="796" y="2584"/>
                    <a:pt x="2151" y="2584"/>
                  </a:cubicBezTo>
                  <a:cubicBezTo>
                    <a:pt x="2281" y="2584"/>
                    <a:pt x="2416" y="2563"/>
                    <a:pt x="2555" y="2519"/>
                  </a:cubicBezTo>
                  <a:lnTo>
                    <a:pt x="2593" y="1285"/>
                  </a:lnTo>
                  <a:cubicBezTo>
                    <a:pt x="2593" y="1285"/>
                    <a:pt x="2089" y="0"/>
                    <a:pt x="1239" y="0"/>
                  </a:cubicBezTo>
                  <a:close/>
                </a:path>
              </a:pathLst>
            </a:custGeom>
            <a:solidFill>
              <a:srgbClr val="F4B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6676400" y="909182"/>
              <a:ext cx="72969" cy="59292"/>
            </a:xfrm>
            <a:custGeom>
              <a:avLst/>
              <a:gdLst/>
              <a:ahLst/>
              <a:cxnLst/>
              <a:rect l="l" t="t" r="r" b="b"/>
              <a:pathLst>
                <a:path w="1222" h="993" extrusionOk="0">
                  <a:moveTo>
                    <a:pt x="65" y="1"/>
                  </a:moveTo>
                  <a:cubicBezTo>
                    <a:pt x="39" y="1"/>
                    <a:pt x="1" y="26"/>
                    <a:pt x="1" y="65"/>
                  </a:cubicBezTo>
                  <a:cubicBezTo>
                    <a:pt x="1" y="90"/>
                    <a:pt x="39" y="128"/>
                    <a:pt x="65" y="128"/>
                  </a:cubicBezTo>
                  <a:lnTo>
                    <a:pt x="90" y="128"/>
                  </a:lnTo>
                  <a:cubicBezTo>
                    <a:pt x="268" y="128"/>
                    <a:pt x="433" y="192"/>
                    <a:pt x="573" y="255"/>
                  </a:cubicBezTo>
                  <a:cubicBezTo>
                    <a:pt x="294" y="484"/>
                    <a:pt x="421" y="929"/>
                    <a:pt x="433" y="955"/>
                  </a:cubicBezTo>
                  <a:cubicBezTo>
                    <a:pt x="433" y="980"/>
                    <a:pt x="458" y="992"/>
                    <a:pt x="484" y="992"/>
                  </a:cubicBezTo>
                  <a:lnTo>
                    <a:pt x="497" y="992"/>
                  </a:lnTo>
                  <a:cubicBezTo>
                    <a:pt x="535" y="980"/>
                    <a:pt x="548" y="955"/>
                    <a:pt x="548" y="916"/>
                  </a:cubicBezTo>
                  <a:cubicBezTo>
                    <a:pt x="548" y="916"/>
                    <a:pt x="421" y="484"/>
                    <a:pt x="687" y="331"/>
                  </a:cubicBezTo>
                  <a:cubicBezTo>
                    <a:pt x="955" y="522"/>
                    <a:pt x="1107" y="763"/>
                    <a:pt x="1107" y="777"/>
                  </a:cubicBezTo>
                  <a:cubicBezTo>
                    <a:pt x="1119" y="789"/>
                    <a:pt x="1133" y="802"/>
                    <a:pt x="1158" y="802"/>
                  </a:cubicBezTo>
                  <a:cubicBezTo>
                    <a:pt x="1170" y="802"/>
                    <a:pt x="1184" y="802"/>
                    <a:pt x="1184" y="789"/>
                  </a:cubicBezTo>
                  <a:cubicBezTo>
                    <a:pt x="1221" y="777"/>
                    <a:pt x="1221" y="738"/>
                    <a:pt x="1209" y="713"/>
                  </a:cubicBezTo>
                  <a:cubicBezTo>
                    <a:pt x="1196" y="675"/>
                    <a:pt x="802" y="14"/>
                    <a:pt x="65" y="1"/>
                  </a:cubicBezTo>
                  <a:close/>
                </a:path>
              </a:pathLst>
            </a:custGeom>
            <a:solidFill>
              <a:srgbClr val="D47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7137978" y="869594"/>
              <a:ext cx="130651" cy="151245"/>
            </a:xfrm>
            <a:custGeom>
              <a:avLst/>
              <a:gdLst/>
              <a:ahLst/>
              <a:cxnLst/>
              <a:rect l="l" t="t" r="r" b="b"/>
              <a:pathLst>
                <a:path w="2188" h="2533" extrusionOk="0">
                  <a:moveTo>
                    <a:pt x="1431" y="1"/>
                  </a:moveTo>
                  <a:cubicBezTo>
                    <a:pt x="877" y="1"/>
                    <a:pt x="440" y="531"/>
                    <a:pt x="217" y="892"/>
                  </a:cubicBezTo>
                  <a:cubicBezTo>
                    <a:pt x="102" y="1070"/>
                    <a:pt x="1" y="2444"/>
                    <a:pt x="1" y="2444"/>
                  </a:cubicBezTo>
                  <a:cubicBezTo>
                    <a:pt x="161" y="2505"/>
                    <a:pt x="318" y="2533"/>
                    <a:pt x="470" y="2533"/>
                  </a:cubicBezTo>
                  <a:cubicBezTo>
                    <a:pt x="1291" y="2533"/>
                    <a:pt x="1949" y="1716"/>
                    <a:pt x="2099" y="1007"/>
                  </a:cubicBezTo>
                  <a:cubicBezTo>
                    <a:pt x="2187" y="587"/>
                    <a:pt x="2099" y="206"/>
                    <a:pt x="1768" y="67"/>
                  </a:cubicBezTo>
                  <a:cubicBezTo>
                    <a:pt x="1652" y="21"/>
                    <a:pt x="1539" y="1"/>
                    <a:pt x="1431" y="1"/>
                  </a:cubicBezTo>
                  <a:close/>
                </a:path>
              </a:pathLst>
            </a:custGeom>
            <a:solidFill>
              <a:srgbClr val="F4B7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7150936" y="915989"/>
              <a:ext cx="75954" cy="57978"/>
            </a:xfrm>
            <a:custGeom>
              <a:avLst/>
              <a:gdLst/>
              <a:ahLst/>
              <a:cxnLst/>
              <a:rect l="l" t="t" r="r" b="b"/>
              <a:pathLst>
                <a:path w="1272" h="971" extrusionOk="0">
                  <a:moveTo>
                    <a:pt x="1165" y="1"/>
                  </a:moveTo>
                  <a:cubicBezTo>
                    <a:pt x="466" y="1"/>
                    <a:pt x="38" y="612"/>
                    <a:pt x="26" y="637"/>
                  </a:cubicBezTo>
                  <a:cubicBezTo>
                    <a:pt x="0" y="675"/>
                    <a:pt x="12" y="714"/>
                    <a:pt x="38" y="726"/>
                  </a:cubicBezTo>
                  <a:cubicBezTo>
                    <a:pt x="51" y="739"/>
                    <a:pt x="63" y="739"/>
                    <a:pt x="76" y="739"/>
                  </a:cubicBezTo>
                  <a:cubicBezTo>
                    <a:pt x="89" y="739"/>
                    <a:pt x="114" y="726"/>
                    <a:pt x="127" y="714"/>
                  </a:cubicBezTo>
                  <a:cubicBezTo>
                    <a:pt x="127" y="700"/>
                    <a:pt x="292" y="471"/>
                    <a:pt x="572" y="293"/>
                  </a:cubicBezTo>
                  <a:cubicBezTo>
                    <a:pt x="814" y="471"/>
                    <a:pt x="673" y="892"/>
                    <a:pt x="673" y="892"/>
                  </a:cubicBezTo>
                  <a:cubicBezTo>
                    <a:pt x="661" y="929"/>
                    <a:pt x="687" y="955"/>
                    <a:pt x="712" y="968"/>
                  </a:cubicBezTo>
                  <a:lnTo>
                    <a:pt x="738" y="968"/>
                  </a:lnTo>
                  <a:cubicBezTo>
                    <a:pt x="742" y="970"/>
                    <a:pt x="747" y="971"/>
                    <a:pt x="751" y="971"/>
                  </a:cubicBezTo>
                  <a:cubicBezTo>
                    <a:pt x="771" y="971"/>
                    <a:pt x="788" y="950"/>
                    <a:pt x="788" y="929"/>
                  </a:cubicBezTo>
                  <a:cubicBezTo>
                    <a:pt x="801" y="917"/>
                    <a:pt x="953" y="471"/>
                    <a:pt x="687" y="230"/>
                  </a:cubicBezTo>
                  <a:cubicBezTo>
                    <a:pt x="811" y="173"/>
                    <a:pt x="956" y="127"/>
                    <a:pt x="1121" y="127"/>
                  </a:cubicBezTo>
                  <a:cubicBezTo>
                    <a:pt x="1141" y="127"/>
                    <a:pt x="1162" y="127"/>
                    <a:pt x="1182" y="129"/>
                  </a:cubicBezTo>
                  <a:lnTo>
                    <a:pt x="1195" y="129"/>
                  </a:lnTo>
                  <a:cubicBezTo>
                    <a:pt x="1233" y="129"/>
                    <a:pt x="1258" y="103"/>
                    <a:pt x="1258" y="65"/>
                  </a:cubicBezTo>
                  <a:cubicBezTo>
                    <a:pt x="1272" y="39"/>
                    <a:pt x="1246" y="2"/>
                    <a:pt x="1207" y="2"/>
                  </a:cubicBezTo>
                  <a:cubicBezTo>
                    <a:pt x="1193" y="1"/>
                    <a:pt x="1179" y="1"/>
                    <a:pt x="1165" y="1"/>
                  </a:cubicBezTo>
                  <a:close/>
                </a:path>
              </a:pathLst>
            </a:custGeom>
            <a:solidFill>
              <a:srgbClr val="D47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6716647" y="758175"/>
              <a:ext cx="55473" cy="195909"/>
            </a:xfrm>
            <a:custGeom>
              <a:avLst/>
              <a:gdLst/>
              <a:ahLst/>
              <a:cxnLst/>
              <a:rect l="l" t="t" r="r" b="b"/>
              <a:pathLst>
                <a:path w="929" h="3281" extrusionOk="0">
                  <a:moveTo>
                    <a:pt x="929" y="0"/>
                  </a:moveTo>
                  <a:lnTo>
                    <a:pt x="1" y="407"/>
                  </a:lnTo>
                  <a:lnTo>
                    <a:pt x="433" y="2467"/>
                  </a:lnTo>
                  <a:lnTo>
                    <a:pt x="840" y="3280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6854821" y="903092"/>
              <a:ext cx="24363" cy="84370"/>
            </a:xfrm>
            <a:custGeom>
              <a:avLst/>
              <a:gdLst/>
              <a:ahLst/>
              <a:cxnLst/>
              <a:rect l="l" t="t" r="r" b="b"/>
              <a:pathLst>
                <a:path w="408" h="1413" extrusionOk="0">
                  <a:moveTo>
                    <a:pt x="204" y="1"/>
                  </a:moveTo>
                  <a:cubicBezTo>
                    <a:pt x="89" y="1"/>
                    <a:pt x="1" y="319"/>
                    <a:pt x="1" y="701"/>
                  </a:cubicBezTo>
                  <a:cubicBezTo>
                    <a:pt x="1" y="1094"/>
                    <a:pt x="89" y="1413"/>
                    <a:pt x="204" y="1413"/>
                  </a:cubicBezTo>
                  <a:cubicBezTo>
                    <a:pt x="318" y="1413"/>
                    <a:pt x="408" y="1094"/>
                    <a:pt x="408" y="701"/>
                  </a:cubicBezTo>
                  <a:cubicBezTo>
                    <a:pt x="408" y="319"/>
                    <a:pt x="318" y="1"/>
                    <a:pt x="204" y="1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7009716" y="903092"/>
              <a:ext cx="24363" cy="84370"/>
            </a:xfrm>
            <a:custGeom>
              <a:avLst/>
              <a:gdLst/>
              <a:ahLst/>
              <a:cxnLst/>
              <a:rect l="l" t="t" r="r" b="b"/>
              <a:pathLst>
                <a:path w="408" h="1413" extrusionOk="0">
                  <a:moveTo>
                    <a:pt x="204" y="1"/>
                  </a:moveTo>
                  <a:cubicBezTo>
                    <a:pt x="89" y="1"/>
                    <a:pt x="0" y="319"/>
                    <a:pt x="0" y="701"/>
                  </a:cubicBezTo>
                  <a:cubicBezTo>
                    <a:pt x="0" y="1094"/>
                    <a:pt x="89" y="1413"/>
                    <a:pt x="204" y="1413"/>
                  </a:cubicBezTo>
                  <a:cubicBezTo>
                    <a:pt x="318" y="1413"/>
                    <a:pt x="407" y="1094"/>
                    <a:pt x="407" y="701"/>
                  </a:cubicBezTo>
                  <a:cubicBezTo>
                    <a:pt x="407" y="319"/>
                    <a:pt x="318" y="1"/>
                    <a:pt x="204" y="1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7084834" y="971997"/>
              <a:ext cx="38813" cy="13674"/>
            </a:xfrm>
            <a:custGeom>
              <a:avLst/>
              <a:gdLst/>
              <a:ahLst/>
              <a:cxnLst/>
              <a:rect l="l" t="t" r="r" b="b"/>
              <a:pathLst>
                <a:path w="650" h="229" extrusionOk="0">
                  <a:moveTo>
                    <a:pt x="394" y="1"/>
                  </a:moveTo>
                  <a:cubicBezTo>
                    <a:pt x="366" y="1"/>
                    <a:pt x="336" y="2"/>
                    <a:pt x="306" y="4"/>
                  </a:cubicBezTo>
                  <a:cubicBezTo>
                    <a:pt x="128" y="30"/>
                    <a:pt x="1" y="93"/>
                    <a:pt x="1" y="157"/>
                  </a:cubicBezTo>
                  <a:cubicBezTo>
                    <a:pt x="11" y="197"/>
                    <a:pt x="98" y="228"/>
                    <a:pt x="220" y="228"/>
                  </a:cubicBezTo>
                  <a:cubicBezTo>
                    <a:pt x="254" y="228"/>
                    <a:pt x="292" y="226"/>
                    <a:pt x="331" y="220"/>
                  </a:cubicBezTo>
                  <a:cubicBezTo>
                    <a:pt x="509" y="195"/>
                    <a:pt x="649" y="132"/>
                    <a:pt x="649" y="81"/>
                  </a:cubicBezTo>
                  <a:cubicBezTo>
                    <a:pt x="639" y="28"/>
                    <a:pt x="532" y="1"/>
                    <a:pt x="394" y="1"/>
                  </a:cubicBezTo>
                  <a:close/>
                </a:path>
              </a:pathLst>
            </a:custGeom>
            <a:solidFill>
              <a:srgbClr val="D47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7081788" y="998031"/>
              <a:ext cx="39530" cy="14032"/>
            </a:xfrm>
            <a:custGeom>
              <a:avLst/>
              <a:gdLst/>
              <a:ahLst/>
              <a:cxnLst/>
              <a:rect l="l" t="t" r="r" b="b"/>
              <a:pathLst>
                <a:path w="662" h="235" extrusionOk="0">
                  <a:moveTo>
                    <a:pt x="196" y="1"/>
                  </a:moveTo>
                  <a:cubicBezTo>
                    <a:pt x="97" y="1"/>
                    <a:pt x="22" y="20"/>
                    <a:pt x="14" y="64"/>
                  </a:cubicBezTo>
                  <a:cubicBezTo>
                    <a:pt x="1" y="115"/>
                    <a:pt x="141" y="191"/>
                    <a:pt x="319" y="216"/>
                  </a:cubicBezTo>
                  <a:cubicBezTo>
                    <a:pt x="374" y="229"/>
                    <a:pt x="428" y="235"/>
                    <a:pt x="476" y="235"/>
                  </a:cubicBezTo>
                  <a:cubicBezTo>
                    <a:pt x="571" y="235"/>
                    <a:pt x="641" y="212"/>
                    <a:pt x="650" y="179"/>
                  </a:cubicBezTo>
                  <a:cubicBezTo>
                    <a:pt x="662" y="115"/>
                    <a:pt x="523" y="38"/>
                    <a:pt x="345" y="13"/>
                  </a:cubicBezTo>
                  <a:cubicBezTo>
                    <a:pt x="292" y="5"/>
                    <a:pt x="242" y="1"/>
                    <a:pt x="196" y="1"/>
                  </a:cubicBezTo>
                  <a:close/>
                </a:path>
              </a:pathLst>
            </a:custGeom>
            <a:solidFill>
              <a:srgbClr val="D47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6775881" y="989193"/>
              <a:ext cx="39530" cy="13614"/>
            </a:xfrm>
            <a:custGeom>
              <a:avLst/>
              <a:gdLst/>
              <a:ahLst/>
              <a:cxnLst/>
              <a:rect l="l" t="t" r="r" b="b"/>
              <a:pathLst>
                <a:path w="662" h="228" extrusionOk="0">
                  <a:moveTo>
                    <a:pt x="429" y="0"/>
                  </a:moveTo>
                  <a:cubicBezTo>
                    <a:pt x="394" y="0"/>
                    <a:pt x="357" y="3"/>
                    <a:pt x="318" y="8"/>
                  </a:cubicBezTo>
                  <a:cubicBezTo>
                    <a:pt x="140" y="34"/>
                    <a:pt x="1" y="98"/>
                    <a:pt x="13" y="149"/>
                  </a:cubicBezTo>
                  <a:cubicBezTo>
                    <a:pt x="13" y="201"/>
                    <a:pt x="120" y="228"/>
                    <a:pt x="259" y="228"/>
                  </a:cubicBezTo>
                  <a:cubicBezTo>
                    <a:pt x="286" y="228"/>
                    <a:pt x="315" y="227"/>
                    <a:pt x="343" y="225"/>
                  </a:cubicBezTo>
                  <a:cubicBezTo>
                    <a:pt x="521" y="200"/>
                    <a:pt x="662" y="135"/>
                    <a:pt x="649" y="72"/>
                  </a:cubicBezTo>
                  <a:cubicBezTo>
                    <a:pt x="649" y="33"/>
                    <a:pt x="555" y="0"/>
                    <a:pt x="429" y="0"/>
                  </a:cubicBezTo>
                  <a:close/>
                </a:path>
              </a:pathLst>
            </a:custGeom>
            <a:solidFill>
              <a:srgbClr val="D47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6778150" y="962503"/>
              <a:ext cx="39530" cy="14271"/>
            </a:xfrm>
            <a:custGeom>
              <a:avLst/>
              <a:gdLst/>
              <a:ahLst/>
              <a:cxnLst/>
              <a:rect l="l" t="t" r="r" b="b"/>
              <a:pathLst>
                <a:path w="662" h="239" extrusionOk="0">
                  <a:moveTo>
                    <a:pt x="221" y="1"/>
                  </a:moveTo>
                  <a:cubicBezTo>
                    <a:pt x="107" y="1"/>
                    <a:pt x="22" y="24"/>
                    <a:pt x="14" y="62"/>
                  </a:cubicBezTo>
                  <a:cubicBezTo>
                    <a:pt x="0" y="125"/>
                    <a:pt x="141" y="201"/>
                    <a:pt x="319" y="226"/>
                  </a:cubicBezTo>
                  <a:cubicBezTo>
                    <a:pt x="375" y="235"/>
                    <a:pt x="429" y="239"/>
                    <a:pt x="477" y="239"/>
                  </a:cubicBezTo>
                  <a:cubicBezTo>
                    <a:pt x="578" y="239"/>
                    <a:pt x="649" y="219"/>
                    <a:pt x="649" y="176"/>
                  </a:cubicBezTo>
                  <a:cubicBezTo>
                    <a:pt x="661" y="125"/>
                    <a:pt x="534" y="48"/>
                    <a:pt x="356" y="11"/>
                  </a:cubicBezTo>
                  <a:cubicBezTo>
                    <a:pt x="309" y="4"/>
                    <a:pt x="263" y="1"/>
                    <a:pt x="221" y="1"/>
                  </a:cubicBezTo>
                  <a:close/>
                </a:path>
              </a:pathLst>
            </a:custGeom>
            <a:solidFill>
              <a:srgbClr val="D47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6910234" y="902913"/>
              <a:ext cx="57742" cy="124734"/>
            </a:xfrm>
            <a:custGeom>
              <a:avLst/>
              <a:gdLst/>
              <a:ahLst/>
              <a:cxnLst/>
              <a:rect l="l" t="t" r="r" b="b"/>
              <a:pathLst>
                <a:path w="967" h="2089" extrusionOk="0">
                  <a:moveTo>
                    <a:pt x="770" y="1"/>
                  </a:moveTo>
                  <a:cubicBezTo>
                    <a:pt x="764" y="1"/>
                    <a:pt x="758" y="2"/>
                    <a:pt x="751" y="4"/>
                  </a:cubicBezTo>
                  <a:cubicBezTo>
                    <a:pt x="726" y="4"/>
                    <a:pt x="700" y="43"/>
                    <a:pt x="712" y="80"/>
                  </a:cubicBezTo>
                  <a:cubicBezTo>
                    <a:pt x="712" y="80"/>
                    <a:pt x="840" y="577"/>
                    <a:pt x="776" y="1453"/>
                  </a:cubicBezTo>
                  <a:cubicBezTo>
                    <a:pt x="751" y="1822"/>
                    <a:pt x="636" y="1962"/>
                    <a:pt x="548" y="1975"/>
                  </a:cubicBezTo>
                  <a:cubicBezTo>
                    <a:pt x="407" y="1975"/>
                    <a:pt x="204" y="1733"/>
                    <a:pt x="128" y="1326"/>
                  </a:cubicBezTo>
                  <a:cubicBezTo>
                    <a:pt x="115" y="1289"/>
                    <a:pt x="90" y="1275"/>
                    <a:pt x="51" y="1275"/>
                  </a:cubicBezTo>
                  <a:cubicBezTo>
                    <a:pt x="26" y="1275"/>
                    <a:pt x="0" y="1314"/>
                    <a:pt x="0" y="1352"/>
                  </a:cubicBezTo>
                  <a:cubicBezTo>
                    <a:pt x="90" y="1772"/>
                    <a:pt x="306" y="2089"/>
                    <a:pt x="534" y="2089"/>
                  </a:cubicBezTo>
                  <a:lnTo>
                    <a:pt x="548" y="2089"/>
                  </a:lnTo>
                  <a:cubicBezTo>
                    <a:pt x="649" y="2089"/>
                    <a:pt x="865" y="2013"/>
                    <a:pt x="904" y="1467"/>
                  </a:cubicBezTo>
                  <a:cubicBezTo>
                    <a:pt x="967" y="563"/>
                    <a:pt x="840" y="68"/>
                    <a:pt x="827" y="43"/>
                  </a:cubicBezTo>
                  <a:cubicBezTo>
                    <a:pt x="816" y="22"/>
                    <a:pt x="797" y="1"/>
                    <a:pt x="770" y="1"/>
                  </a:cubicBezTo>
                  <a:close/>
                </a:path>
              </a:pathLst>
            </a:custGeom>
            <a:solidFill>
              <a:srgbClr val="D47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6860136" y="1034931"/>
              <a:ext cx="174659" cy="52784"/>
            </a:xfrm>
            <a:custGeom>
              <a:avLst/>
              <a:gdLst/>
              <a:ahLst/>
              <a:cxnLst/>
              <a:rect l="l" t="t" r="r" b="b"/>
              <a:pathLst>
                <a:path w="2925" h="884" extrusionOk="0">
                  <a:moveTo>
                    <a:pt x="67" y="0"/>
                  </a:moveTo>
                  <a:cubicBezTo>
                    <a:pt x="58" y="0"/>
                    <a:pt x="49" y="2"/>
                    <a:pt x="39" y="5"/>
                  </a:cubicBezTo>
                  <a:cubicBezTo>
                    <a:pt x="14" y="31"/>
                    <a:pt x="0" y="69"/>
                    <a:pt x="14" y="95"/>
                  </a:cubicBezTo>
                  <a:cubicBezTo>
                    <a:pt x="39" y="120"/>
                    <a:pt x="446" y="857"/>
                    <a:pt x="1373" y="883"/>
                  </a:cubicBezTo>
                  <a:cubicBezTo>
                    <a:pt x="1390" y="883"/>
                    <a:pt x="1407" y="884"/>
                    <a:pt x="1424" y="884"/>
                  </a:cubicBezTo>
                  <a:cubicBezTo>
                    <a:pt x="2323" y="884"/>
                    <a:pt x="2887" y="221"/>
                    <a:pt x="2912" y="183"/>
                  </a:cubicBezTo>
                  <a:cubicBezTo>
                    <a:pt x="2924" y="158"/>
                    <a:pt x="2924" y="120"/>
                    <a:pt x="2899" y="95"/>
                  </a:cubicBezTo>
                  <a:cubicBezTo>
                    <a:pt x="2888" y="89"/>
                    <a:pt x="2876" y="86"/>
                    <a:pt x="2862" y="86"/>
                  </a:cubicBezTo>
                  <a:cubicBezTo>
                    <a:pt x="2844" y="86"/>
                    <a:pt x="2825" y="92"/>
                    <a:pt x="2811" y="107"/>
                  </a:cubicBezTo>
                  <a:cubicBezTo>
                    <a:pt x="2811" y="120"/>
                    <a:pt x="2272" y="756"/>
                    <a:pt x="1435" y="756"/>
                  </a:cubicBezTo>
                  <a:cubicBezTo>
                    <a:pt x="1419" y="756"/>
                    <a:pt x="1403" y="756"/>
                    <a:pt x="1387" y="756"/>
                  </a:cubicBezTo>
                  <a:cubicBezTo>
                    <a:pt x="522" y="730"/>
                    <a:pt x="127" y="44"/>
                    <a:pt x="127" y="31"/>
                  </a:cubicBezTo>
                  <a:cubicBezTo>
                    <a:pt x="109" y="12"/>
                    <a:pt x="90" y="0"/>
                    <a:pt x="67" y="0"/>
                  </a:cubicBezTo>
                  <a:close/>
                </a:path>
              </a:pathLst>
            </a:custGeom>
            <a:solidFill>
              <a:srgbClr val="D47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6788779" y="842904"/>
              <a:ext cx="104795" cy="52724"/>
            </a:xfrm>
            <a:custGeom>
              <a:avLst/>
              <a:gdLst/>
              <a:ahLst/>
              <a:cxnLst/>
              <a:rect l="l" t="t" r="r" b="b"/>
              <a:pathLst>
                <a:path w="1755" h="883" extrusionOk="0">
                  <a:moveTo>
                    <a:pt x="1020" y="0"/>
                  </a:moveTo>
                  <a:cubicBezTo>
                    <a:pt x="909" y="0"/>
                    <a:pt x="802" y="19"/>
                    <a:pt x="700" y="56"/>
                  </a:cubicBezTo>
                  <a:cubicBezTo>
                    <a:pt x="242" y="208"/>
                    <a:pt x="0" y="844"/>
                    <a:pt x="90" y="882"/>
                  </a:cubicBezTo>
                  <a:cubicBezTo>
                    <a:pt x="90" y="882"/>
                    <a:pt x="90" y="882"/>
                    <a:pt x="91" y="882"/>
                  </a:cubicBezTo>
                  <a:cubicBezTo>
                    <a:pt x="115" y="882"/>
                    <a:pt x="501" y="487"/>
                    <a:pt x="802" y="386"/>
                  </a:cubicBezTo>
                  <a:cubicBezTo>
                    <a:pt x="872" y="360"/>
                    <a:pt x="946" y="347"/>
                    <a:pt x="1023" y="347"/>
                  </a:cubicBezTo>
                  <a:cubicBezTo>
                    <a:pt x="1166" y="347"/>
                    <a:pt x="1318" y="392"/>
                    <a:pt x="1475" y="475"/>
                  </a:cubicBezTo>
                  <a:cubicBezTo>
                    <a:pt x="1498" y="487"/>
                    <a:pt x="1525" y="492"/>
                    <a:pt x="1551" y="492"/>
                  </a:cubicBezTo>
                  <a:cubicBezTo>
                    <a:pt x="1614" y="492"/>
                    <a:pt x="1678" y="461"/>
                    <a:pt x="1704" y="399"/>
                  </a:cubicBezTo>
                  <a:cubicBezTo>
                    <a:pt x="1755" y="310"/>
                    <a:pt x="1717" y="208"/>
                    <a:pt x="1628" y="170"/>
                  </a:cubicBezTo>
                  <a:cubicBezTo>
                    <a:pt x="1418" y="57"/>
                    <a:pt x="1213" y="0"/>
                    <a:pt x="1020" y="0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7000579" y="846666"/>
              <a:ext cx="98764" cy="60367"/>
            </a:xfrm>
            <a:custGeom>
              <a:avLst/>
              <a:gdLst/>
              <a:ahLst/>
              <a:cxnLst/>
              <a:rect l="l" t="t" r="r" b="b"/>
              <a:pathLst>
                <a:path w="1654" h="1011" extrusionOk="0">
                  <a:moveTo>
                    <a:pt x="621" y="1"/>
                  </a:moveTo>
                  <a:cubicBezTo>
                    <a:pt x="467" y="1"/>
                    <a:pt x="302" y="33"/>
                    <a:pt x="128" y="95"/>
                  </a:cubicBezTo>
                  <a:cubicBezTo>
                    <a:pt x="39" y="132"/>
                    <a:pt x="1" y="222"/>
                    <a:pt x="26" y="310"/>
                  </a:cubicBezTo>
                  <a:cubicBezTo>
                    <a:pt x="57" y="384"/>
                    <a:pt x="124" y="432"/>
                    <a:pt x="203" y="432"/>
                  </a:cubicBezTo>
                  <a:cubicBezTo>
                    <a:pt x="220" y="432"/>
                    <a:pt x="237" y="430"/>
                    <a:pt x="255" y="425"/>
                  </a:cubicBezTo>
                  <a:cubicBezTo>
                    <a:pt x="387" y="373"/>
                    <a:pt x="511" y="347"/>
                    <a:pt x="628" y="347"/>
                  </a:cubicBezTo>
                  <a:cubicBezTo>
                    <a:pt x="736" y="347"/>
                    <a:pt x="837" y="369"/>
                    <a:pt x="928" y="412"/>
                  </a:cubicBezTo>
                  <a:cubicBezTo>
                    <a:pt x="1221" y="565"/>
                    <a:pt x="1552" y="1010"/>
                    <a:pt x="1564" y="1010"/>
                  </a:cubicBezTo>
                  <a:cubicBezTo>
                    <a:pt x="1654" y="971"/>
                    <a:pt x="1513" y="310"/>
                    <a:pt x="1069" y="107"/>
                  </a:cubicBezTo>
                  <a:cubicBezTo>
                    <a:pt x="932" y="36"/>
                    <a:pt x="782" y="1"/>
                    <a:pt x="621" y="1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6" name="Google Shape;606;p40"/>
          <p:cNvSpPr txBox="1">
            <a:spLocks noGrp="1"/>
          </p:cNvSpPr>
          <p:nvPr>
            <p:ph type="title"/>
          </p:nvPr>
        </p:nvSpPr>
        <p:spPr>
          <a:xfrm>
            <a:off x="946904" y="593763"/>
            <a:ext cx="2323050" cy="467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</a:rPr>
              <a:t>Kim</a:t>
            </a:r>
            <a:endParaRPr dirty="0">
              <a:solidFill>
                <a:schemeClr val="accent2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96C9A23-1F96-DC72-3103-CBD5A21198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-65989" y="348840"/>
            <a:ext cx="3616041" cy="4520687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BDE036ED-4B42-7D87-45F6-A70E995C4A41}"/>
              </a:ext>
            </a:extLst>
          </p:cNvPr>
          <p:cNvSpPr txBox="1"/>
          <p:nvPr/>
        </p:nvSpPr>
        <p:spPr>
          <a:xfrm>
            <a:off x="1739090" y="4657790"/>
            <a:ext cx="962123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00" dirty="0">
                <a:solidFill>
                  <a:schemeClr val="bg1">
                    <a:lumMod val="85000"/>
                  </a:schemeClr>
                </a:solidFill>
              </a:rPr>
              <a:t>Bild von </a:t>
            </a:r>
            <a:r>
              <a:rPr lang="de-DE" sz="500" dirty="0" err="1">
                <a:solidFill>
                  <a:schemeClr val="bg1">
                    <a:lumMod val="85000"/>
                  </a:schemeClr>
                </a:solidFill>
              </a:rPr>
              <a:t>grmarc</a:t>
            </a:r>
            <a:r>
              <a:rPr lang="de-DE" sz="500" dirty="0">
                <a:solidFill>
                  <a:schemeClr val="bg1">
                    <a:lumMod val="85000"/>
                  </a:schemeClr>
                </a:solidFill>
              </a:rPr>
              <a:t> auf </a:t>
            </a:r>
            <a:r>
              <a:rPr lang="de-DE" sz="500" dirty="0" err="1">
                <a:solidFill>
                  <a:schemeClr val="bg1">
                    <a:lumMod val="85000"/>
                  </a:schemeClr>
                </a:solidFill>
              </a:rPr>
              <a:t>Freepik</a:t>
            </a:r>
            <a:endParaRPr lang="de-DE" sz="5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Ovale Legende 13">
            <a:extLst>
              <a:ext uri="{FF2B5EF4-FFF2-40B4-BE49-F238E27FC236}">
                <a16:creationId xmlns:a16="http://schemas.microsoft.com/office/drawing/2014/main" id="{BD4D9E81-164A-67E5-9DCE-FFC97D5E42ED}"/>
              </a:ext>
            </a:extLst>
          </p:cNvPr>
          <p:cNvSpPr/>
          <p:nvPr/>
        </p:nvSpPr>
        <p:spPr>
          <a:xfrm>
            <a:off x="2671844" y="1608645"/>
            <a:ext cx="1804962" cy="981634"/>
          </a:xfrm>
          <a:prstGeom prst="wedgeEllipseCallout">
            <a:avLst>
              <a:gd name="adj1" fmla="val -61356"/>
              <a:gd name="adj2" fmla="val -12205"/>
            </a:avLst>
          </a:prstGeom>
          <a:solidFill>
            <a:srgbClr val="D4EB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rgbClr val="0258A1"/>
                </a:solidFill>
                <a:latin typeface="Montserrat" pitchFamily="2" charset="77"/>
              </a:rPr>
              <a:t>Nicht ganz! Es gibt noch einige Punkte zu Beachten!</a:t>
            </a:r>
          </a:p>
        </p:txBody>
      </p:sp>
      <p:sp>
        <p:nvSpPr>
          <p:cNvPr id="15" name="Ovale Legende 14">
            <a:extLst>
              <a:ext uri="{FF2B5EF4-FFF2-40B4-BE49-F238E27FC236}">
                <a16:creationId xmlns:a16="http://schemas.microsoft.com/office/drawing/2014/main" id="{1ED380B6-2C25-A8A5-A310-0561473B9FB2}"/>
              </a:ext>
            </a:extLst>
          </p:cNvPr>
          <p:cNvSpPr/>
          <p:nvPr/>
        </p:nvSpPr>
        <p:spPr>
          <a:xfrm>
            <a:off x="4402002" y="885485"/>
            <a:ext cx="1658003" cy="618658"/>
          </a:xfrm>
          <a:prstGeom prst="wedgeEllipseCallout">
            <a:avLst>
              <a:gd name="adj1" fmla="val 61010"/>
              <a:gd name="adj2" fmla="val 10861"/>
            </a:avLst>
          </a:prstGeom>
          <a:solidFill>
            <a:srgbClr val="D4EB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rgbClr val="0258A1"/>
                </a:solidFill>
                <a:latin typeface="Montserrat" pitchFamily="2" charset="77"/>
              </a:rPr>
              <a:t>War es das?</a:t>
            </a:r>
          </a:p>
        </p:txBody>
      </p:sp>
      <p:pic>
        <p:nvPicPr>
          <p:cNvPr id="21" name="Grafik 20" descr="Ein Bild, das Grafiken, Schrift, Grafikdesign, Screenshot enthält.&#10;&#10;Automatisch generierte Beschreibung">
            <a:extLst>
              <a:ext uri="{FF2B5EF4-FFF2-40B4-BE49-F238E27FC236}">
                <a16:creationId xmlns:a16="http://schemas.microsoft.com/office/drawing/2014/main" id="{1E9B2230-5607-DA55-D72E-083717B4E2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3887" y="4724972"/>
            <a:ext cx="1340113" cy="413888"/>
          </a:xfrm>
          <a:prstGeom prst="rect">
            <a:avLst/>
          </a:prstGeom>
        </p:spPr>
      </p:pic>
      <p:sp>
        <p:nvSpPr>
          <p:cNvPr id="5" name="Ovale Legende 4">
            <a:extLst>
              <a:ext uri="{FF2B5EF4-FFF2-40B4-BE49-F238E27FC236}">
                <a16:creationId xmlns:a16="http://schemas.microsoft.com/office/drawing/2014/main" id="{1E52FF86-9EB7-8DC0-5E34-4E8D5221EE99}"/>
              </a:ext>
            </a:extLst>
          </p:cNvPr>
          <p:cNvSpPr/>
          <p:nvPr/>
        </p:nvSpPr>
        <p:spPr>
          <a:xfrm>
            <a:off x="4210405" y="2631509"/>
            <a:ext cx="1804962" cy="981634"/>
          </a:xfrm>
          <a:prstGeom prst="wedgeEllipseCallout">
            <a:avLst>
              <a:gd name="adj1" fmla="val 60120"/>
              <a:gd name="adj2" fmla="val -34741"/>
            </a:avLst>
          </a:prstGeom>
          <a:solidFill>
            <a:srgbClr val="D4EB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rgbClr val="0258A1"/>
                </a:solidFill>
                <a:latin typeface="Montserrat" pitchFamily="2" charset="77"/>
              </a:rPr>
              <a:t>Aber die Technik ist ja tatsächlich da!</a:t>
            </a:r>
          </a:p>
        </p:txBody>
      </p:sp>
    </p:spTree>
    <p:extLst>
      <p:ext uri="{BB962C8B-B14F-4D97-AF65-F5344CB8AC3E}">
        <p14:creationId xmlns:p14="http://schemas.microsoft.com/office/powerpoint/2010/main" val="10106678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2" name="Google Shape;1932;p6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7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Zusammenfassung</a:t>
            </a:r>
            <a:endParaRPr dirty="0"/>
          </a:p>
        </p:txBody>
      </p:sp>
      <p:pic>
        <p:nvPicPr>
          <p:cNvPr id="2" name="Grafik 1" descr="Ein Bild, das Grafiken, Schrift, Grafikdesign, Screenshot enthält.&#10;&#10;Automatisch generierte Beschreibung">
            <a:extLst>
              <a:ext uri="{FF2B5EF4-FFF2-40B4-BE49-F238E27FC236}">
                <a16:creationId xmlns:a16="http://schemas.microsoft.com/office/drawing/2014/main" id="{0526815F-7B77-BF3A-DA9D-07A2EFD17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3887" y="4724972"/>
            <a:ext cx="1340113" cy="413888"/>
          </a:xfrm>
          <a:prstGeom prst="rect">
            <a:avLst/>
          </a:prstGeom>
        </p:spPr>
      </p:pic>
      <p:pic>
        <p:nvPicPr>
          <p:cNvPr id="5" name="Grafik 4" descr="Ein Bild, das Uhr enthält.&#10;&#10;Automatisch generierte Beschreibung">
            <a:extLst>
              <a:ext uri="{FF2B5EF4-FFF2-40B4-BE49-F238E27FC236}">
                <a16:creationId xmlns:a16="http://schemas.microsoft.com/office/drawing/2014/main" id="{82572BE4-03CD-50BF-DBC1-95C594CF93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376" y="1791330"/>
            <a:ext cx="1411714" cy="1560840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42BC211F-41CD-5E53-A2EE-8D780AF9A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142" y="1157895"/>
            <a:ext cx="1631564" cy="91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unctional execution flow for TensorFlow Lite models in Android&#10;apps">
            <a:extLst>
              <a:ext uri="{FF2B5EF4-FFF2-40B4-BE49-F238E27FC236}">
                <a16:creationId xmlns:a16="http://schemas.microsoft.com/office/drawing/2014/main" id="{201F2C37-5F6D-DECA-214B-2CF5E4BC6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821" y="3118417"/>
            <a:ext cx="2133940" cy="144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AC6166B8-49A2-59C8-2F4F-4F1BF90E86EF}"/>
              </a:ext>
            </a:extLst>
          </p:cNvPr>
          <p:cNvGrpSpPr/>
          <p:nvPr/>
        </p:nvGrpSpPr>
        <p:grpSpPr>
          <a:xfrm>
            <a:off x="4419092" y="1114602"/>
            <a:ext cx="2980529" cy="1922093"/>
            <a:chOff x="4419092" y="1114602"/>
            <a:chExt cx="2980529" cy="1922093"/>
          </a:xfrm>
        </p:grpSpPr>
        <p:grpSp>
          <p:nvGrpSpPr>
            <p:cNvPr id="40" name="Gruppieren 39">
              <a:extLst>
                <a:ext uri="{FF2B5EF4-FFF2-40B4-BE49-F238E27FC236}">
                  <a16:creationId xmlns:a16="http://schemas.microsoft.com/office/drawing/2014/main" id="{431FE334-3701-0BA0-0524-D2D43EBF5646}"/>
                </a:ext>
              </a:extLst>
            </p:cNvPr>
            <p:cNvGrpSpPr/>
            <p:nvPr/>
          </p:nvGrpSpPr>
          <p:grpSpPr>
            <a:xfrm>
              <a:off x="4419092" y="1114602"/>
              <a:ext cx="2980529" cy="1922093"/>
              <a:chOff x="1842194" y="1146060"/>
              <a:chExt cx="5771656" cy="3722043"/>
            </a:xfrm>
          </p:grpSpPr>
          <p:sp>
            <p:nvSpPr>
              <p:cNvPr id="8" name="Google Shape;481;p37">
                <a:extLst>
                  <a:ext uri="{FF2B5EF4-FFF2-40B4-BE49-F238E27FC236}">
                    <a16:creationId xmlns:a16="http://schemas.microsoft.com/office/drawing/2014/main" id="{49FE5C9F-4F51-D881-4C05-9D3DD02AF950}"/>
                  </a:ext>
                </a:extLst>
              </p:cNvPr>
              <p:cNvSpPr/>
              <p:nvPr/>
            </p:nvSpPr>
            <p:spPr>
              <a:xfrm rot="1799054">
                <a:off x="6501389" y="4044879"/>
                <a:ext cx="1112461" cy="823224"/>
              </a:xfrm>
              <a:custGeom>
                <a:avLst/>
                <a:gdLst/>
                <a:ahLst/>
                <a:cxnLst/>
                <a:rect l="l" t="t" r="r" b="b"/>
                <a:pathLst>
                  <a:path w="49852" h="37093" extrusionOk="0">
                    <a:moveTo>
                      <a:pt x="27103" y="0"/>
                    </a:moveTo>
                    <a:cubicBezTo>
                      <a:pt x="22256" y="0"/>
                      <a:pt x="17336" y="1522"/>
                      <a:pt x="13404" y="4557"/>
                    </a:cubicBezTo>
                    <a:cubicBezTo>
                      <a:pt x="5622" y="10558"/>
                      <a:pt x="1" y="24707"/>
                      <a:pt x="8085" y="32711"/>
                    </a:cubicBezTo>
                    <a:cubicBezTo>
                      <a:pt x="11180" y="35777"/>
                      <a:pt x="15588" y="37092"/>
                      <a:pt x="19994" y="37092"/>
                    </a:cubicBezTo>
                    <a:cubicBezTo>
                      <a:pt x="21294" y="37092"/>
                      <a:pt x="22593" y="36978"/>
                      <a:pt x="23858" y="36760"/>
                    </a:cubicBezTo>
                    <a:cubicBezTo>
                      <a:pt x="35086" y="34807"/>
                      <a:pt x="49851" y="26829"/>
                      <a:pt x="45895" y="13243"/>
                    </a:cubicBezTo>
                    <a:cubicBezTo>
                      <a:pt x="43523" y="5108"/>
                      <a:pt x="36593" y="744"/>
                      <a:pt x="29125" y="89"/>
                    </a:cubicBezTo>
                    <a:cubicBezTo>
                      <a:pt x="28454" y="30"/>
                      <a:pt x="27779" y="0"/>
                      <a:pt x="27103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de-DE" dirty="0"/>
              </a:p>
            </p:txBody>
          </p:sp>
          <p:sp>
            <p:nvSpPr>
              <p:cNvPr id="9" name="Google Shape;481;p37">
                <a:extLst>
                  <a:ext uri="{FF2B5EF4-FFF2-40B4-BE49-F238E27FC236}">
                    <a16:creationId xmlns:a16="http://schemas.microsoft.com/office/drawing/2014/main" id="{4E50B74C-BE32-189F-DFF5-3FA944F047A3}"/>
                  </a:ext>
                </a:extLst>
              </p:cNvPr>
              <p:cNvSpPr/>
              <p:nvPr/>
            </p:nvSpPr>
            <p:spPr>
              <a:xfrm rot="1799054">
                <a:off x="4172456" y="3993311"/>
                <a:ext cx="1112461" cy="823224"/>
              </a:xfrm>
              <a:custGeom>
                <a:avLst/>
                <a:gdLst/>
                <a:ahLst/>
                <a:cxnLst/>
                <a:rect l="l" t="t" r="r" b="b"/>
                <a:pathLst>
                  <a:path w="49852" h="37093" extrusionOk="0">
                    <a:moveTo>
                      <a:pt x="27103" y="0"/>
                    </a:moveTo>
                    <a:cubicBezTo>
                      <a:pt x="22256" y="0"/>
                      <a:pt x="17336" y="1522"/>
                      <a:pt x="13404" y="4557"/>
                    </a:cubicBezTo>
                    <a:cubicBezTo>
                      <a:pt x="5622" y="10558"/>
                      <a:pt x="1" y="24707"/>
                      <a:pt x="8085" y="32711"/>
                    </a:cubicBezTo>
                    <a:cubicBezTo>
                      <a:pt x="11180" y="35777"/>
                      <a:pt x="15588" y="37092"/>
                      <a:pt x="19994" y="37092"/>
                    </a:cubicBezTo>
                    <a:cubicBezTo>
                      <a:pt x="21294" y="37092"/>
                      <a:pt x="22593" y="36978"/>
                      <a:pt x="23858" y="36760"/>
                    </a:cubicBezTo>
                    <a:cubicBezTo>
                      <a:pt x="35086" y="34807"/>
                      <a:pt x="49851" y="26829"/>
                      <a:pt x="45895" y="13243"/>
                    </a:cubicBezTo>
                    <a:cubicBezTo>
                      <a:pt x="43523" y="5108"/>
                      <a:pt x="36593" y="744"/>
                      <a:pt x="29125" y="89"/>
                    </a:cubicBezTo>
                    <a:cubicBezTo>
                      <a:pt x="28454" y="30"/>
                      <a:pt x="27779" y="0"/>
                      <a:pt x="27103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de-DE" dirty="0"/>
              </a:p>
            </p:txBody>
          </p:sp>
          <p:sp>
            <p:nvSpPr>
              <p:cNvPr id="10" name="Google Shape;481;p37">
                <a:extLst>
                  <a:ext uri="{FF2B5EF4-FFF2-40B4-BE49-F238E27FC236}">
                    <a16:creationId xmlns:a16="http://schemas.microsoft.com/office/drawing/2014/main" id="{797C98BB-00E7-7BB3-3300-B854BA39F77F}"/>
                  </a:ext>
                </a:extLst>
              </p:cNvPr>
              <p:cNvSpPr/>
              <p:nvPr/>
            </p:nvSpPr>
            <p:spPr>
              <a:xfrm rot="1799054">
                <a:off x="1842194" y="4011769"/>
                <a:ext cx="1112461" cy="823224"/>
              </a:xfrm>
              <a:custGeom>
                <a:avLst/>
                <a:gdLst/>
                <a:ahLst/>
                <a:cxnLst/>
                <a:rect l="l" t="t" r="r" b="b"/>
                <a:pathLst>
                  <a:path w="49852" h="37093" extrusionOk="0">
                    <a:moveTo>
                      <a:pt x="27103" y="0"/>
                    </a:moveTo>
                    <a:cubicBezTo>
                      <a:pt x="22256" y="0"/>
                      <a:pt x="17336" y="1522"/>
                      <a:pt x="13404" y="4557"/>
                    </a:cubicBezTo>
                    <a:cubicBezTo>
                      <a:pt x="5622" y="10558"/>
                      <a:pt x="1" y="24707"/>
                      <a:pt x="8085" y="32711"/>
                    </a:cubicBezTo>
                    <a:cubicBezTo>
                      <a:pt x="11180" y="35777"/>
                      <a:pt x="15588" y="37092"/>
                      <a:pt x="19994" y="37092"/>
                    </a:cubicBezTo>
                    <a:cubicBezTo>
                      <a:pt x="21294" y="37092"/>
                      <a:pt x="22593" y="36978"/>
                      <a:pt x="23858" y="36760"/>
                    </a:cubicBezTo>
                    <a:cubicBezTo>
                      <a:pt x="35086" y="34807"/>
                      <a:pt x="49851" y="26829"/>
                      <a:pt x="45895" y="13243"/>
                    </a:cubicBezTo>
                    <a:cubicBezTo>
                      <a:pt x="43523" y="5108"/>
                      <a:pt x="36593" y="744"/>
                      <a:pt x="29125" y="89"/>
                    </a:cubicBezTo>
                    <a:cubicBezTo>
                      <a:pt x="28454" y="30"/>
                      <a:pt x="27779" y="0"/>
                      <a:pt x="27103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de-DE" dirty="0"/>
              </a:p>
            </p:txBody>
          </p:sp>
          <p:sp>
            <p:nvSpPr>
              <p:cNvPr id="11" name="Google Shape;481;p37">
                <a:extLst>
                  <a:ext uri="{FF2B5EF4-FFF2-40B4-BE49-F238E27FC236}">
                    <a16:creationId xmlns:a16="http://schemas.microsoft.com/office/drawing/2014/main" id="{5CF2F38E-BCBC-A495-1E84-C08B2B44346E}"/>
                  </a:ext>
                </a:extLst>
              </p:cNvPr>
              <p:cNvSpPr/>
              <p:nvPr/>
            </p:nvSpPr>
            <p:spPr>
              <a:xfrm rot="1799054">
                <a:off x="3823712" y="1556607"/>
                <a:ext cx="1841046" cy="1369854"/>
              </a:xfrm>
              <a:custGeom>
                <a:avLst/>
                <a:gdLst/>
                <a:ahLst/>
                <a:cxnLst/>
                <a:rect l="l" t="t" r="r" b="b"/>
                <a:pathLst>
                  <a:path w="49852" h="37093" extrusionOk="0">
                    <a:moveTo>
                      <a:pt x="27103" y="0"/>
                    </a:moveTo>
                    <a:cubicBezTo>
                      <a:pt x="22256" y="0"/>
                      <a:pt x="17336" y="1522"/>
                      <a:pt x="13404" y="4557"/>
                    </a:cubicBezTo>
                    <a:cubicBezTo>
                      <a:pt x="5622" y="10558"/>
                      <a:pt x="1" y="24707"/>
                      <a:pt x="8085" y="32711"/>
                    </a:cubicBezTo>
                    <a:cubicBezTo>
                      <a:pt x="11180" y="35777"/>
                      <a:pt x="15588" y="37092"/>
                      <a:pt x="19994" y="37092"/>
                    </a:cubicBezTo>
                    <a:cubicBezTo>
                      <a:pt x="21294" y="37092"/>
                      <a:pt x="22593" y="36978"/>
                      <a:pt x="23858" y="36760"/>
                    </a:cubicBezTo>
                    <a:cubicBezTo>
                      <a:pt x="35086" y="34807"/>
                      <a:pt x="49851" y="26829"/>
                      <a:pt x="45895" y="13243"/>
                    </a:cubicBezTo>
                    <a:cubicBezTo>
                      <a:pt x="43523" y="5108"/>
                      <a:pt x="36593" y="744"/>
                      <a:pt x="29125" y="89"/>
                    </a:cubicBezTo>
                    <a:cubicBezTo>
                      <a:pt x="28454" y="30"/>
                      <a:pt x="27779" y="0"/>
                      <a:pt x="27103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de-DE" dirty="0"/>
              </a:p>
            </p:txBody>
          </p:sp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E6DE9CF1-46DD-7835-D4DE-E2837B0AC854}"/>
                  </a:ext>
                </a:extLst>
              </p:cNvPr>
              <p:cNvSpPr txBox="1"/>
              <p:nvPr/>
            </p:nvSpPr>
            <p:spPr>
              <a:xfrm>
                <a:off x="4209129" y="1146060"/>
                <a:ext cx="1096383" cy="476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000" dirty="0">
                    <a:solidFill>
                      <a:schemeClr val="accent1"/>
                    </a:solidFill>
                    <a:latin typeface="Montserrat"/>
                    <a:sym typeface="Montserrat"/>
                  </a:rPr>
                  <a:t>Cloud</a:t>
                </a:r>
                <a:endParaRPr lang="de-DE" sz="700" dirty="0">
                  <a:solidFill>
                    <a:schemeClr val="accent1"/>
                  </a:solidFill>
                  <a:latin typeface="Montserrat"/>
                  <a:sym typeface="Montserrat"/>
                </a:endParaRPr>
              </a:p>
            </p:txBody>
          </p:sp>
          <p:grpSp>
            <p:nvGrpSpPr>
              <p:cNvPr id="13" name="Google Shape;8740;p84">
                <a:extLst>
                  <a:ext uri="{FF2B5EF4-FFF2-40B4-BE49-F238E27FC236}">
                    <a16:creationId xmlns:a16="http://schemas.microsoft.com/office/drawing/2014/main" id="{31EA0FA7-99F2-F374-DE4A-F30104379740}"/>
                  </a:ext>
                </a:extLst>
              </p:cNvPr>
              <p:cNvGrpSpPr/>
              <p:nvPr/>
            </p:nvGrpSpPr>
            <p:grpSpPr>
              <a:xfrm>
                <a:off x="6678803" y="4265079"/>
                <a:ext cx="355663" cy="308725"/>
                <a:chOff x="-28462125" y="3199700"/>
                <a:chExt cx="298550" cy="259150"/>
              </a:xfrm>
              <a:solidFill>
                <a:schemeClr val="accent1"/>
              </a:solidFill>
            </p:grpSpPr>
            <p:sp>
              <p:nvSpPr>
                <p:cNvPr id="14" name="Google Shape;8741;p84">
                  <a:extLst>
                    <a:ext uri="{FF2B5EF4-FFF2-40B4-BE49-F238E27FC236}">
                      <a16:creationId xmlns:a16="http://schemas.microsoft.com/office/drawing/2014/main" id="{33DEAF13-BEFB-309F-FF1B-514A76C88D46}"/>
                    </a:ext>
                  </a:extLst>
                </p:cNvPr>
                <p:cNvSpPr/>
                <p:nvPr/>
              </p:nvSpPr>
              <p:spPr>
                <a:xfrm>
                  <a:off x="-28459750" y="3284775"/>
                  <a:ext cx="296175" cy="10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47" h="4191" extrusionOk="0">
                      <a:moveTo>
                        <a:pt x="5230" y="0"/>
                      </a:moveTo>
                      <a:cubicBezTo>
                        <a:pt x="5073" y="0"/>
                        <a:pt x="4947" y="63"/>
                        <a:pt x="4915" y="189"/>
                      </a:cubicBezTo>
                      <a:lnTo>
                        <a:pt x="4096" y="2080"/>
                      </a:lnTo>
                      <a:lnTo>
                        <a:pt x="347" y="2080"/>
                      </a:lnTo>
                      <a:cubicBezTo>
                        <a:pt x="158" y="2080"/>
                        <a:pt x="0" y="2237"/>
                        <a:pt x="0" y="2426"/>
                      </a:cubicBezTo>
                      <a:cubicBezTo>
                        <a:pt x="0" y="2615"/>
                        <a:pt x="158" y="2773"/>
                        <a:pt x="347" y="2773"/>
                      </a:cubicBezTo>
                      <a:lnTo>
                        <a:pt x="4316" y="2773"/>
                      </a:lnTo>
                      <a:cubicBezTo>
                        <a:pt x="4411" y="2773"/>
                        <a:pt x="4505" y="2710"/>
                        <a:pt x="4600" y="2584"/>
                      </a:cubicBezTo>
                      <a:lnTo>
                        <a:pt x="5199" y="1292"/>
                      </a:lnTo>
                      <a:lnTo>
                        <a:pt x="6238" y="3970"/>
                      </a:lnTo>
                      <a:cubicBezTo>
                        <a:pt x="6301" y="4096"/>
                        <a:pt x="6396" y="4159"/>
                        <a:pt x="6522" y="4191"/>
                      </a:cubicBezTo>
                      <a:lnTo>
                        <a:pt x="6553" y="4191"/>
                      </a:lnTo>
                      <a:cubicBezTo>
                        <a:pt x="6679" y="4191"/>
                        <a:pt x="6805" y="4127"/>
                        <a:pt x="6868" y="4033"/>
                      </a:cubicBezTo>
                      <a:lnTo>
                        <a:pt x="7624" y="2836"/>
                      </a:lnTo>
                      <a:lnTo>
                        <a:pt x="11500" y="2836"/>
                      </a:lnTo>
                      <a:cubicBezTo>
                        <a:pt x="11689" y="2836"/>
                        <a:pt x="11846" y="2678"/>
                        <a:pt x="11846" y="2458"/>
                      </a:cubicBezTo>
                      <a:cubicBezTo>
                        <a:pt x="11846" y="2269"/>
                        <a:pt x="11689" y="2111"/>
                        <a:pt x="11500" y="2111"/>
                      </a:cubicBezTo>
                      <a:lnTo>
                        <a:pt x="7435" y="2111"/>
                      </a:lnTo>
                      <a:cubicBezTo>
                        <a:pt x="7309" y="2111"/>
                        <a:pt x="7183" y="2206"/>
                        <a:pt x="7120" y="2269"/>
                      </a:cubicBezTo>
                      <a:lnTo>
                        <a:pt x="6648" y="3056"/>
                      </a:lnTo>
                      <a:lnTo>
                        <a:pt x="5545" y="221"/>
                      </a:lnTo>
                      <a:cubicBezTo>
                        <a:pt x="5514" y="95"/>
                        <a:pt x="5388" y="0"/>
                        <a:pt x="523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" name="Google Shape;8742;p84">
                  <a:extLst>
                    <a:ext uri="{FF2B5EF4-FFF2-40B4-BE49-F238E27FC236}">
                      <a16:creationId xmlns:a16="http://schemas.microsoft.com/office/drawing/2014/main" id="{BA6978E2-8701-7162-4EBA-CCCB8B022C90}"/>
                    </a:ext>
                  </a:extLst>
                </p:cNvPr>
                <p:cNvSpPr/>
                <p:nvPr/>
              </p:nvSpPr>
              <p:spPr>
                <a:xfrm>
                  <a:off x="-28462125" y="3199700"/>
                  <a:ext cx="295400" cy="12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6" h="5011" extrusionOk="0">
                      <a:moveTo>
                        <a:pt x="3151" y="1"/>
                      </a:moveTo>
                      <a:cubicBezTo>
                        <a:pt x="1387" y="1"/>
                        <a:pt x="1" y="1419"/>
                        <a:pt x="1" y="3277"/>
                      </a:cubicBezTo>
                      <a:cubicBezTo>
                        <a:pt x="1" y="3876"/>
                        <a:pt x="158" y="4349"/>
                        <a:pt x="442" y="4821"/>
                      </a:cubicBezTo>
                      <a:lnTo>
                        <a:pt x="3655" y="4821"/>
                      </a:lnTo>
                      <a:lnTo>
                        <a:pt x="4285" y="3340"/>
                      </a:lnTo>
                      <a:cubicBezTo>
                        <a:pt x="4443" y="2994"/>
                        <a:pt x="4821" y="2773"/>
                        <a:pt x="5199" y="2710"/>
                      </a:cubicBezTo>
                      <a:cubicBezTo>
                        <a:pt x="5672" y="2710"/>
                        <a:pt x="6018" y="2994"/>
                        <a:pt x="6176" y="3403"/>
                      </a:cubicBezTo>
                      <a:lnTo>
                        <a:pt x="6806" y="5010"/>
                      </a:lnTo>
                      <a:cubicBezTo>
                        <a:pt x="6963" y="4884"/>
                        <a:pt x="7215" y="4821"/>
                        <a:pt x="7404" y="4821"/>
                      </a:cubicBezTo>
                      <a:lnTo>
                        <a:pt x="11374" y="4821"/>
                      </a:lnTo>
                      <a:cubicBezTo>
                        <a:pt x="11626" y="4349"/>
                        <a:pt x="11815" y="3813"/>
                        <a:pt x="11815" y="3277"/>
                      </a:cubicBezTo>
                      <a:cubicBezTo>
                        <a:pt x="11815" y="1419"/>
                        <a:pt x="10429" y="1"/>
                        <a:pt x="8665" y="1"/>
                      </a:cubicBezTo>
                      <a:cubicBezTo>
                        <a:pt x="7247" y="1"/>
                        <a:pt x="6396" y="977"/>
                        <a:pt x="5924" y="1860"/>
                      </a:cubicBezTo>
                      <a:cubicBezTo>
                        <a:pt x="5451" y="977"/>
                        <a:pt x="4537" y="1"/>
                        <a:pt x="315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" name="Google Shape;8743;p84">
                  <a:extLst>
                    <a:ext uri="{FF2B5EF4-FFF2-40B4-BE49-F238E27FC236}">
                      <a16:creationId xmlns:a16="http://schemas.microsoft.com/office/drawing/2014/main" id="{9815D304-31DF-3E6E-25BD-DBFC65B8BB4E}"/>
                    </a:ext>
                  </a:extLst>
                </p:cNvPr>
                <p:cNvSpPr/>
                <p:nvPr/>
              </p:nvSpPr>
              <p:spPr>
                <a:xfrm>
                  <a:off x="-28405400" y="3360375"/>
                  <a:ext cx="186675" cy="9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" h="3939" extrusionOk="0">
                      <a:moveTo>
                        <a:pt x="2962" y="1"/>
                      </a:moveTo>
                      <a:cubicBezTo>
                        <a:pt x="2773" y="284"/>
                        <a:pt x="2458" y="442"/>
                        <a:pt x="2111" y="442"/>
                      </a:cubicBezTo>
                      <a:lnTo>
                        <a:pt x="0" y="442"/>
                      </a:lnTo>
                      <a:cubicBezTo>
                        <a:pt x="158" y="599"/>
                        <a:pt x="347" y="757"/>
                        <a:pt x="536" y="914"/>
                      </a:cubicBezTo>
                      <a:cubicBezTo>
                        <a:pt x="1449" y="1734"/>
                        <a:pt x="2426" y="2647"/>
                        <a:pt x="3434" y="3813"/>
                      </a:cubicBezTo>
                      <a:cubicBezTo>
                        <a:pt x="3529" y="3907"/>
                        <a:pt x="3592" y="3939"/>
                        <a:pt x="3718" y="3939"/>
                      </a:cubicBezTo>
                      <a:cubicBezTo>
                        <a:pt x="3844" y="3939"/>
                        <a:pt x="3907" y="3907"/>
                        <a:pt x="4001" y="3813"/>
                      </a:cubicBezTo>
                      <a:cubicBezTo>
                        <a:pt x="4978" y="2584"/>
                        <a:pt x="6018" y="1734"/>
                        <a:pt x="6900" y="914"/>
                      </a:cubicBezTo>
                      <a:cubicBezTo>
                        <a:pt x="7120" y="757"/>
                        <a:pt x="7278" y="599"/>
                        <a:pt x="7467" y="442"/>
                      </a:cubicBezTo>
                      <a:lnTo>
                        <a:pt x="5860" y="442"/>
                      </a:lnTo>
                      <a:lnTo>
                        <a:pt x="5293" y="1324"/>
                      </a:lnTo>
                      <a:cubicBezTo>
                        <a:pt x="5104" y="1639"/>
                        <a:pt x="4789" y="1860"/>
                        <a:pt x="4379" y="1860"/>
                      </a:cubicBezTo>
                      <a:lnTo>
                        <a:pt x="4316" y="1860"/>
                      </a:lnTo>
                      <a:cubicBezTo>
                        <a:pt x="3907" y="1797"/>
                        <a:pt x="3592" y="1576"/>
                        <a:pt x="3434" y="1167"/>
                      </a:cubicBezTo>
                      <a:lnTo>
                        <a:pt x="2962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" name="Google Shape;8740;p84">
                <a:extLst>
                  <a:ext uri="{FF2B5EF4-FFF2-40B4-BE49-F238E27FC236}">
                    <a16:creationId xmlns:a16="http://schemas.microsoft.com/office/drawing/2014/main" id="{5BEA96BF-014D-BF01-4F5B-6BA5F23E28BF}"/>
                  </a:ext>
                </a:extLst>
              </p:cNvPr>
              <p:cNvGrpSpPr/>
              <p:nvPr/>
            </p:nvGrpSpPr>
            <p:grpSpPr>
              <a:xfrm>
                <a:off x="4342859" y="4260806"/>
                <a:ext cx="355663" cy="308725"/>
                <a:chOff x="-28462125" y="3199700"/>
                <a:chExt cx="298550" cy="259150"/>
              </a:xfrm>
              <a:solidFill>
                <a:schemeClr val="accent1"/>
              </a:solidFill>
            </p:grpSpPr>
            <p:sp>
              <p:nvSpPr>
                <p:cNvPr id="18" name="Google Shape;8741;p84">
                  <a:extLst>
                    <a:ext uri="{FF2B5EF4-FFF2-40B4-BE49-F238E27FC236}">
                      <a16:creationId xmlns:a16="http://schemas.microsoft.com/office/drawing/2014/main" id="{2EF67110-5AD2-2F4A-8D78-2B459988E019}"/>
                    </a:ext>
                  </a:extLst>
                </p:cNvPr>
                <p:cNvSpPr/>
                <p:nvPr/>
              </p:nvSpPr>
              <p:spPr>
                <a:xfrm>
                  <a:off x="-28459750" y="3284775"/>
                  <a:ext cx="296175" cy="10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47" h="4191" extrusionOk="0">
                      <a:moveTo>
                        <a:pt x="5230" y="0"/>
                      </a:moveTo>
                      <a:cubicBezTo>
                        <a:pt x="5073" y="0"/>
                        <a:pt x="4947" y="63"/>
                        <a:pt x="4915" y="189"/>
                      </a:cubicBezTo>
                      <a:lnTo>
                        <a:pt x="4096" y="2080"/>
                      </a:lnTo>
                      <a:lnTo>
                        <a:pt x="347" y="2080"/>
                      </a:lnTo>
                      <a:cubicBezTo>
                        <a:pt x="158" y="2080"/>
                        <a:pt x="0" y="2237"/>
                        <a:pt x="0" y="2426"/>
                      </a:cubicBezTo>
                      <a:cubicBezTo>
                        <a:pt x="0" y="2615"/>
                        <a:pt x="158" y="2773"/>
                        <a:pt x="347" y="2773"/>
                      </a:cubicBezTo>
                      <a:lnTo>
                        <a:pt x="4316" y="2773"/>
                      </a:lnTo>
                      <a:cubicBezTo>
                        <a:pt x="4411" y="2773"/>
                        <a:pt x="4505" y="2710"/>
                        <a:pt x="4600" y="2584"/>
                      </a:cubicBezTo>
                      <a:lnTo>
                        <a:pt x="5199" y="1292"/>
                      </a:lnTo>
                      <a:lnTo>
                        <a:pt x="6238" y="3970"/>
                      </a:lnTo>
                      <a:cubicBezTo>
                        <a:pt x="6301" y="4096"/>
                        <a:pt x="6396" y="4159"/>
                        <a:pt x="6522" y="4191"/>
                      </a:cubicBezTo>
                      <a:lnTo>
                        <a:pt x="6553" y="4191"/>
                      </a:lnTo>
                      <a:cubicBezTo>
                        <a:pt x="6679" y="4191"/>
                        <a:pt x="6805" y="4127"/>
                        <a:pt x="6868" y="4033"/>
                      </a:cubicBezTo>
                      <a:lnTo>
                        <a:pt x="7624" y="2836"/>
                      </a:lnTo>
                      <a:lnTo>
                        <a:pt x="11500" y="2836"/>
                      </a:lnTo>
                      <a:cubicBezTo>
                        <a:pt x="11689" y="2836"/>
                        <a:pt x="11846" y="2678"/>
                        <a:pt x="11846" y="2458"/>
                      </a:cubicBezTo>
                      <a:cubicBezTo>
                        <a:pt x="11846" y="2269"/>
                        <a:pt x="11689" y="2111"/>
                        <a:pt x="11500" y="2111"/>
                      </a:cubicBezTo>
                      <a:lnTo>
                        <a:pt x="7435" y="2111"/>
                      </a:lnTo>
                      <a:cubicBezTo>
                        <a:pt x="7309" y="2111"/>
                        <a:pt x="7183" y="2206"/>
                        <a:pt x="7120" y="2269"/>
                      </a:cubicBezTo>
                      <a:lnTo>
                        <a:pt x="6648" y="3056"/>
                      </a:lnTo>
                      <a:lnTo>
                        <a:pt x="5545" y="221"/>
                      </a:lnTo>
                      <a:cubicBezTo>
                        <a:pt x="5514" y="95"/>
                        <a:pt x="5388" y="0"/>
                        <a:pt x="523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8742;p84">
                  <a:extLst>
                    <a:ext uri="{FF2B5EF4-FFF2-40B4-BE49-F238E27FC236}">
                      <a16:creationId xmlns:a16="http://schemas.microsoft.com/office/drawing/2014/main" id="{72BEA7CC-FFC2-ED83-2C15-E6FC95825573}"/>
                    </a:ext>
                  </a:extLst>
                </p:cNvPr>
                <p:cNvSpPr/>
                <p:nvPr/>
              </p:nvSpPr>
              <p:spPr>
                <a:xfrm>
                  <a:off x="-28462125" y="3199700"/>
                  <a:ext cx="295400" cy="12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6" h="5011" extrusionOk="0">
                      <a:moveTo>
                        <a:pt x="3151" y="1"/>
                      </a:moveTo>
                      <a:cubicBezTo>
                        <a:pt x="1387" y="1"/>
                        <a:pt x="1" y="1419"/>
                        <a:pt x="1" y="3277"/>
                      </a:cubicBezTo>
                      <a:cubicBezTo>
                        <a:pt x="1" y="3876"/>
                        <a:pt x="158" y="4349"/>
                        <a:pt x="442" y="4821"/>
                      </a:cubicBezTo>
                      <a:lnTo>
                        <a:pt x="3655" y="4821"/>
                      </a:lnTo>
                      <a:lnTo>
                        <a:pt x="4285" y="3340"/>
                      </a:lnTo>
                      <a:cubicBezTo>
                        <a:pt x="4443" y="2994"/>
                        <a:pt x="4821" y="2773"/>
                        <a:pt x="5199" y="2710"/>
                      </a:cubicBezTo>
                      <a:cubicBezTo>
                        <a:pt x="5672" y="2710"/>
                        <a:pt x="6018" y="2994"/>
                        <a:pt x="6176" y="3403"/>
                      </a:cubicBezTo>
                      <a:lnTo>
                        <a:pt x="6806" y="5010"/>
                      </a:lnTo>
                      <a:cubicBezTo>
                        <a:pt x="6963" y="4884"/>
                        <a:pt x="7215" y="4821"/>
                        <a:pt x="7404" y="4821"/>
                      </a:cubicBezTo>
                      <a:lnTo>
                        <a:pt x="11374" y="4821"/>
                      </a:lnTo>
                      <a:cubicBezTo>
                        <a:pt x="11626" y="4349"/>
                        <a:pt x="11815" y="3813"/>
                        <a:pt x="11815" y="3277"/>
                      </a:cubicBezTo>
                      <a:cubicBezTo>
                        <a:pt x="11815" y="1419"/>
                        <a:pt x="10429" y="1"/>
                        <a:pt x="8665" y="1"/>
                      </a:cubicBezTo>
                      <a:cubicBezTo>
                        <a:pt x="7247" y="1"/>
                        <a:pt x="6396" y="977"/>
                        <a:pt x="5924" y="1860"/>
                      </a:cubicBezTo>
                      <a:cubicBezTo>
                        <a:pt x="5451" y="977"/>
                        <a:pt x="4537" y="1"/>
                        <a:pt x="315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8743;p84">
                  <a:extLst>
                    <a:ext uri="{FF2B5EF4-FFF2-40B4-BE49-F238E27FC236}">
                      <a16:creationId xmlns:a16="http://schemas.microsoft.com/office/drawing/2014/main" id="{A1B1783C-7D71-E5D2-35F7-2F2581949BB7}"/>
                    </a:ext>
                  </a:extLst>
                </p:cNvPr>
                <p:cNvSpPr/>
                <p:nvPr/>
              </p:nvSpPr>
              <p:spPr>
                <a:xfrm>
                  <a:off x="-28405400" y="3360375"/>
                  <a:ext cx="186675" cy="9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" h="3939" extrusionOk="0">
                      <a:moveTo>
                        <a:pt x="2962" y="1"/>
                      </a:moveTo>
                      <a:cubicBezTo>
                        <a:pt x="2773" y="284"/>
                        <a:pt x="2458" y="442"/>
                        <a:pt x="2111" y="442"/>
                      </a:cubicBezTo>
                      <a:lnTo>
                        <a:pt x="0" y="442"/>
                      </a:lnTo>
                      <a:cubicBezTo>
                        <a:pt x="158" y="599"/>
                        <a:pt x="347" y="757"/>
                        <a:pt x="536" y="914"/>
                      </a:cubicBezTo>
                      <a:cubicBezTo>
                        <a:pt x="1449" y="1734"/>
                        <a:pt x="2426" y="2647"/>
                        <a:pt x="3434" y="3813"/>
                      </a:cubicBezTo>
                      <a:cubicBezTo>
                        <a:pt x="3529" y="3907"/>
                        <a:pt x="3592" y="3939"/>
                        <a:pt x="3718" y="3939"/>
                      </a:cubicBezTo>
                      <a:cubicBezTo>
                        <a:pt x="3844" y="3939"/>
                        <a:pt x="3907" y="3907"/>
                        <a:pt x="4001" y="3813"/>
                      </a:cubicBezTo>
                      <a:cubicBezTo>
                        <a:pt x="4978" y="2584"/>
                        <a:pt x="6018" y="1734"/>
                        <a:pt x="6900" y="914"/>
                      </a:cubicBezTo>
                      <a:cubicBezTo>
                        <a:pt x="7120" y="757"/>
                        <a:pt x="7278" y="599"/>
                        <a:pt x="7467" y="442"/>
                      </a:cubicBezTo>
                      <a:lnTo>
                        <a:pt x="5860" y="442"/>
                      </a:lnTo>
                      <a:lnTo>
                        <a:pt x="5293" y="1324"/>
                      </a:lnTo>
                      <a:cubicBezTo>
                        <a:pt x="5104" y="1639"/>
                        <a:pt x="4789" y="1860"/>
                        <a:pt x="4379" y="1860"/>
                      </a:cubicBezTo>
                      <a:lnTo>
                        <a:pt x="4316" y="1860"/>
                      </a:lnTo>
                      <a:cubicBezTo>
                        <a:pt x="3907" y="1797"/>
                        <a:pt x="3592" y="1576"/>
                        <a:pt x="3434" y="1167"/>
                      </a:cubicBezTo>
                      <a:lnTo>
                        <a:pt x="2962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" name="Google Shape;8740;p84">
                <a:extLst>
                  <a:ext uri="{FF2B5EF4-FFF2-40B4-BE49-F238E27FC236}">
                    <a16:creationId xmlns:a16="http://schemas.microsoft.com/office/drawing/2014/main" id="{2F8BB865-32FC-3208-3918-D93AA6A8E892}"/>
                  </a:ext>
                </a:extLst>
              </p:cNvPr>
              <p:cNvGrpSpPr/>
              <p:nvPr/>
            </p:nvGrpSpPr>
            <p:grpSpPr>
              <a:xfrm>
                <a:off x="2009744" y="4255683"/>
                <a:ext cx="355663" cy="308725"/>
                <a:chOff x="-28462125" y="3199700"/>
                <a:chExt cx="298550" cy="259150"/>
              </a:xfrm>
              <a:solidFill>
                <a:schemeClr val="accent1"/>
              </a:solidFill>
            </p:grpSpPr>
            <p:sp>
              <p:nvSpPr>
                <p:cNvPr id="22" name="Google Shape;8741;p84">
                  <a:extLst>
                    <a:ext uri="{FF2B5EF4-FFF2-40B4-BE49-F238E27FC236}">
                      <a16:creationId xmlns:a16="http://schemas.microsoft.com/office/drawing/2014/main" id="{3EABF9A0-AFD1-735A-FB3E-B27E43A92CF7}"/>
                    </a:ext>
                  </a:extLst>
                </p:cNvPr>
                <p:cNvSpPr/>
                <p:nvPr/>
              </p:nvSpPr>
              <p:spPr>
                <a:xfrm>
                  <a:off x="-28459750" y="3284775"/>
                  <a:ext cx="296175" cy="10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47" h="4191" extrusionOk="0">
                      <a:moveTo>
                        <a:pt x="5230" y="0"/>
                      </a:moveTo>
                      <a:cubicBezTo>
                        <a:pt x="5073" y="0"/>
                        <a:pt x="4947" y="63"/>
                        <a:pt x="4915" y="189"/>
                      </a:cubicBezTo>
                      <a:lnTo>
                        <a:pt x="4096" y="2080"/>
                      </a:lnTo>
                      <a:lnTo>
                        <a:pt x="347" y="2080"/>
                      </a:lnTo>
                      <a:cubicBezTo>
                        <a:pt x="158" y="2080"/>
                        <a:pt x="0" y="2237"/>
                        <a:pt x="0" y="2426"/>
                      </a:cubicBezTo>
                      <a:cubicBezTo>
                        <a:pt x="0" y="2615"/>
                        <a:pt x="158" y="2773"/>
                        <a:pt x="347" y="2773"/>
                      </a:cubicBezTo>
                      <a:lnTo>
                        <a:pt x="4316" y="2773"/>
                      </a:lnTo>
                      <a:cubicBezTo>
                        <a:pt x="4411" y="2773"/>
                        <a:pt x="4505" y="2710"/>
                        <a:pt x="4600" y="2584"/>
                      </a:cubicBezTo>
                      <a:lnTo>
                        <a:pt x="5199" y="1292"/>
                      </a:lnTo>
                      <a:lnTo>
                        <a:pt x="6238" y="3970"/>
                      </a:lnTo>
                      <a:cubicBezTo>
                        <a:pt x="6301" y="4096"/>
                        <a:pt x="6396" y="4159"/>
                        <a:pt x="6522" y="4191"/>
                      </a:cubicBezTo>
                      <a:lnTo>
                        <a:pt x="6553" y="4191"/>
                      </a:lnTo>
                      <a:cubicBezTo>
                        <a:pt x="6679" y="4191"/>
                        <a:pt x="6805" y="4127"/>
                        <a:pt x="6868" y="4033"/>
                      </a:cubicBezTo>
                      <a:lnTo>
                        <a:pt x="7624" y="2836"/>
                      </a:lnTo>
                      <a:lnTo>
                        <a:pt x="11500" y="2836"/>
                      </a:lnTo>
                      <a:cubicBezTo>
                        <a:pt x="11689" y="2836"/>
                        <a:pt x="11846" y="2678"/>
                        <a:pt x="11846" y="2458"/>
                      </a:cubicBezTo>
                      <a:cubicBezTo>
                        <a:pt x="11846" y="2269"/>
                        <a:pt x="11689" y="2111"/>
                        <a:pt x="11500" y="2111"/>
                      </a:cubicBezTo>
                      <a:lnTo>
                        <a:pt x="7435" y="2111"/>
                      </a:lnTo>
                      <a:cubicBezTo>
                        <a:pt x="7309" y="2111"/>
                        <a:pt x="7183" y="2206"/>
                        <a:pt x="7120" y="2269"/>
                      </a:cubicBezTo>
                      <a:lnTo>
                        <a:pt x="6648" y="3056"/>
                      </a:lnTo>
                      <a:lnTo>
                        <a:pt x="5545" y="221"/>
                      </a:lnTo>
                      <a:cubicBezTo>
                        <a:pt x="5514" y="95"/>
                        <a:pt x="5388" y="0"/>
                        <a:pt x="523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8742;p84">
                  <a:extLst>
                    <a:ext uri="{FF2B5EF4-FFF2-40B4-BE49-F238E27FC236}">
                      <a16:creationId xmlns:a16="http://schemas.microsoft.com/office/drawing/2014/main" id="{92E2E222-8C44-4D13-ED1F-DBEC7BAFD6D3}"/>
                    </a:ext>
                  </a:extLst>
                </p:cNvPr>
                <p:cNvSpPr/>
                <p:nvPr/>
              </p:nvSpPr>
              <p:spPr>
                <a:xfrm>
                  <a:off x="-28462125" y="3199700"/>
                  <a:ext cx="295400" cy="12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6" h="5011" extrusionOk="0">
                      <a:moveTo>
                        <a:pt x="3151" y="1"/>
                      </a:moveTo>
                      <a:cubicBezTo>
                        <a:pt x="1387" y="1"/>
                        <a:pt x="1" y="1419"/>
                        <a:pt x="1" y="3277"/>
                      </a:cubicBezTo>
                      <a:cubicBezTo>
                        <a:pt x="1" y="3876"/>
                        <a:pt x="158" y="4349"/>
                        <a:pt x="442" y="4821"/>
                      </a:cubicBezTo>
                      <a:lnTo>
                        <a:pt x="3655" y="4821"/>
                      </a:lnTo>
                      <a:lnTo>
                        <a:pt x="4285" y="3340"/>
                      </a:lnTo>
                      <a:cubicBezTo>
                        <a:pt x="4443" y="2994"/>
                        <a:pt x="4821" y="2773"/>
                        <a:pt x="5199" y="2710"/>
                      </a:cubicBezTo>
                      <a:cubicBezTo>
                        <a:pt x="5672" y="2710"/>
                        <a:pt x="6018" y="2994"/>
                        <a:pt x="6176" y="3403"/>
                      </a:cubicBezTo>
                      <a:lnTo>
                        <a:pt x="6806" y="5010"/>
                      </a:lnTo>
                      <a:cubicBezTo>
                        <a:pt x="6963" y="4884"/>
                        <a:pt x="7215" y="4821"/>
                        <a:pt x="7404" y="4821"/>
                      </a:cubicBezTo>
                      <a:lnTo>
                        <a:pt x="11374" y="4821"/>
                      </a:lnTo>
                      <a:cubicBezTo>
                        <a:pt x="11626" y="4349"/>
                        <a:pt x="11815" y="3813"/>
                        <a:pt x="11815" y="3277"/>
                      </a:cubicBezTo>
                      <a:cubicBezTo>
                        <a:pt x="11815" y="1419"/>
                        <a:pt x="10429" y="1"/>
                        <a:pt x="8665" y="1"/>
                      </a:cubicBezTo>
                      <a:cubicBezTo>
                        <a:pt x="7247" y="1"/>
                        <a:pt x="6396" y="977"/>
                        <a:pt x="5924" y="1860"/>
                      </a:cubicBezTo>
                      <a:cubicBezTo>
                        <a:pt x="5451" y="977"/>
                        <a:pt x="4537" y="1"/>
                        <a:pt x="315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8743;p84">
                  <a:extLst>
                    <a:ext uri="{FF2B5EF4-FFF2-40B4-BE49-F238E27FC236}">
                      <a16:creationId xmlns:a16="http://schemas.microsoft.com/office/drawing/2014/main" id="{90560104-C7FB-6010-B0BB-33611238AE97}"/>
                    </a:ext>
                  </a:extLst>
                </p:cNvPr>
                <p:cNvSpPr/>
                <p:nvPr/>
              </p:nvSpPr>
              <p:spPr>
                <a:xfrm>
                  <a:off x="-28405400" y="3360375"/>
                  <a:ext cx="186675" cy="9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" h="3939" extrusionOk="0">
                      <a:moveTo>
                        <a:pt x="2962" y="1"/>
                      </a:moveTo>
                      <a:cubicBezTo>
                        <a:pt x="2773" y="284"/>
                        <a:pt x="2458" y="442"/>
                        <a:pt x="2111" y="442"/>
                      </a:cubicBezTo>
                      <a:lnTo>
                        <a:pt x="0" y="442"/>
                      </a:lnTo>
                      <a:cubicBezTo>
                        <a:pt x="158" y="599"/>
                        <a:pt x="347" y="757"/>
                        <a:pt x="536" y="914"/>
                      </a:cubicBezTo>
                      <a:cubicBezTo>
                        <a:pt x="1449" y="1734"/>
                        <a:pt x="2426" y="2647"/>
                        <a:pt x="3434" y="3813"/>
                      </a:cubicBezTo>
                      <a:cubicBezTo>
                        <a:pt x="3529" y="3907"/>
                        <a:pt x="3592" y="3939"/>
                        <a:pt x="3718" y="3939"/>
                      </a:cubicBezTo>
                      <a:cubicBezTo>
                        <a:pt x="3844" y="3939"/>
                        <a:pt x="3907" y="3907"/>
                        <a:pt x="4001" y="3813"/>
                      </a:cubicBezTo>
                      <a:cubicBezTo>
                        <a:pt x="4978" y="2584"/>
                        <a:pt x="6018" y="1734"/>
                        <a:pt x="6900" y="914"/>
                      </a:cubicBezTo>
                      <a:cubicBezTo>
                        <a:pt x="7120" y="757"/>
                        <a:pt x="7278" y="599"/>
                        <a:pt x="7467" y="442"/>
                      </a:cubicBezTo>
                      <a:lnTo>
                        <a:pt x="5860" y="442"/>
                      </a:lnTo>
                      <a:lnTo>
                        <a:pt x="5293" y="1324"/>
                      </a:lnTo>
                      <a:cubicBezTo>
                        <a:pt x="5104" y="1639"/>
                        <a:pt x="4789" y="1860"/>
                        <a:pt x="4379" y="1860"/>
                      </a:cubicBezTo>
                      <a:lnTo>
                        <a:pt x="4316" y="1860"/>
                      </a:lnTo>
                      <a:cubicBezTo>
                        <a:pt x="3907" y="1797"/>
                        <a:pt x="3592" y="1576"/>
                        <a:pt x="3434" y="1167"/>
                      </a:cubicBezTo>
                      <a:lnTo>
                        <a:pt x="2962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5" name="Google Shape;10328;p87">
                <a:extLst>
                  <a:ext uri="{FF2B5EF4-FFF2-40B4-BE49-F238E27FC236}">
                    <a16:creationId xmlns:a16="http://schemas.microsoft.com/office/drawing/2014/main" id="{02D1D35A-85F8-FF47-58C5-DEE93EDDE5C7}"/>
                  </a:ext>
                </a:extLst>
              </p:cNvPr>
              <p:cNvGrpSpPr/>
              <p:nvPr/>
            </p:nvGrpSpPr>
            <p:grpSpPr>
              <a:xfrm>
                <a:off x="2420828" y="4247788"/>
                <a:ext cx="356212" cy="356212"/>
                <a:chOff x="-44512325" y="3176075"/>
                <a:chExt cx="300900" cy="300900"/>
              </a:xfrm>
              <a:solidFill>
                <a:schemeClr val="accent1"/>
              </a:solidFill>
            </p:grpSpPr>
            <p:sp>
              <p:nvSpPr>
                <p:cNvPr id="26" name="Google Shape;10329;p87">
                  <a:extLst>
                    <a:ext uri="{FF2B5EF4-FFF2-40B4-BE49-F238E27FC236}">
                      <a16:creationId xmlns:a16="http://schemas.microsoft.com/office/drawing/2014/main" id="{09936ADF-CE43-6FAF-94AA-E008F1696F16}"/>
                    </a:ext>
                  </a:extLst>
                </p:cNvPr>
                <p:cNvSpPr/>
                <p:nvPr/>
              </p:nvSpPr>
              <p:spPr>
                <a:xfrm>
                  <a:off x="-44512325" y="3176075"/>
                  <a:ext cx="300900" cy="30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6" h="12036" extrusionOk="0">
                      <a:moveTo>
                        <a:pt x="3246" y="2868"/>
                      </a:moveTo>
                      <a:cubicBezTo>
                        <a:pt x="3435" y="2868"/>
                        <a:pt x="3592" y="3025"/>
                        <a:pt x="3592" y="3246"/>
                      </a:cubicBezTo>
                      <a:cubicBezTo>
                        <a:pt x="3592" y="3435"/>
                        <a:pt x="3435" y="3592"/>
                        <a:pt x="3246" y="3592"/>
                      </a:cubicBezTo>
                      <a:cubicBezTo>
                        <a:pt x="3057" y="3592"/>
                        <a:pt x="2899" y="3435"/>
                        <a:pt x="2899" y="3246"/>
                      </a:cubicBezTo>
                      <a:cubicBezTo>
                        <a:pt x="2899" y="3025"/>
                        <a:pt x="3057" y="2868"/>
                        <a:pt x="3246" y="2868"/>
                      </a:cubicBezTo>
                      <a:close/>
                      <a:moveTo>
                        <a:pt x="8854" y="2868"/>
                      </a:moveTo>
                      <a:cubicBezTo>
                        <a:pt x="9043" y="2868"/>
                        <a:pt x="9200" y="3025"/>
                        <a:pt x="9200" y="3246"/>
                      </a:cubicBezTo>
                      <a:cubicBezTo>
                        <a:pt x="9200" y="3435"/>
                        <a:pt x="9043" y="3592"/>
                        <a:pt x="8854" y="3592"/>
                      </a:cubicBezTo>
                      <a:cubicBezTo>
                        <a:pt x="8665" y="3592"/>
                        <a:pt x="8507" y="3435"/>
                        <a:pt x="8507" y="3246"/>
                      </a:cubicBezTo>
                      <a:cubicBezTo>
                        <a:pt x="8507" y="3025"/>
                        <a:pt x="8665" y="2868"/>
                        <a:pt x="8854" y="2868"/>
                      </a:cubicBezTo>
                      <a:close/>
                      <a:moveTo>
                        <a:pt x="6774" y="3277"/>
                      </a:moveTo>
                      <a:cubicBezTo>
                        <a:pt x="6963" y="3277"/>
                        <a:pt x="7121" y="3435"/>
                        <a:pt x="7121" y="3624"/>
                      </a:cubicBezTo>
                      <a:lnTo>
                        <a:pt x="7121" y="3876"/>
                      </a:lnTo>
                      <a:cubicBezTo>
                        <a:pt x="7247" y="3907"/>
                        <a:pt x="7341" y="3970"/>
                        <a:pt x="7467" y="4065"/>
                      </a:cubicBezTo>
                      <a:lnTo>
                        <a:pt x="7656" y="3939"/>
                      </a:lnTo>
                      <a:cubicBezTo>
                        <a:pt x="7706" y="3919"/>
                        <a:pt x="7766" y="3908"/>
                        <a:pt x="7825" y="3908"/>
                      </a:cubicBezTo>
                      <a:cubicBezTo>
                        <a:pt x="7955" y="3908"/>
                        <a:pt x="8086" y="3957"/>
                        <a:pt x="8129" y="4065"/>
                      </a:cubicBezTo>
                      <a:lnTo>
                        <a:pt x="8854" y="5294"/>
                      </a:lnTo>
                      <a:cubicBezTo>
                        <a:pt x="8917" y="5451"/>
                        <a:pt x="8885" y="5672"/>
                        <a:pt x="8728" y="5735"/>
                      </a:cubicBezTo>
                      <a:lnTo>
                        <a:pt x="8539" y="5861"/>
                      </a:lnTo>
                      <a:lnTo>
                        <a:pt x="8539" y="6270"/>
                      </a:lnTo>
                      <a:lnTo>
                        <a:pt x="8728" y="6396"/>
                      </a:lnTo>
                      <a:cubicBezTo>
                        <a:pt x="8885" y="6459"/>
                        <a:pt x="8980" y="6711"/>
                        <a:pt x="8854" y="6869"/>
                      </a:cubicBezTo>
                      <a:lnTo>
                        <a:pt x="8129" y="8066"/>
                      </a:lnTo>
                      <a:cubicBezTo>
                        <a:pt x="8043" y="8174"/>
                        <a:pt x="7927" y="8222"/>
                        <a:pt x="7812" y="8222"/>
                      </a:cubicBezTo>
                      <a:cubicBezTo>
                        <a:pt x="7759" y="8222"/>
                        <a:pt x="7706" y="8212"/>
                        <a:pt x="7656" y="8192"/>
                      </a:cubicBezTo>
                      <a:lnTo>
                        <a:pt x="7467" y="8066"/>
                      </a:lnTo>
                      <a:cubicBezTo>
                        <a:pt x="7341" y="8160"/>
                        <a:pt x="7215" y="8223"/>
                        <a:pt x="7121" y="8255"/>
                      </a:cubicBezTo>
                      <a:lnTo>
                        <a:pt x="7121" y="8507"/>
                      </a:lnTo>
                      <a:cubicBezTo>
                        <a:pt x="7121" y="8696"/>
                        <a:pt x="6963" y="8854"/>
                        <a:pt x="6774" y="8854"/>
                      </a:cubicBezTo>
                      <a:lnTo>
                        <a:pt x="5357" y="8854"/>
                      </a:lnTo>
                      <a:cubicBezTo>
                        <a:pt x="5136" y="8854"/>
                        <a:pt x="4978" y="8696"/>
                        <a:pt x="4978" y="8507"/>
                      </a:cubicBezTo>
                      <a:lnTo>
                        <a:pt x="4978" y="8255"/>
                      </a:lnTo>
                      <a:cubicBezTo>
                        <a:pt x="4884" y="8223"/>
                        <a:pt x="4758" y="8160"/>
                        <a:pt x="4632" y="8066"/>
                      </a:cubicBezTo>
                      <a:lnTo>
                        <a:pt x="4443" y="8192"/>
                      </a:lnTo>
                      <a:cubicBezTo>
                        <a:pt x="4393" y="8212"/>
                        <a:pt x="4334" y="8222"/>
                        <a:pt x="4274" y="8222"/>
                      </a:cubicBezTo>
                      <a:cubicBezTo>
                        <a:pt x="4145" y="8222"/>
                        <a:pt x="4013" y="8174"/>
                        <a:pt x="3970" y="8066"/>
                      </a:cubicBezTo>
                      <a:lnTo>
                        <a:pt x="3246" y="6869"/>
                      </a:lnTo>
                      <a:cubicBezTo>
                        <a:pt x="3183" y="6680"/>
                        <a:pt x="3214" y="6459"/>
                        <a:pt x="3372" y="6396"/>
                      </a:cubicBezTo>
                      <a:lnTo>
                        <a:pt x="3561" y="6270"/>
                      </a:lnTo>
                      <a:lnTo>
                        <a:pt x="3561" y="5861"/>
                      </a:lnTo>
                      <a:lnTo>
                        <a:pt x="3372" y="5735"/>
                      </a:lnTo>
                      <a:cubicBezTo>
                        <a:pt x="3214" y="5672"/>
                        <a:pt x="3151" y="5420"/>
                        <a:pt x="3246" y="5294"/>
                      </a:cubicBezTo>
                      <a:lnTo>
                        <a:pt x="3970" y="4065"/>
                      </a:lnTo>
                      <a:cubicBezTo>
                        <a:pt x="4013" y="3958"/>
                        <a:pt x="4142" y="3880"/>
                        <a:pt x="4270" y="3880"/>
                      </a:cubicBezTo>
                      <a:cubicBezTo>
                        <a:pt x="4331" y="3880"/>
                        <a:pt x="4392" y="3898"/>
                        <a:pt x="4443" y="3939"/>
                      </a:cubicBezTo>
                      <a:lnTo>
                        <a:pt x="4632" y="4065"/>
                      </a:lnTo>
                      <a:cubicBezTo>
                        <a:pt x="4758" y="3970"/>
                        <a:pt x="4884" y="3907"/>
                        <a:pt x="4978" y="3876"/>
                      </a:cubicBezTo>
                      <a:lnTo>
                        <a:pt x="4978" y="3624"/>
                      </a:lnTo>
                      <a:cubicBezTo>
                        <a:pt x="4978" y="3435"/>
                        <a:pt x="5136" y="3277"/>
                        <a:pt x="5357" y="3277"/>
                      </a:cubicBezTo>
                      <a:close/>
                      <a:moveTo>
                        <a:pt x="3246" y="8475"/>
                      </a:moveTo>
                      <a:cubicBezTo>
                        <a:pt x="3435" y="8475"/>
                        <a:pt x="3592" y="8633"/>
                        <a:pt x="3592" y="8822"/>
                      </a:cubicBezTo>
                      <a:cubicBezTo>
                        <a:pt x="3592" y="9043"/>
                        <a:pt x="3435" y="9169"/>
                        <a:pt x="3246" y="9169"/>
                      </a:cubicBezTo>
                      <a:cubicBezTo>
                        <a:pt x="3057" y="9169"/>
                        <a:pt x="2899" y="9011"/>
                        <a:pt x="2899" y="8822"/>
                      </a:cubicBezTo>
                      <a:cubicBezTo>
                        <a:pt x="2899" y="8633"/>
                        <a:pt x="3057" y="8475"/>
                        <a:pt x="3246" y="8475"/>
                      </a:cubicBezTo>
                      <a:close/>
                      <a:moveTo>
                        <a:pt x="8854" y="8475"/>
                      </a:moveTo>
                      <a:cubicBezTo>
                        <a:pt x="9043" y="8475"/>
                        <a:pt x="9200" y="8633"/>
                        <a:pt x="9200" y="8822"/>
                      </a:cubicBezTo>
                      <a:cubicBezTo>
                        <a:pt x="9200" y="9043"/>
                        <a:pt x="9043" y="9169"/>
                        <a:pt x="8854" y="9169"/>
                      </a:cubicBezTo>
                      <a:cubicBezTo>
                        <a:pt x="8665" y="9169"/>
                        <a:pt x="8507" y="9011"/>
                        <a:pt x="8507" y="8822"/>
                      </a:cubicBezTo>
                      <a:cubicBezTo>
                        <a:pt x="8507" y="8633"/>
                        <a:pt x="8665" y="8475"/>
                        <a:pt x="8854" y="8475"/>
                      </a:cubicBezTo>
                      <a:close/>
                      <a:moveTo>
                        <a:pt x="3183" y="1"/>
                      </a:moveTo>
                      <a:cubicBezTo>
                        <a:pt x="2994" y="1"/>
                        <a:pt x="2836" y="158"/>
                        <a:pt x="2836" y="347"/>
                      </a:cubicBezTo>
                      <a:lnTo>
                        <a:pt x="2836" y="1418"/>
                      </a:lnTo>
                      <a:lnTo>
                        <a:pt x="2458" y="1418"/>
                      </a:lnTo>
                      <a:cubicBezTo>
                        <a:pt x="1891" y="1418"/>
                        <a:pt x="1418" y="1891"/>
                        <a:pt x="1418" y="2490"/>
                      </a:cubicBezTo>
                      <a:lnTo>
                        <a:pt x="1418" y="2836"/>
                      </a:lnTo>
                      <a:lnTo>
                        <a:pt x="347" y="2836"/>
                      </a:lnTo>
                      <a:cubicBezTo>
                        <a:pt x="158" y="2836"/>
                        <a:pt x="1" y="2994"/>
                        <a:pt x="1" y="3183"/>
                      </a:cubicBezTo>
                      <a:cubicBezTo>
                        <a:pt x="1" y="3372"/>
                        <a:pt x="158" y="3529"/>
                        <a:pt x="347" y="3529"/>
                      </a:cubicBezTo>
                      <a:lnTo>
                        <a:pt x="1418" y="3529"/>
                      </a:lnTo>
                      <a:lnTo>
                        <a:pt x="1418" y="4254"/>
                      </a:lnTo>
                      <a:lnTo>
                        <a:pt x="347" y="4254"/>
                      </a:lnTo>
                      <a:cubicBezTo>
                        <a:pt x="158" y="4254"/>
                        <a:pt x="1" y="4411"/>
                        <a:pt x="1" y="4600"/>
                      </a:cubicBezTo>
                      <a:cubicBezTo>
                        <a:pt x="1" y="4821"/>
                        <a:pt x="158" y="4978"/>
                        <a:pt x="347" y="4978"/>
                      </a:cubicBezTo>
                      <a:lnTo>
                        <a:pt x="1418" y="4978"/>
                      </a:lnTo>
                      <a:lnTo>
                        <a:pt x="1418" y="5672"/>
                      </a:lnTo>
                      <a:lnTo>
                        <a:pt x="347" y="5672"/>
                      </a:lnTo>
                      <a:cubicBezTo>
                        <a:pt x="158" y="5672"/>
                        <a:pt x="1" y="5829"/>
                        <a:pt x="1" y="6018"/>
                      </a:cubicBezTo>
                      <a:cubicBezTo>
                        <a:pt x="1" y="6239"/>
                        <a:pt x="158" y="6396"/>
                        <a:pt x="347" y="6396"/>
                      </a:cubicBezTo>
                      <a:lnTo>
                        <a:pt x="1418" y="6396"/>
                      </a:lnTo>
                      <a:lnTo>
                        <a:pt x="1418" y="7089"/>
                      </a:lnTo>
                      <a:lnTo>
                        <a:pt x="347" y="7089"/>
                      </a:lnTo>
                      <a:cubicBezTo>
                        <a:pt x="158" y="7089"/>
                        <a:pt x="1" y="7247"/>
                        <a:pt x="1" y="7436"/>
                      </a:cubicBezTo>
                      <a:cubicBezTo>
                        <a:pt x="1" y="7656"/>
                        <a:pt x="158" y="7814"/>
                        <a:pt x="347" y="7814"/>
                      </a:cubicBezTo>
                      <a:lnTo>
                        <a:pt x="1418" y="7814"/>
                      </a:lnTo>
                      <a:lnTo>
                        <a:pt x="1418" y="8507"/>
                      </a:lnTo>
                      <a:lnTo>
                        <a:pt x="347" y="8507"/>
                      </a:lnTo>
                      <a:cubicBezTo>
                        <a:pt x="158" y="8507"/>
                        <a:pt x="1" y="8665"/>
                        <a:pt x="1" y="8854"/>
                      </a:cubicBezTo>
                      <a:cubicBezTo>
                        <a:pt x="1" y="9074"/>
                        <a:pt x="158" y="9232"/>
                        <a:pt x="347" y="9232"/>
                      </a:cubicBezTo>
                      <a:lnTo>
                        <a:pt x="1418" y="9232"/>
                      </a:lnTo>
                      <a:lnTo>
                        <a:pt x="1418" y="9578"/>
                      </a:lnTo>
                      <a:cubicBezTo>
                        <a:pt x="1418" y="10177"/>
                        <a:pt x="1891" y="10618"/>
                        <a:pt x="2458" y="10618"/>
                      </a:cubicBezTo>
                      <a:lnTo>
                        <a:pt x="2836" y="10618"/>
                      </a:lnTo>
                      <a:lnTo>
                        <a:pt x="2836" y="11689"/>
                      </a:lnTo>
                      <a:cubicBezTo>
                        <a:pt x="2836" y="11878"/>
                        <a:pt x="2994" y="12036"/>
                        <a:pt x="3183" y="12036"/>
                      </a:cubicBezTo>
                      <a:cubicBezTo>
                        <a:pt x="3372" y="12036"/>
                        <a:pt x="3529" y="11878"/>
                        <a:pt x="3529" y="11689"/>
                      </a:cubicBezTo>
                      <a:lnTo>
                        <a:pt x="3529" y="10618"/>
                      </a:lnTo>
                      <a:lnTo>
                        <a:pt x="4254" y="10618"/>
                      </a:lnTo>
                      <a:lnTo>
                        <a:pt x="4254" y="11689"/>
                      </a:lnTo>
                      <a:cubicBezTo>
                        <a:pt x="4254" y="11878"/>
                        <a:pt x="4411" y="12036"/>
                        <a:pt x="4600" y="12036"/>
                      </a:cubicBezTo>
                      <a:cubicBezTo>
                        <a:pt x="4789" y="12036"/>
                        <a:pt x="4947" y="11878"/>
                        <a:pt x="4947" y="11689"/>
                      </a:cubicBezTo>
                      <a:lnTo>
                        <a:pt x="4947" y="10618"/>
                      </a:lnTo>
                      <a:lnTo>
                        <a:pt x="5672" y="10618"/>
                      </a:lnTo>
                      <a:lnTo>
                        <a:pt x="5672" y="11689"/>
                      </a:lnTo>
                      <a:cubicBezTo>
                        <a:pt x="5672" y="11878"/>
                        <a:pt x="5829" y="12036"/>
                        <a:pt x="6018" y="12036"/>
                      </a:cubicBezTo>
                      <a:cubicBezTo>
                        <a:pt x="6207" y="12036"/>
                        <a:pt x="6365" y="11878"/>
                        <a:pt x="6365" y="11689"/>
                      </a:cubicBezTo>
                      <a:lnTo>
                        <a:pt x="6365" y="10618"/>
                      </a:lnTo>
                      <a:lnTo>
                        <a:pt x="7089" y="10618"/>
                      </a:lnTo>
                      <a:lnTo>
                        <a:pt x="7089" y="11689"/>
                      </a:lnTo>
                      <a:cubicBezTo>
                        <a:pt x="7089" y="11878"/>
                        <a:pt x="7247" y="12036"/>
                        <a:pt x="7436" y="12036"/>
                      </a:cubicBezTo>
                      <a:cubicBezTo>
                        <a:pt x="7625" y="12036"/>
                        <a:pt x="7782" y="11878"/>
                        <a:pt x="7782" y="11689"/>
                      </a:cubicBezTo>
                      <a:lnTo>
                        <a:pt x="7782" y="10618"/>
                      </a:lnTo>
                      <a:lnTo>
                        <a:pt x="8507" y="10618"/>
                      </a:lnTo>
                      <a:lnTo>
                        <a:pt x="8507" y="11689"/>
                      </a:lnTo>
                      <a:cubicBezTo>
                        <a:pt x="8507" y="11878"/>
                        <a:pt x="8665" y="12036"/>
                        <a:pt x="8854" y="12036"/>
                      </a:cubicBezTo>
                      <a:cubicBezTo>
                        <a:pt x="9043" y="12036"/>
                        <a:pt x="9200" y="11878"/>
                        <a:pt x="9200" y="11689"/>
                      </a:cubicBezTo>
                      <a:lnTo>
                        <a:pt x="9200" y="10618"/>
                      </a:lnTo>
                      <a:lnTo>
                        <a:pt x="9547" y="10618"/>
                      </a:lnTo>
                      <a:cubicBezTo>
                        <a:pt x="10145" y="10618"/>
                        <a:pt x="10618" y="10177"/>
                        <a:pt x="10618" y="9578"/>
                      </a:cubicBezTo>
                      <a:lnTo>
                        <a:pt x="10618" y="9232"/>
                      </a:lnTo>
                      <a:lnTo>
                        <a:pt x="11689" y="9232"/>
                      </a:lnTo>
                      <a:cubicBezTo>
                        <a:pt x="11878" y="9232"/>
                        <a:pt x="12036" y="9074"/>
                        <a:pt x="12036" y="8854"/>
                      </a:cubicBezTo>
                      <a:cubicBezTo>
                        <a:pt x="12036" y="8665"/>
                        <a:pt x="11878" y="8507"/>
                        <a:pt x="11689" y="8507"/>
                      </a:cubicBezTo>
                      <a:lnTo>
                        <a:pt x="10618" y="8507"/>
                      </a:lnTo>
                      <a:lnTo>
                        <a:pt x="10618" y="7814"/>
                      </a:lnTo>
                      <a:lnTo>
                        <a:pt x="11689" y="7814"/>
                      </a:lnTo>
                      <a:cubicBezTo>
                        <a:pt x="11878" y="7814"/>
                        <a:pt x="12036" y="7656"/>
                        <a:pt x="12036" y="7436"/>
                      </a:cubicBezTo>
                      <a:cubicBezTo>
                        <a:pt x="12036" y="7247"/>
                        <a:pt x="11878" y="7089"/>
                        <a:pt x="11689" y="7089"/>
                      </a:cubicBezTo>
                      <a:lnTo>
                        <a:pt x="10618" y="7089"/>
                      </a:lnTo>
                      <a:lnTo>
                        <a:pt x="10618" y="6396"/>
                      </a:lnTo>
                      <a:lnTo>
                        <a:pt x="11689" y="6396"/>
                      </a:lnTo>
                      <a:cubicBezTo>
                        <a:pt x="11878" y="6396"/>
                        <a:pt x="12036" y="6239"/>
                        <a:pt x="12036" y="6018"/>
                      </a:cubicBezTo>
                      <a:cubicBezTo>
                        <a:pt x="12036" y="5829"/>
                        <a:pt x="11878" y="5672"/>
                        <a:pt x="11689" y="5672"/>
                      </a:cubicBezTo>
                      <a:lnTo>
                        <a:pt x="10618" y="5672"/>
                      </a:lnTo>
                      <a:lnTo>
                        <a:pt x="10618" y="4978"/>
                      </a:lnTo>
                      <a:lnTo>
                        <a:pt x="11689" y="4978"/>
                      </a:lnTo>
                      <a:cubicBezTo>
                        <a:pt x="11878" y="4978"/>
                        <a:pt x="12036" y="4821"/>
                        <a:pt x="12036" y="4600"/>
                      </a:cubicBezTo>
                      <a:cubicBezTo>
                        <a:pt x="12036" y="4411"/>
                        <a:pt x="11878" y="4254"/>
                        <a:pt x="11689" y="4254"/>
                      </a:cubicBezTo>
                      <a:lnTo>
                        <a:pt x="10618" y="4254"/>
                      </a:lnTo>
                      <a:lnTo>
                        <a:pt x="10618" y="3529"/>
                      </a:lnTo>
                      <a:lnTo>
                        <a:pt x="11689" y="3529"/>
                      </a:lnTo>
                      <a:cubicBezTo>
                        <a:pt x="11878" y="3529"/>
                        <a:pt x="12036" y="3372"/>
                        <a:pt x="12036" y="3183"/>
                      </a:cubicBezTo>
                      <a:cubicBezTo>
                        <a:pt x="12036" y="2994"/>
                        <a:pt x="11878" y="2836"/>
                        <a:pt x="11689" y="2836"/>
                      </a:cubicBezTo>
                      <a:lnTo>
                        <a:pt x="10618" y="2836"/>
                      </a:lnTo>
                      <a:lnTo>
                        <a:pt x="10618" y="2490"/>
                      </a:lnTo>
                      <a:cubicBezTo>
                        <a:pt x="10618" y="1891"/>
                        <a:pt x="10145" y="1418"/>
                        <a:pt x="9547" y="1418"/>
                      </a:cubicBezTo>
                      <a:lnTo>
                        <a:pt x="9200" y="1418"/>
                      </a:lnTo>
                      <a:lnTo>
                        <a:pt x="9200" y="347"/>
                      </a:lnTo>
                      <a:cubicBezTo>
                        <a:pt x="9200" y="158"/>
                        <a:pt x="9043" y="1"/>
                        <a:pt x="8854" y="1"/>
                      </a:cubicBezTo>
                      <a:cubicBezTo>
                        <a:pt x="8665" y="1"/>
                        <a:pt x="8507" y="158"/>
                        <a:pt x="8507" y="347"/>
                      </a:cubicBezTo>
                      <a:lnTo>
                        <a:pt x="8507" y="1418"/>
                      </a:lnTo>
                      <a:lnTo>
                        <a:pt x="7782" y="1418"/>
                      </a:lnTo>
                      <a:lnTo>
                        <a:pt x="7782" y="347"/>
                      </a:lnTo>
                      <a:cubicBezTo>
                        <a:pt x="7782" y="158"/>
                        <a:pt x="7625" y="1"/>
                        <a:pt x="7436" y="1"/>
                      </a:cubicBezTo>
                      <a:cubicBezTo>
                        <a:pt x="7247" y="1"/>
                        <a:pt x="7089" y="158"/>
                        <a:pt x="7089" y="347"/>
                      </a:cubicBezTo>
                      <a:lnTo>
                        <a:pt x="7089" y="1418"/>
                      </a:lnTo>
                      <a:lnTo>
                        <a:pt x="6365" y="1418"/>
                      </a:lnTo>
                      <a:lnTo>
                        <a:pt x="6365" y="347"/>
                      </a:lnTo>
                      <a:cubicBezTo>
                        <a:pt x="6365" y="158"/>
                        <a:pt x="6207" y="1"/>
                        <a:pt x="6018" y="1"/>
                      </a:cubicBezTo>
                      <a:cubicBezTo>
                        <a:pt x="5829" y="1"/>
                        <a:pt x="5672" y="158"/>
                        <a:pt x="5672" y="347"/>
                      </a:cubicBezTo>
                      <a:lnTo>
                        <a:pt x="5672" y="1418"/>
                      </a:lnTo>
                      <a:lnTo>
                        <a:pt x="4947" y="1418"/>
                      </a:lnTo>
                      <a:lnTo>
                        <a:pt x="4947" y="347"/>
                      </a:lnTo>
                      <a:cubicBezTo>
                        <a:pt x="4947" y="158"/>
                        <a:pt x="4789" y="1"/>
                        <a:pt x="4600" y="1"/>
                      </a:cubicBezTo>
                      <a:cubicBezTo>
                        <a:pt x="4411" y="1"/>
                        <a:pt x="4254" y="158"/>
                        <a:pt x="4254" y="347"/>
                      </a:cubicBezTo>
                      <a:lnTo>
                        <a:pt x="4254" y="1418"/>
                      </a:lnTo>
                      <a:lnTo>
                        <a:pt x="3529" y="1418"/>
                      </a:lnTo>
                      <a:lnTo>
                        <a:pt x="3529" y="347"/>
                      </a:lnTo>
                      <a:cubicBezTo>
                        <a:pt x="3529" y="158"/>
                        <a:pt x="3372" y="1"/>
                        <a:pt x="318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" name="Google Shape;10330;p87">
                  <a:extLst>
                    <a:ext uri="{FF2B5EF4-FFF2-40B4-BE49-F238E27FC236}">
                      <a16:creationId xmlns:a16="http://schemas.microsoft.com/office/drawing/2014/main" id="{1DDB6CE6-C011-DFAF-5A81-8EBF68111D3B}"/>
                    </a:ext>
                  </a:extLst>
                </p:cNvPr>
                <p:cNvSpPr/>
                <p:nvPr/>
              </p:nvSpPr>
              <p:spPr>
                <a:xfrm>
                  <a:off x="-44369750" y="3317850"/>
                  <a:ext cx="17350" cy="1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726" extrusionOk="0">
                      <a:moveTo>
                        <a:pt x="347" y="1"/>
                      </a:moveTo>
                      <a:cubicBezTo>
                        <a:pt x="158" y="1"/>
                        <a:pt x="0" y="158"/>
                        <a:pt x="0" y="347"/>
                      </a:cubicBezTo>
                      <a:cubicBezTo>
                        <a:pt x="0" y="568"/>
                        <a:pt x="158" y="725"/>
                        <a:pt x="347" y="725"/>
                      </a:cubicBezTo>
                      <a:cubicBezTo>
                        <a:pt x="536" y="725"/>
                        <a:pt x="693" y="568"/>
                        <a:pt x="693" y="347"/>
                      </a:cubicBezTo>
                      <a:cubicBezTo>
                        <a:pt x="693" y="158"/>
                        <a:pt x="536" y="1"/>
                        <a:pt x="34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10331;p87">
                  <a:extLst>
                    <a:ext uri="{FF2B5EF4-FFF2-40B4-BE49-F238E27FC236}">
                      <a16:creationId xmlns:a16="http://schemas.microsoft.com/office/drawing/2014/main" id="{B8F4976C-A23D-0C34-D553-79D4875B1F6E}"/>
                    </a:ext>
                  </a:extLst>
                </p:cNvPr>
                <p:cNvSpPr/>
                <p:nvPr/>
              </p:nvSpPr>
              <p:spPr>
                <a:xfrm>
                  <a:off x="-44411500" y="3275325"/>
                  <a:ext cx="100825" cy="10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3" h="4096" extrusionOk="0">
                      <a:moveTo>
                        <a:pt x="2017" y="1008"/>
                      </a:moveTo>
                      <a:cubicBezTo>
                        <a:pt x="2615" y="1008"/>
                        <a:pt x="3088" y="1481"/>
                        <a:pt x="3088" y="2048"/>
                      </a:cubicBezTo>
                      <a:cubicBezTo>
                        <a:pt x="3088" y="2647"/>
                        <a:pt x="2615" y="3119"/>
                        <a:pt x="2017" y="3119"/>
                      </a:cubicBezTo>
                      <a:cubicBezTo>
                        <a:pt x="1418" y="3119"/>
                        <a:pt x="945" y="2647"/>
                        <a:pt x="945" y="2048"/>
                      </a:cubicBezTo>
                      <a:cubicBezTo>
                        <a:pt x="945" y="1481"/>
                        <a:pt x="1418" y="1008"/>
                        <a:pt x="2017" y="1008"/>
                      </a:cubicBezTo>
                      <a:close/>
                      <a:moveTo>
                        <a:pt x="1670" y="0"/>
                      </a:moveTo>
                      <a:lnTo>
                        <a:pt x="1670" y="126"/>
                      </a:lnTo>
                      <a:cubicBezTo>
                        <a:pt x="1670" y="284"/>
                        <a:pt x="1576" y="410"/>
                        <a:pt x="1418" y="441"/>
                      </a:cubicBezTo>
                      <a:cubicBezTo>
                        <a:pt x="1229" y="536"/>
                        <a:pt x="1040" y="630"/>
                        <a:pt x="882" y="756"/>
                      </a:cubicBezTo>
                      <a:cubicBezTo>
                        <a:pt x="809" y="811"/>
                        <a:pt x="725" y="845"/>
                        <a:pt x="643" y="845"/>
                      </a:cubicBezTo>
                      <a:cubicBezTo>
                        <a:pt x="584" y="845"/>
                        <a:pt x="526" y="828"/>
                        <a:pt x="473" y="788"/>
                      </a:cubicBezTo>
                      <a:lnTo>
                        <a:pt x="347" y="725"/>
                      </a:lnTo>
                      <a:lnTo>
                        <a:pt x="0" y="1324"/>
                      </a:lnTo>
                      <a:lnTo>
                        <a:pt x="126" y="1387"/>
                      </a:lnTo>
                      <a:cubicBezTo>
                        <a:pt x="252" y="1481"/>
                        <a:pt x="315" y="1639"/>
                        <a:pt x="284" y="1733"/>
                      </a:cubicBezTo>
                      <a:cubicBezTo>
                        <a:pt x="252" y="1985"/>
                        <a:pt x="252" y="2143"/>
                        <a:pt x="284" y="2363"/>
                      </a:cubicBezTo>
                      <a:cubicBezTo>
                        <a:pt x="315" y="2521"/>
                        <a:pt x="252" y="2647"/>
                        <a:pt x="126" y="2741"/>
                      </a:cubicBezTo>
                      <a:lnTo>
                        <a:pt x="0" y="2804"/>
                      </a:lnTo>
                      <a:lnTo>
                        <a:pt x="347" y="3403"/>
                      </a:lnTo>
                      <a:lnTo>
                        <a:pt x="473" y="3308"/>
                      </a:lnTo>
                      <a:cubicBezTo>
                        <a:pt x="518" y="3286"/>
                        <a:pt x="566" y="3276"/>
                        <a:pt x="616" y="3276"/>
                      </a:cubicBezTo>
                      <a:cubicBezTo>
                        <a:pt x="707" y="3276"/>
                        <a:pt x="801" y="3310"/>
                        <a:pt x="882" y="3371"/>
                      </a:cubicBezTo>
                      <a:cubicBezTo>
                        <a:pt x="1040" y="3529"/>
                        <a:pt x="1229" y="3592"/>
                        <a:pt x="1418" y="3686"/>
                      </a:cubicBezTo>
                      <a:cubicBezTo>
                        <a:pt x="1576" y="3718"/>
                        <a:pt x="1670" y="3875"/>
                        <a:pt x="1670" y="4001"/>
                      </a:cubicBezTo>
                      <a:lnTo>
                        <a:pt x="1670" y="4096"/>
                      </a:lnTo>
                      <a:lnTo>
                        <a:pt x="2363" y="4096"/>
                      </a:lnTo>
                      <a:lnTo>
                        <a:pt x="2363" y="4001"/>
                      </a:lnTo>
                      <a:cubicBezTo>
                        <a:pt x="2363" y="3844"/>
                        <a:pt x="2458" y="3718"/>
                        <a:pt x="2615" y="3686"/>
                      </a:cubicBezTo>
                      <a:cubicBezTo>
                        <a:pt x="2804" y="3592"/>
                        <a:pt x="2993" y="3466"/>
                        <a:pt x="3151" y="3371"/>
                      </a:cubicBezTo>
                      <a:cubicBezTo>
                        <a:pt x="3232" y="3310"/>
                        <a:pt x="3327" y="3276"/>
                        <a:pt x="3417" y="3276"/>
                      </a:cubicBezTo>
                      <a:cubicBezTo>
                        <a:pt x="3467" y="3276"/>
                        <a:pt x="3516" y="3286"/>
                        <a:pt x="3560" y="3308"/>
                      </a:cubicBezTo>
                      <a:lnTo>
                        <a:pt x="3686" y="3403"/>
                      </a:lnTo>
                      <a:lnTo>
                        <a:pt x="4033" y="2804"/>
                      </a:lnTo>
                      <a:lnTo>
                        <a:pt x="3907" y="2741"/>
                      </a:lnTo>
                      <a:cubicBezTo>
                        <a:pt x="3781" y="2647"/>
                        <a:pt x="3718" y="2489"/>
                        <a:pt x="3749" y="2363"/>
                      </a:cubicBezTo>
                      <a:cubicBezTo>
                        <a:pt x="3781" y="2143"/>
                        <a:pt x="3781" y="1985"/>
                        <a:pt x="3749" y="1733"/>
                      </a:cubicBezTo>
                      <a:cubicBezTo>
                        <a:pt x="3718" y="1576"/>
                        <a:pt x="3781" y="1481"/>
                        <a:pt x="3907" y="1387"/>
                      </a:cubicBezTo>
                      <a:lnTo>
                        <a:pt x="4033" y="1324"/>
                      </a:lnTo>
                      <a:lnTo>
                        <a:pt x="3686" y="725"/>
                      </a:lnTo>
                      <a:lnTo>
                        <a:pt x="3560" y="788"/>
                      </a:lnTo>
                      <a:cubicBezTo>
                        <a:pt x="3502" y="832"/>
                        <a:pt x="3437" y="855"/>
                        <a:pt x="3371" y="855"/>
                      </a:cubicBezTo>
                      <a:cubicBezTo>
                        <a:pt x="3295" y="855"/>
                        <a:pt x="3218" y="824"/>
                        <a:pt x="3151" y="756"/>
                      </a:cubicBezTo>
                      <a:cubicBezTo>
                        <a:pt x="2993" y="599"/>
                        <a:pt x="2804" y="536"/>
                        <a:pt x="2615" y="441"/>
                      </a:cubicBezTo>
                      <a:cubicBezTo>
                        <a:pt x="2458" y="410"/>
                        <a:pt x="2363" y="252"/>
                        <a:pt x="2363" y="126"/>
                      </a:cubicBezTo>
                      <a:lnTo>
                        <a:pt x="236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9" name="Google Shape;10328;p87">
                <a:extLst>
                  <a:ext uri="{FF2B5EF4-FFF2-40B4-BE49-F238E27FC236}">
                    <a16:creationId xmlns:a16="http://schemas.microsoft.com/office/drawing/2014/main" id="{43E3CEE3-9F64-B8E0-603C-04E248D07E00}"/>
                  </a:ext>
                </a:extLst>
              </p:cNvPr>
              <p:cNvGrpSpPr/>
              <p:nvPr/>
            </p:nvGrpSpPr>
            <p:grpSpPr>
              <a:xfrm>
                <a:off x="4757321" y="4247788"/>
                <a:ext cx="356212" cy="356212"/>
                <a:chOff x="-44512325" y="3176075"/>
                <a:chExt cx="300900" cy="300900"/>
              </a:xfrm>
              <a:solidFill>
                <a:schemeClr val="accent1"/>
              </a:solidFill>
            </p:grpSpPr>
            <p:sp>
              <p:nvSpPr>
                <p:cNvPr id="30" name="Google Shape;10329;p87">
                  <a:extLst>
                    <a:ext uri="{FF2B5EF4-FFF2-40B4-BE49-F238E27FC236}">
                      <a16:creationId xmlns:a16="http://schemas.microsoft.com/office/drawing/2014/main" id="{46757D5A-5A8B-10C3-F950-EA81D484E303}"/>
                    </a:ext>
                  </a:extLst>
                </p:cNvPr>
                <p:cNvSpPr/>
                <p:nvPr/>
              </p:nvSpPr>
              <p:spPr>
                <a:xfrm>
                  <a:off x="-44512325" y="3176075"/>
                  <a:ext cx="300900" cy="30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6" h="12036" extrusionOk="0">
                      <a:moveTo>
                        <a:pt x="3246" y="2868"/>
                      </a:moveTo>
                      <a:cubicBezTo>
                        <a:pt x="3435" y="2868"/>
                        <a:pt x="3592" y="3025"/>
                        <a:pt x="3592" y="3246"/>
                      </a:cubicBezTo>
                      <a:cubicBezTo>
                        <a:pt x="3592" y="3435"/>
                        <a:pt x="3435" y="3592"/>
                        <a:pt x="3246" y="3592"/>
                      </a:cubicBezTo>
                      <a:cubicBezTo>
                        <a:pt x="3057" y="3592"/>
                        <a:pt x="2899" y="3435"/>
                        <a:pt x="2899" y="3246"/>
                      </a:cubicBezTo>
                      <a:cubicBezTo>
                        <a:pt x="2899" y="3025"/>
                        <a:pt x="3057" y="2868"/>
                        <a:pt x="3246" y="2868"/>
                      </a:cubicBezTo>
                      <a:close/>
                      <a:moveTo>
                        <a:pt x="8854" y="2868"/>
                      </a:moveTo>
                      <a:cubicBezTo>
                        <a:pt x="9043" y="2868"/>
                        <a:pt x="9200" y="3025"/>
                        <a:pt x="9200" y="3246"/>
                      </a:cubicBezTo>
                      <a:cubicBezTo>
                        <a:pt x="9200" y="3435"/>
                        <a:pt x="9043" y="3592"/>
                        <a:pt x="8854" y="3592"/>
                      </a:cubicBezTo>
                      <a:cubicBezTo>
                        <a:pt x="8665" y="3592"/>
                        <a:pt x="8507" y="3435"/>
                        <a:pt x="8507" y="3246"/>
                      </a:cubicBezTo>
                      <a:cubicBezTo>
                        <a:pt x="8507" y="3025"/>
                        <a:pt x="8665" y="2868"/>
                        <a:pt x="8854" y="2868"/>
                      </a:cubicBezTo>
                      <a:close/>
                      <a:moveTo>
                        <a:pt x="6774" y="3277"/>
                      </a:moveTo>
                      <a:cubicBezTo>
                        <a:pt x="6963" y="3277"/>
                        <a:pt x="7121" y="3435"/>
                        <a:pt x="7121" y="3624"/>
                      </a:cubicBezTo>
                      <a:lnTo>
                        <a:pt x="7121" y="3876"/>
                      </a:lnTo>
                      <a:cubicBezTo>
                        <a:pt x="7247" y="3907"/>
                        <a:pt x="7341" y="3970"/>
                        <a:pt x="7467" y="4065"/>
                      </a:cubicBezTo>
                      <a:lnTo>
                        <a:pt x="7656" y="3939"/>
                      </a:lnTo>
                      <a:cubicBezTo>
                        <a:pt x="7706" y="3919"/>
                        <a:pt x="7766" y="3908"/>
                        <a:pt x="7825" y="3908"/>
                      </a:cubicBezTo>
                      <a:cubicBezTo>
                        <a:pt x="7955" y="3908"/>
                        <a:pt x="8086" y="3957"/>
                        <a:pt x="8129" y="4065"/>
                      </a:cubicBezTo>
                      <a:lnTo>
                        <a:pt x="8854" y="5294"/>
                      </a:lnTo>
                      <a:cubicBezTo>
                        <a:pt x="8917" y="5451"/>
                        <a:pt x="8885" y="5672"/>
                        <a:pt x="8728" y="5735"/>
                      </a:cubicBezTo>
                      <a:lnTo>
                        <a:pt x="8539" y="5861"/>
                      </a:lnTo>
                      <a:lnTo>
                        <a:pt x="8539" y="6270"/>
                      </a:lnTo>
                      <a:lnTo>
                        <a:pt x="8728" y="6396"/>
                      </a:lnTo>
                      <a:cubicBezTo>
                        <a:pt x="8885" y="6459"/>
                        <a:pt x="8980" y="6711"/>
                        <a:pt x="8854" y="6869"/>
                      </a:cubicBezTo>
                      <a:lnTo>
                        <a:pt x="8129" y="8066"/>
                      </a:lnTo>
                      <a:cubicBezTo>
                        <a:pt x="8043" y="8174"/>
                        <a:pt x="7927" y="8222"/>
                        <a:pt x="7812" y="8222"/>
                      </a:cubicBezTo>
                      <a:cubicBezTo>
                        <a:pt x="7759" y="8222"/>
                        <a:pt x="7706" y="8212"/>
                        <a:pt x="7656" y="8192"/>
                      </a:cubicBezTo>
                      <a:lnTo>
                        <a:pt x="7467" y="8066"/>
                      </a:lnTo>
                      <a:cubicBezTo>
                        <a:pt x="7341" y="8160"/>
                        <a:pt x="7215" y="8223"/>
                        <a:pt x="7121" y="8255"/>
                      </a:cubicBezTo>
                      <a:lnTo>
                        <a:pt x="7121" y="8507"/>
                      </a:lnTo>
                      <a:cubicBezTo>
                        <a:pt x="7121" y="8696"/>
                        <a:pt x="6963" y="8854"/>
                        <a:pt x="6774" y="8854"/>
                      </a:cubicBezTo>
                      <a:lnTo>
                        <a:pt x="5357" y="8854"/>
                      </a:lnTo>
                      <a:cubicBezTo>
                        <a:pt x="5136" y="8854"/>
                        <a:pt x="4978" y="8696"/>
                        <a:pt x="4978" y="8507"/>
                      </a:cubicBezTo>
                      <a:lnTo>
                        <a:pt x="4978" y="8255"/>
                      </a:lnTo>
                      <a:cubicBezTo>
                        <a:pt x="4884" y="8223"/>
                        <a:pt x="4758" y="8160"/>
                        <a:pt x="4632" y="8066"/>
                      </a:cubicBezTo>
                      <a:lnTo>
                        <a:pt x="4443" y="8192"/>
                      </a:lnTo>
                      <a:cubicBezTo>
                        <a:pt x="4393" y="8212"/>
                        <a:pt x="4334" y="8222"/>
                        <a:pt x="4274" y="8222"/>
                      </a:cubicBezTo>
                      <a:cubicBezTo>
                        <a:pt x="4145" y="8222"/>
                        <a:pt x="4013" y="8174"/>
                        <a:pt x="3970" y="8066"/>
                      </a:cubicBezTo>
                      <a:lnTo>
                        <a:pt x="3246" y="6869"/>
                      </a:lnTo>
                      <a:cubicBezTo>
                        <a:pt x="3183" y="6680"/>
                        <a:pt x="3214" y="6459"/>
                        <a:pt x="3372" y="6396"/>
                      </a:cubicBezTo>
                      <a:lnTo>
                        <a:pt x="3561" y="6270"/>
                      </a:lnTo>
                      <a:lnTo>
                        <a:pt x="3561" y="5861"/>
                      </a:lnTo>
                      <a:lnTo>
                        <a:pt x="3372" y="5735"/>
                      </a:lnTo>
                      <a:cubicBezTo>
                        <a:pt x="3214" y="5672"/>
                        <a:pt x="3151" y="5420"/>
                        <a:pt x="3246" y="5294"/>
                      </a:cubicBezTo>
                      <a:lnTo>
                        <a:pt x="3970" y="4065"/>
                      </a:lnTo>
                      <a:cubicBezTo>
                        <a:pt x="4013" y="3958"/>
                        <a:pt x="4142" y="3880"/>
                        <a:pt x="4270" y="3880"/>
                      </a:cubicBezTo>
                      <a:cubicBezTo>
                        <a:pt x="4331" y="3880"/>
                        <a:pt x="4392" y="3898"/>
                        <a:pt x="4443" y="3939"/>
                      </a:cubicBezTo>
                      <a:lnTo>
                        <a:pt x="4632" y="4065"/>
                      </a:lnTo>
                      <a:cubicBezTo>
                        <a:pt x="4758" y="3970"/>
                        <a:pt x="4884" y="3907"/>
                        <a:pt x="4978" y="3876"/>
                      </a:cubicBezTo>
                      <a:lnTo>
                        <a:pt x="4978" y="3624"/>
                      </a:lnTo>
                      <a:cubicBezTo>
                        <a:pt x="4978" y="3435"/>
                        <a:pt x="5136" y="3277"/>
                        <a:pt x="5357" y="3277"/>
                      </a:cubicBezTo>
                      <a:close/>
                      <a:moveTo>
                        <a:pt x="3246" y="8475"/>
                      </a:moveTo>
                      <a:cubicBezTo>
                        <a:pt x="3435" y="8475"/>
                        <a:pt x="3592" y="8633"/>
                        <a:pt x="3592" y="8822"/>
                      </a:cubicBezTo>
                      <a:cubicBezTo>
                        <a:pt x="3592" y="9043"/>
                        <a:pt x="3435" y="9169"/>
                        <a:pt x="3246" y="9169"/>
                      </a:cubicBezTo>
                      <a:cubicBezTo>
                        <a:pt x="3057" y="9169"/>
                        <a:pt x="2899" y="9011"/>
                        <a:pt x="2899" y="8822"/>
                      </a:cubicBezTo>
                      <a:cubicBezTo>
                        <a:pt x="2899" y="8633"/>
                        <a:pt x="3057" y="8475"/>
                        <a:pt x="3246" y="8475"/>
                      </a:cubicBezTo>
                      <a:close/>
                      <a:moveTo>
                        <a:pt x="8854" y="8475"/>
                      </a:moveTo>
                      <a:cubicBezTo>
                        <a:pt x="9043" y="8475"/>
                        <a:pt x="9200" y="8633"/>
                        <a:pt x="9200" y="8822"/>
                      </a:cubicBezTo>
                      <a:cubicBezTo>
                        <a:pt x="9200" y="9043"/>
                        <a:pt x="9043" y="9169"/>
                        <a:pt x="8854" y="9169"/>
                      </a:cubicBezTo>
                      <a:cubicBezTo>
                        <a:pt x="8665" y="9169"/>
                        <a:pt x="8507" y="9011"/>
                        <a:pt x="8507" y="8822"/>
                      </a:cubicBezTo>
                      <a:cubicBezTo>
                        <a:pt x="8507" y="8633"/>
                        <a:pt x="8665" y="8475"/>
                        <a:pt x="8854" y="8475"/>
                      </a:cubicBezTo>
                      <a:close/>
                      <a:moveTo>
                        <a:pt x="3183" y="1"/>
                      </a:moveTo>
                      <a:cubicBezTo>
                        <a:pt x="2994" y="1"/>
                        <a:pt x="2836" y="158"/>
                        <a:pt x="2836" y="347"/>
                      </a:cubicBezTo>
                      <a:lnTo>
                        <a:pt x="2836" y="1418"/>
                      </a:lnTo>
                      <a:lnTo>
                        <a:pt x="2458" y="1418"/>
                      </a:lnTo>
                      <a:cubicBezTo>
                        <a:pt x="1891" y="1418"/>
                        <a:pt x="1418" y="1891"/>
                        <a:pt x="1418" y="2490"/>
                      </a:cubicBezTo>
                      <a:lnTo>
                        <a:pt x="1418" y="2836"/>
                      </a:lnTo>
                      <a:lnTo>
                        <a:pt x="347" y="2836"/>
                      </a:lnTo>
                      <a:cubicBezTo>
                        <a:pt x="158" y="2836"/>
                        <a:pt x="1" y="2994"/>
                        <a:pt x="1" y="3183"/>
                      </a:cubicBezTo>
                      <a:cubicBezTo>
                        <a:pt x="1" y="3372"/>
                        <a:pt x="158" y="3529"/>
                        <a:pt x="347" y="3529"/>
                      </a:cubicBezTo>
                      <a:lnTo>
                        <a:pt x="1418" y="3529"/>
                      </a:lnTo>
                      <a:lnTo>
                        <a:pt x="1418" y="4254"/>
                      </a:lnTo>
                      <a:lnTo>
                        <a:pt x="347" y="4254"/>
                      </a:lnTo>
                      <a:cubicBezTo>
                        <a:pt x="158" y="4254"/>
                        <a:pt x="1" y="4411"/>
                        <a:pt x="1" y="4600"/>
                      </a:cubicBezTo>
                      <a:cubicBezTo>
                        <a:pt x="1" y="4821"/>
                        <a:pt x="158" y="4978"/>
                        <a:pt x="347" y="4978"/>
                      </a:cubicBezTo>
                      <a:lnTo>
                        <a:pt x="1418" y="4978"/>
                      </a:lnTo>
                      <a:lnTo>
                        <a:pt x="1418" y="5672"/>
                      </a:lnTo>
                      <a:lnTo>
                        <a:pt x="347" y="5672"/>
                      </a:lnTo>
                      <a:cubicBezTo>
                        <a:pt x="158" y="5672"/>
                        <a:pt x="1" y="5829"/>
                        <a:pt x="1" y="6018"/>
                      </a:cubicBezTo>
                      <a:cubicBezTo>
                        <a:pt x="1" y="6239"/>
                        <a:pt x="158" y="6396"/>
                        <a:pt x="347" y="6396"/>
                      </a:cubicBezTo>
                      <a:lnTo>
                        <a:pt x="1418" y="6396"/>
                      </a:lnTo>
                      <a:lnTo>
                        <a:pt x="1418" y="7089"/>
                      </a:lnTo>
                      <a:lnTo>
                        <a:pt x="347" y="7089"/>
                      </a:lnTo>
                      <a:cubicBezTo>
                        <a:pt x="158" y="7089"/>
                        <a:pt x="1" y="7247"/>
                        <a:pt x="1" y="7436"/>
                      </a:cubicBezTo>
                      <a:cubicBezTo>
                        <a:pt x="1" y="7656"/>
                        <a:pt x="158" y="7814"/>
                        <a:pt x="347" y="7814"/>
                      </a:cubicBezTo>
                      <a:lnTo>
                        <a:pt x="1418" y="7814"/>
                      </a:lnTo>
                      <a:lnTo>
                        <a:pt x="1418" y="8507"/>
                      </a:lnTo>
                      <a:lnTo>
                        <a:pt x="347" y="8507"/>
                      </a:lnTo>
                      <a:cubicBezTo>
                        <a:pt x="158" y="8507"/>
                        <a:pt x="1" y="8665"/>
                        <a:pt x="1" y="8854"/>
                      </a:cubicBezTo>
                      <a:cubicBezTo>
                        <a:pt x="1" y="9074"/>
                        <a:pt x="158" y="9232"/>
                        <a:pt x="347" y="9232"/>
                      </a:cubicBezTo>
                      <a:lnTo>
                        <a:pt x="1418" y="9232"/>
                      </a:lnTo>
                      <a:lnTo>
                        <a:pt x="1418" y="9578"/>
                      </a:lnTo>
                      <a:cubicBezTo>
                        <a:pt x="1418" y="10177"/>
                        <a:pt x="1891" y="10618"/>
                        <a:pt x="2458" y="10618"/>
                      </a:cubicBezTo>
                      <a:lnTo>
                        <a:pt x="2836" y="10618"/>
                      </a:lnTo>
                      <a:lnTo>
                        <a:pt x="2836" y="11689"/>
                      </a:lnTo>
                      <a:cubicBezTo>
                        <a:pt x="2836" y="11878"/>
                        <a:pt x="2994" y="12036"/>
                        <a:pt x="3183" y="12036"/>
                      </a:cubicBezTo>
                      <a:cubicBezTo>
                        <a:pt x="3372" y="12036"/>
                        <a:pt x="3529" y="11878"/>
                        <a:pt x="3529" y="11689"/>
                      </a:cubicBezTo>
                      <a:lnTo>
                        <a:pt x="3529" y="10618"/>
                      </a:lnTo>
                      <a:lnTo>
                        <a:pt x="4254" y="10618"/>
                      </a:lnTo>
                      <a:lnTo>
                        <a:pt x="4254" y="11689"/>
                      </a:lnTo>
                      <a:cubicBezTo>
                        <a:pt x="4254" y="11878"/>
                        <a:pt x="4411" y="12036"/>
                        <a:pt x="4600" y="12036"/>
                      </a:cubicBezTo>
                      <a:cubicBezTo>
                        <a:pt x="4789" y="12036"/>
                        <a:pt x="4947" y="11878"/>
                        <a:pt x="4947" y="11689"/>
                      </a:cubicBezTo>
                      <a:lnTo>
                        <a:pt x="4947" y="10618"/>
                      </a:lnTo>
                      <a:lnTo>
                        <a:pt x="5672" y="10618"/>
                      </a:lnTo>
                      <a:lnTo>
                        <a:pt x="5672" y="11689"/>
                      </a:lnTo>
                      <a:cubicBezTo>
                        <a:pt x="5672" y="11878"/>
                        <a:pt x="5829" y="12036"/>
                        <a:pt x="6018" y="12036"/>
                      </a:cubicBezTo>
                      <a:cubicBezTo>
                        <a:pt x="6207" y="12036"/>
                        <a:pt x="6365" y="11878"/>
                        <a:pt x="6365" y="11689"/>
                      </a:cubicBezTo>
                      <a:lnTo>
                        <a:pt x="6365" y="10618"/>
                      </a:lnTo>
                      <a:lnTo>
                        <a:pt x="7089" y="10618"/>
                      </a:lnTo>
                      <a:lnTo>
                        <a:pt x="7089" y="11689"/>
                      </a:lnTo>
                      <a:cubicBezTo>
                        <a:pt x="7089" y="11878"/>
                        <a:pt x="7247" y="12036"/>
                        <a:pt x="7436" y="12036"/>
                      </a:cubicBezTo>
                      <a:cubicBezTo>
                        <a:pt x="7625" y="12036"/>
                        <a:pt x="7782" y="11878"/>
                        <a:pt x="7782" y="11689"/>
                      </a:cubicBezTo>
                      <a:lnTo>
                        <a:pt x="7782" y="10618"/>
                      </a:lnTo>
                      <a:lnTo>
                        <a:pt x="8507" y="10618"/>
                      </a:lnTo>
                      <a:lnTo>
                        <a:pt x="8507" y="11689"/>
                      </a:lnTo>
                      <a:cubicBezTo>
                        <a:pt x="8507" y="11878"/>
                        <a:pt x="8665" y="12036"/>
                        <a:pt x="8854" y="12036"/>
                      </a:cubicBezTo>
                      <a:cubicBezTo>
                        <a:pt x="9043" y="12036"/>
                        <a:pt x="9200" y="11878"/>
                        <a:pt x="9200" y="11689"/>
                      </a:cubicBezTo>
                      <a:lnTo>
                        <a:pt x="9200" y="10618"/>
                      </a:lnTo>
                      <a:lnTo>
                        <a:pt x="9547" y="10618"/>
                      </a:lnTo>
                      <a:cubicBezTo>
                        <a:pt x="10145" y="10618"/>
                        <a:pt x="10618" y="10177"/>
                        <a:pt x="10618" y="9578"/>
                      </a:cubicBezTo>
                      <a:lnTo>
                        <a:pt x="10618" y="9232"/>
                      </a:lnTo>
                      <a:lnTo>
                        <a:pt x="11689" y="9232"/>
                      </a:lnTo>
                      <a:cubicBezTo>
                        <a:pt x="11878" y="9232"/>
                        <a:pt x="12036" y="9074"/>
                        <a:pt x="12036" y="8854"/>
                      </a:cubicBezTo>
                      <a:cubicBezTo>
                        <a:pt x="12036" y="8665"/>
                        <a:pt x="11878" y="8507"/>
                        <a:pt x="11689" y="8507"/>
                      </a:cubicBezTo>
                      <a:lnTo>
                        <a:pt x="10618" y="8507"/>
                      </a:lnTo>
                      <a:lnTo>
                        <a:pt x="10618" y="7814"/>
                      </a:lnTo>
                      <a:lnTo>
                        <a:pt x="11689" y="7814"/>
                      </a:lnTo>
                      <a:cubicBezTo>
                        <a:pt x="11878" y="7814"/>
                        <a:pt x="12036" y="7656"/>
                        <a:pt x="12036" y="7436"/>
                      </a:cubicBezTo>
                      <a:cubicBezTo>
                        <a:pt x="12036" y="7247"/>
                        <a:pt x="11878" y="7089"/>
                        <a:pt x="11689" y="7089"/>
                      </a:cubicBezTo>
                      <a:lnTo>
                        <a:pt x="10618" y="7089"/>
                      </a:lnTo>
                      <a:lnTo>
                        <a:pt x="10618" y="6396"/>
                      </a:lnTo>
                      <a:lnTo>
                        <a:pt x="11689" y="6396"/>
                      </a:lnTo>
                      <a:cubicBezTo>
                        <a:pt x="11878" y="6396"/>
                        <a:pt x="12036" y="6239"/>
                        <a:pt x="12036" y="6018"/>
                      </a:cubicBezTo>
                      <a:cubicBezTo>
                        <a:pt x="12036" y="5829"/>
                        <a:pt x="11878" y="5672"/>
                        <a:pt x="11689" y="5672"/>
                      </a:cubicBezTo>
                      <a:lnTo>
                        <a:pt x="10618" y="5672"/>
                      </a:lnTo>
                      <a:lnTo>
                        <a:pt x="10618" y="4978"/>
                      </a:lnTo>
                      <a:lnTo>
                        <a:pt x="11689" y="4978"/>
                      </a:lnTo>
                      <a:cubicBezTo>
                        <a:pt x="11878" y="4978"/>
                        <a:pt x="12036" y="4821"/>
                        <a:pt x="12036" y="4600"/>
                      </a:cubicBezTo>
                      <a:cubicBezTo>
                        <a:pt x="12036" y="4411"/>
                        <a:pt x="11878" y="4254"/>
                        <a:pt x="11689" y="4254"/>
                      </a:cubicBezTo>
                      <a:lnTo>
                        <a:pt x="10618" y="4254"/>
                      </a:lnTo>
                      <a:lnTo>
                        <a:pt x="10618" y="3529"/>
                      </a:lnTo>
                      <a:lnTo>
                        <a:pt x="11689" y="3529"/>
                      </a:lnTo>
                      <a:cubicBezTo>
                        <a:pt x="11878" y="3529"/>
                        <a:pt x="12036" y="3372"/>
                        <a:pt x="12036" y="3183"/>
                      </a:cubicBezTo>
                      <a:cubicBezTo>
                        <a:pt x="12036" y="2994"/>
                        <a:pt x="11878" y="2836"/>
                        <a:pt x="11689" y="2836"/>
                      </a:cubicBezTo>
                      <a:lnTo>
                        <a:pt x="10618" y="2836"/>
                      </a:lnTo>
                      <a:lnTo>
                        <a:pt x="10618" y="2490"/>
                      </a:lnTo>
                      <a:cubicBezTo>
                        <a:pt x="10618" y="1891"/>
                        <a:pt x="10145" y="1418"/>
                        <a:pt x="9547" y="1418"/>
                      </a:cubicBezTo>
                      <a:lnTo>
                        <a:pt x="9200" y="1418"/>
                      </a:lnTo>
                      <a:lnTo>
                        <a:pt x="9200" y="347"/>
                      </a:lnTo>
                      <a:cubicBezTo>
                        <a:pt x="9200" y="158"/>
                        <a:pt x="9043" y="1"/>
                        <a:pt x="8854" y="1"/>
                      </a:cubicBezTo>
                      <a:cubicBezTo>
                        <a:pt x="8665" y="1"/>
                        <a:pt x="8507" y="158"/>
                        <a:pt x="8507" y="347"/>
                      </a:cubicBezTo>
                      <a:lnTo>
                        <a:pt x="8507" y="1418"/>
                      </a:lnTo>
                      <a:lnTo>
                        <a:pt x="7782" y="1418"/>
                      </a:lnTo>
                      <a:lnTo>
                        <a:pt x="7782" y="347"/>
                      </a:lnTo>
                      <a:cubicBezTo>
                        <a:pt x="7782" y="158"/>
                        <a:pt x="7625" y="1"/>
                        <a:pt x="7436" y="1"/>
                      </a:cubicBezTo>
                      <a:cubicBezTo>
                        <a:pt x="7247" y="1"/>
                        <a:pt x="7089" y="158"/>
                        <a:pt x="7089" y="347"/>
                      </a:cubicBezTo>
                      <a:lnTo>
                        <a:pt x="7089" y="1418"/>
                      </a:lnTo>
                      <a:lnTo>
                        <a:pt x="6365" y="1418"/>
                      </a:lnTo>
                      <a:lnTo>
                        <a:pt x="6365" y="347"/>
                      </a:lnTo>
                      <a:cubicBezTo>
                        <a:pt x="6365" y="158"/>
                        <a:pt x="6207" y="1"/>
                        <a:pt x="6018" y="1"/>
                      </a:cubicBezTo>
                      <a:cubicBezTo>
                        <a:pt x="5829" y="1"/>
                        <a:pt x="5672" y="158"/>
                        <a:pt x="5672" y="347"/>
                      </a:cubicBezTo>
                      <a:lnTo>
                        <a:pt x="5672" y="1418"/>
                      </a:lnTo>
                      <a:lnTo>
                        <a:pt x="4947" y="1418"/>
                      </a:lnTo>
                      <a:lnTo>
                        <a:pt x="4947" y="347"/>
                      </a:lnTo>
                      <a:cubicBezTo>
                        <a:pt x="4947" y="158"/>
                        <a:pt x="4789" y="1"/>
                        <a:pt x="4600" y="1"/>
                      </a:cubicBezTo>
                      <a:cubicBezTo>
                        <a:pt x="4411" y="1"/>
                        <a:pt x="4254" y="158"/>
                        <a:pt x="4254" y="347"/>
                      </a:cubicBezTo>
                      <a:lnTo>
                        <a:pt x="4254" y="1418"/>
                      </a:lnTo>
                      <a:lnTo>
                        <a:pt x="3529" y="1418"/>
                      </a:lnTo>
                      <a:lnTo>
                        <a:pt x="3529" y="347"/>
                      </a:lnTo>
                      <a:cubicBezTo>
                        <a:pt x="3529" y="158"/>
                        <a:pt x="3372" y="1"/>
                        <a:pt x="318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10330;p87">
                  <a:extLst>
                    <a:ext uri="{FF2B5EF4-FFF2-40B4-BE49-F238E27FC236}">
                      <a16:creationId xmlns:a16="http://schemas.microsoft.com/office/drawing/2014/main" id="{4805E9B7-C631-25F3-0972-CF38895D9934}"/>
                    </a:ext>
                  </a:extLst>
                </p:cNvPr>
                <p:cNvSpPr/>
                <p:nvPr/>
              </p:nvSpPr>
              <p:spPr>
                <a:xfrm>
                  <a:off x="-44369750" y="3317850"/>
                  <a:ext cx="17350" cy="1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726" extrusionOk="0">
                      <a:moveTo>
                        <a:pt x="347" y="1"/>
                      </a:moveTo>
                      <a:cubicBezTo>
                        <a:pt x="158" y="1"/>
                        <a:pt x="0" y="158"/>
                        <a:pt x="0" y="347"/>
                      </a:cubicBezTo>
                      <a:cubicBezTo>
                        <a:pt x="0" y="568"/>
                        <a:pt x="158" y="725"/>
                        <a:pt x="347" y="725"/>
                      </a:cubicBezTo>
                      <a:cubicBezTo>
                        <a:pt x="536" y="725"/>
                        <a:pt x="693" y="568"/>
                        <a:pt x="693" y="347"/>
                      </a:cubicBezTo>
                      <a:cubicBezTo>
                        <a:pt x="693" y="158"/>
                        <a:pt x="536" y="1"/>
                        <a:pt x="34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10331;p87">
                  <a:extLst>
                    <a:ext uri="{FF2B5EF4-FFF2-40B4-BE49-F238E27FC236}">
                      <a16:creationId xmlns:a16="http://schemas.microsoft.com/office/drawing/2014/main" id="{0BB915B5-DC8D-B15F-ECDA-6809D400F2A9}"/>
                    </a:ext>
                  </a:extLst>
                </p:cNvPr>
                <p:cNvSpPr/>
                <p:nvPr/>
              </p:nvSpPr>
              <p:spPr>
                <a:xfrm>
                  <a:off x="-44411500" y="3275325"/>
                  <a:ext cx="100825" cy="10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3" h="4096" extrusionOk="0">
                      <a:moveTo>
                        <a:pt x="2017" y="1008"/>
                      </a:moveTo>
                      <a:cubicBezTo>
                        <a:pt x="2615" y="1008"/>
                        <a:pt x="3088" y="1481"/>
                        <a:pt x="3088" y="2048"/>
                      </a:cubicBezTo>
                      <a:cubicBezTo>
                        <a:pt x="3088" y="2647"/>
                        <a:pt x="2615" y="3119"/>
                        <a:pt x="2017" y="3119"/>
                      </a:cubicBezTo>
                      <a:cubicBezTo>
                        <a:pt x="1418" y="3119"/>
                        <a:pt x="945" y="2647"/>
                        <a:pt x="945" y="2048"/>
                      </a:cubicBezTo>
                      <a:cubicBezTo>
                        <a:pt x="945" y="1481"/>
                        <a:pt x="1418" y="1008"/>
                        <a:pt x="2017" y="1008"/>
                      </a:cubicBezTo>
                      <a:close/>
                      <a:moveTo>
                        <a:pt x="1670" y="0"/>
                      </a:moveTo>
                      <a:lnTo>
                        <a:pt x="1670" y="126"/>
                      </a:lnTo>
                      <a:cubicBezTo>
                        <a:pt x="1670" y="284"/>
                        <a:pt x="1576" y="410"/>
                        <a:pt x="1418" y="441"/>
                      </a:cubicBezTo>
                      <a:cubicBezTo>
                        <a:pt x="1229" y="536"/>
                        <a:pt x="1040" y="630"/>
                        <a:pt x="882" y="756"/>
                      </a:cubicBezTo>
                      <a:cubicBezTo>
                        <a:pt x="809" y="811"/>
                        <a:pt x="725" y="845"/>
                        <a:pt x="643" y="845"/>
                      </a:cubicBezTo>
                      <a:cubicBezTo>
                        <a:pt x="584" y="845"/>
                        <a:pt x="526" y="828"/>
                        <a:pt x="473" y="788"/>
                      </a:cubicBezTo>
                      <a:lnTo>
                        <a:pt x="347" y="725"/>
                      </a:lnTo>
                      <a:lnTo>
                        <a:pt x="0" y="1324"/>
                      </a:lnTo>
                      <a:lnTo>
                        <a:pt x="126" y="1387"/>
                      </a:lnTo>
                      <a:cubicBezTo>
                        <a:pt x="252" y="1481"/>
                        <a:pt x="315" y="1639"/>
                        <a:pt x="284" y="1733"/>
                      </a:cubicBezTo>
                      <a:cubicBezTo>
                        <a:pt x="252" y="1985"/>
                        <a:pt x="252" y="2143"/>
                        <a:pt x="284" y="2363"/>
                      </a:cubicBezTo>
                      <a:cubicBezTo>
                        <a:pt x="315" y="2521"/>
                        <a:pt x="252" y="2647"/>
                        <a:pt x="126" y="2741"/>
                      </a:cubicBezTo>
                      <a:lnTo>
                        <a:pt x="0" y="2804"/>
                      </a:lnTo>
                      <a:lnTo>
                        <a:pt x="347" y="3403"/>
                      </a:lnTo>
                      <a:lnTo>
                        <a:pt x="473" y="3308"/>
                      </a:lnTo>
                      <a:cubicBezTo>
                        <a:pt x="518" y="3286"/>
                        <a:pt x="566" y="3276"/>
                        <a:pt x="616" y="3276"/>
                      </a:cubicBezTo>
                      <a:cubicBezTo>
                        <a:pt x="707" y="3276"/>
                        <a:pt x="801" y="3310"/>
                        <a:pt x="882" y="3371"/>
                      </a:cubicBezTo>
                      <a:cubicBezTo>
                        <a:pt x="1040" y="3529"/>
                        <a:pt x="1229" y="3592"/>
                        <a:pt x="1418" y="3686"/>
                      </a:cubicBezTo>
                      <a:cubicBezTo>
                        <a:pt x="1576" y="3718"/>
                        <a:pt x="1670" y="3875"/>
                        <a:pt x="1670" y="4001"/>
                      </a:cubicBezTo>
                      <a:lnTo>
                        <a:pt x="1670" y="4096"/>
                      </a:lnTo>
                      <a:lnTo>
                        <a:pt x="2363" y="4096"/>
                      </a:lnTo>
                      <a:lnTo>
                        <a:pt x="2363" y="4001"/>
                      </a:lnTo>
                      <a:cubicBezTo>
                        <a:pt x="2363" y="3844"/>
                        <a:pt x="2458" y="3718"/>
                        <a:pt x="2615" y="3686"/>
                      </a:cubicBezTo>
                      <a:cubicBezTo>
                        <a:pt x="2804" y="3592"/>
                        <a:pt x="2993" y="3466"/>
                        <a:pt x="3151" y="3371"/>
                      </a:cubicBezTo>
                      <a:cubicBezTo>
                        <a:pt x="3232" y="3310"/>
                        <a:pt x="3327" y="3276"/>
                        <a:pt x="3417" y="3276"/>
                      </a:cubicBezTo>
                      <a:cubicBezTo>
                        <a:pt x="3467" y="3276"/>
                        <a:pt x="3516" y="3286"/>
                        <a:pt x="3560" y="3308"/>
                      </a:cubicBezTo>
                      <a:lnTo>
                        <a:pt x="3686" y="3403"/>
                      </a:lnTo>
                      <a:lnTo>
                        <a:pt x="4033" y="2804"/>
                      </a:lnTo>
                      <a:lnTo>
                        <a:pt x="3907" y="2741"/>
                      </a:lnTo>
                      <a:cubicBezTo>
                        <a:pt x="3781" y="2647"/>
                        <a:pt x="3718" y="2489"/>
                        <a:pt x="3749" y="2363"/>
                      </a:cubicBezTo>
                      <a:cubicBezTo>
                        <a:pt x="3781" y="2143"/>
                        <a:pt x="3781" y="1985"/>
                        <a:pt x="3749" y="1733"/>
                      </a:cubicBezTo>
                      <a:cubicBezTo>
                        <a:pt x="3718" y="1576"/>
                        <a:pt x="3781" y="1481"/>
                        <a:pt x="3907" y="1387"/>
                      </a:cubicBezTo>
                      <a:lnTo>
                        <a:pt x="4033" y="1324"/>
                      </a:lnTo>
                      <a:lnTo>
                        <a:pt x="3686" y="725"/>
                      </a:lnTo>
                      <a:lnTo>
                        <a:pt x="3560" y="788"/>
                      </a:lnTo>
                      <a:cubicBezTo>
                        <a:pt x="3502" y="832"/>
                        <a:pt x="3437" y="855"/>
                        <a:pt x="3371" y="855"/>
                      </a:cubicBezTo>
                      <a:cubicBezTo>
                        <a:pt x="3295" y="855"/>
                        <a:pt x="3218" y="824"/>
                        <a:pt x="3151" y="756"/>
                      </a:cubicBezTo>
                      <a:cubicBezTo>
                        <a:pt x="2993" y="599"/>
                        <a:pt x="2804" y="536"/>
                        <a:pt x="2615" y="441"/>
                      </a:cubicBezTo>
                      <a:cubicBezTo>
                        <a:pt x="2458" y="410"/>
                        <a:pt x="2363" y="252"/>
                        <a:pt x="2363" y="126"/>
                      </a:cubicBezTo>
                      <a:lnTo>
                        <a:pt x="236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3" name="Google Shape;10328;p87">
                <a:extLst>
                  <a:ext uri="{FF2B5EF4-FFF2-40B4-BE49-F238E27FC236}">
                    <a16:creationId xmlns:a16="http://schemas.microsoft.com/office/drawing/2014/main" id="{FECC9A98-D8AE-4675-F43A-652CC77C11D0}"/>
                  </a:ext>
                </a:extLst>
              </p:cNvPr>
              <p:cNvGrpSpPr/>
              <p:nvPr/>
            </p:nvGrpSpPr>
            <p:grpSpPr>
              <a:xfrm>
                <a:off x="7093814" y="4245276"/>
                <a:ext cx="356212" cy="356212"/>
                <a:chOff x="-44512325" y="3176075"/>
                <a:chExt cx="300900" cy="300900"/>
              </a:xfrm>
              <a:solidFill>
                <a:schemeClr val="accent1"/>
              </a:solidFill>
            </p:grpSpPr>
            <p:sp>
              <p:nvSpPr>
                <p:cNvPr id="34" name="Google Shape;10329;p87">
                  <a:extLst>
                    <a:ext uri="{FF2B5EF4-FFF2-40B4-BE49-F238E27FC236}">
                      <a16:creationId xmlns:a16="http://schemas.microsoft.com/office/drawing/2014/main" id="{5F72B790-6439-7704-BD16-3F60C323F295}"/>
                    </a:ext>
                  </a:extLst>
                </p:cNvPr>
                <p:cNvSpPr/>
                <p:nvPr/>
              </p:nvSpPr>
              <p:spPr>
                <a:xfrm>
                  <a:off x="-44512325" y="3176075"/>
                  <a:ext cx="300900" cy="30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6" h="12036" extrusionOk="0">
                      <a:moveTo>
                        <a:pt x="3246" y="2868"/>
                      </a:moveTo>
                      <a:cubicBezTo>
                        <a:pt x="3435" y="2868"/>
                        <a:pt x="3592" y="3025"/>
                        <a:pt x="3592" y="3246"/>
                      </a:cubicBezTo>
                      <a:cubicBezTo>
                        <a:pt x="3592" y="3435"/>
                        <a:pt x="3435" y="3592"/>
                        <a:pt x="3246" y="3592"/>
                      </a:cubicBezTo>
                      <a:cubicBezTo>
                        <a:pt x="3057" y="3592"/>
                        <a:pt x="2899" y="3435"/>
                        <a:pt x="2899" y="3246"/>
                      </a:cubicBezTo>
                      <a:cubicBezTo>
                        <a:pt x="2899" y="3025"/>
                        <a:pt x="3057" y="2868"/>
                        <a:pt x="3246" y="2868"/>
                      </a:cubicBezTo>
                      <a:close/>
                      <a:moveTo>
                        <a:pt x="8854" y="2868"/>
                      </a:moveTo>
                      <a:cubicBezTo>
                        <a:pt x="9043" y="2868"/>
                        <a:pt x="9200" y="3025"/>
                        <a:pt x="9200" y="3246"/>
                      </a:cubicBezTo>
                      <a:cubicBezTo>
                        <a:pt x="9200" y="3435"/>
                        <a:pt x="9043" y="3592"/>
                        <a:pt x="8854" y="3592"/>
                      </a:cubicBezTo>
                      <a:cubicBezTo>
                        <a:pt x="8665" y="3592"/>
                        <a:pt x="8507" y="3435"/>
                        <a:pt x="8507" y="3246"/>
                      </a:cubicBezTo>
                      <a:cubicBezTo>
                        <a:pt x="8507" y="3025"/>
                        <a:pt x="8665" y="2868"/>
                        <a:pt x="8854" y="2868"/>
                      </a:cubicBezTo>
                      <a:close/>
                      <a:moveTo>
                        <a:pt x="6774" y="3277"/>
                      </a:moveTo>
                      <a:cubicBezTo>
                        <a:pt x="6963" y="3277"/>
                        <a:pt x="7121" y="3435"/>
                        <a:pt x="7121" y="3624"/>
                      </a:cubicBezTo>
                      <a:lnTo>
                        <a:pt x="7121" y="3876"/>
                      </a:lnTo>
                      <a:cubicBezTo>
                        <a:pt x="7247" y="3907"/>
                        <a:pt x="7341" y="3970"/>
                        <a:pt x="7467" y="4065"/>
                      </a:cubicBezTo>
                      <a:lnTo>
                        <a:pt x="7656" y="3939"/>
                      </a:lnTo>
                      <a:cubicBezTo>
                        <a:pt x="7706" y="3919"/>
                        <a:pt x="7766" y="3908"/>
                        <a:pt x="7825" y="3908"/>
                      </a:cubicBezTo>
                      <a:cubicBezTo>
                        <a:pt x="7955" y="3908"/>
                        <a:pt x="8086" y="3957"/>
                        <a:pt x="8129" y="4065"/>
                      </a:cubicBezTo>
                      <a:lnTo>
                        <a:pt x="8854" y="5294"/>
                      </a:lnTo>
                      <a:cubicBezTo>
                        <a:pt x="8917" y="5451"/>
                        <a:pt x="8885" y="5672"/>
                        <a:pt x="8728" y="5735"/>
                      </a:cubicBezTo>
                      <a:lnTo>
                        <a:pt x="8539" y="5861"/>
                      </a:lnTo>
                      <a:lnTo>
                        <a:pt x="8539" y="6270"/>
                      </a:lnTo>
                      <a:lnTo>
                        <a:pt x="8728" y="6396"/>
                      </a:lnTo>
                      <a:cubicBezTo>
                        <a:pt x="8885" y="6459"/>
                        <a:pt x="8980" y="6711"/>
                        <a:pt x="8854" y="6869"/>
                      </a:cubicBezTo>
                      <a:lnTo>
                        <a:pt x="8129" y="8066"/>
                      </a:lnTo>
                      <a:cubicBezTo>
                        <a:pt x="8043" y="8174"/>
                        <a:pt x="7927" y="8222"/>
                        <a:pt x="7812" y="8222"/>
                      </a:cubicBezTo>
                      <a:cubicBezTo>
                        <a:pt x="7759" y="8222"/>
                        <a:pt x="7706" y="8212"/>
                        <a:pt x="7656" y="8192"/>
                      </a:cubicBezTo>
                      <a:lnTo>
                        <a:pt x="7467" y="8066"/>
                      </a:lnTo>
                      <a:cubicBezTo>
                        <a:pt x="7341" y="8160"/>
                        <a:pt x="7215" y="8223"/>
                        <a:pt x="7121" y="8255"/>
                      </a:cubicBezTo>
                      <a:lnTo>
                        <a:pt x="7121" y="8507"/>
                      </a:lnTo>
                      <a:cubicBezTo>
                        <a:pt x="7121" y="8696"/>
                        <a:pt x="6963" y="8854"/>
                        <a:pt x="6774" y="8854"/>
                      </a:cubicBezTo>
                      <a:lnTo>
                        <a:pt x="5357" y="8854"/>
                      </a:lnTo>
                      <a:cubicBezTo>
                        <a:pt x="5136" y="8854"/>
                        <a:pt x="4978" y="8696"/>
                        <a:pt x="4978" y="8507"/>
                      </a:cubicBezTo>
                      <a:lnTo>
                        <a:pt x="4978" y="8255"/>
                      </a:lnTo>
                      <a:cubicBezTo>
                        <a:pt x="4884" y="8223"/>
                        <a:pt x="4758" y="8160"/>
                        <a:pt x="4632" y="8066"/>
                      </a:cubicBezTo>
                      <a:lnTo>
                        <a:pt x="4443" y="8192"/>
                      </a:lnTo>
                      <a:cubicBezTo>
                        <a:pt x="4393" y="8212"/>
                        <a:pt x="4334" y="8222"/>
                        <a:pt x="4274" y="8222"/>
                      </a:cubicBezTo>
                      <a:cubicBezTo>
                        <a:pt x="4145" y="8222"/>
                        <a:pt x="4013" y="8174"/>
                        <a:pt x="3970" y="8066"/>
                      </a:cubicBezTo>
                      <a:lnTo>
                        <a:pt x="3246" y="6869"/>
                      </a:lnTo>
                      <a:cubicBezTo>
                        <a:pt x="3183" y="6680"/>
                        <a:pt x="3214" y="6459"/>
                        <a:pt x="3372" y="6396"/>
                      </a:cubicBezTo>
                      <a:lnTo>
                        <a:pt x="3561" y="6270"/>
                      </a:lnTo>
                      <a:lnTo>
                        <a:pt x="3561" y="5861"/>
                      </a:lnTo>
                      <a:lnTo>
                        <a:pt x="3372" y="5735"/>
                      </a:lnTo>
                      <a:cubicBezTo>
                        <a:pt x="3214" y="5672"/>
                        <a:pt x="3151" y="5420"/>
                        <a:pt x="3246" y="5294"/>
                      </a:cubicBezTo>
                      <a:lnTo>
                        <a:pt x="3970" y="4065"/>
                      </a:lnTo>
                      <a:cubicBezTo>
                        <a:pt x="4013" y="3958"/>
                        <a:pt x="4142" y="3880"/>
                        <a:pt x="4270" y="3880"/>
                      </a:cubicBezTo>
                      <a:cubicBezTo>
                        <a:pt x="4331" y="3880"/>
                        <a:pt x="4392" y="3898"/>
                        <a:pt x="4443" y="3939"/>
                      </a:cubicBezTo>
                      <a:lnTo>
                        <a:pt x="4632" y="4065"/>
                      </a:lnTo>
                      <a:cubicBezTo>
                        <a:pt x="4758" y="3970"/>
                        <a:pt x="4884" y="3907"/>
                        <a:pt x="4978" y="3876"/>
                      </a:cubicBezTo>
                      <a:lnTo>
                        <a:pt x="4978" y="3624"/>
                      </a:lnTo>
                      <a:cubicBezTo>
                        <a:pt x="4978" y="3435"/>
                        <a:pt x="5136" y="3277"/>
                        <a:pt x="5357" y="3277"/>
                      </a:cubicBezTo>
                      <a:close/>
                      <a:moveTo>
                        <a:pt x="3246" y="8475"/>
                      </a:moveTo>
                      <a:cubicBezTo>
                        <a:pt x="3435" y="8475"/>
                        <a:pt x="3592" y="8633"/>
                        <a:pt x="3592" y="8822"/>
                      </a:cubicBezTo>
                      <a:cubicBezTo>
                        <a:pt x="3592" y="9043"/>
                        <a:pt x="3435" y="9169"/>
                        <a:pt x="3246" y="9169"/>
                      </a:cubicBezTo>
                      <a:cubicBezTo>
                        <a:pt x="3057" y="9169"/>
                        <a:pt x="2899" y="9011"/>
                        <a:pt x="2899" y="8822"/>
                      </a:cubicBezTo>
                      <a:cubicBezTo>
                        <a:pt x="2899" y="8633"/>
                        <a:pt x="3057" y="8475"/>
                        <a:pt x="3246" y="8475"/>
                      </a:cubicBezTo>
                      <a:close/>
                      <a:moveTo>
                        <a:pt x="8854" y="8475"/>
                      </a:moveTo>
                      <a:cubicBezTo>
                        <a:pt x="9043" y="8475"/>
                        <a:pt x="9200" y="8633"/>
                        <a:pt x="9200" y="8822"/>
                      </a:cubicBezTo>
                      <a:cubicBezTo>
                        <a:pt x="9200" y="9043"/>
                        <a:pt x="9043" y="9169"/>
                        <a:pt x="8854" y="9169"/>
                      </a:cubicBezTo>
                      <a:cubicBezTo>
                        <a:pt x="8665" y="9169"/>
                        <a:pt x="8507" y="9011"/>
                        <a:pt x="8507" y="8822"/>
                      </a:cubicBezTo>
                      <a:cubicBezTo>
                        <a:pt x="8507" y="8633"/>
                        <a:pt x="8665" y="8475"/>
                        <a:pt x="8854" y="8475"/>
                      </a:cubicBezTo>
                      <a:close/>
                      <a:moveTo>
                        <a:pt x="3183" y="1"/>
                      </a:moveTo>
                      <a:cubicBezTo>
                        <a:pt x="2994" y="1"/>
                        <a:pt x="2836" y="158"/>
                        <a:pt x="2836" y="347"/>
                      </a:cubicBezTo>
                      <a:lnTo>
                        <a:pt x="2836" y="1418"/>
                      </a:lnTo>
                      <a:lnTo>
                        <a:pt x="2458" y="1418"/>
                      </a:lnTo>
                      <a:cubicBezTo>
                        <a:pt x="1891" y="1418"/>
                        <a:pt x="1418" y="1891"/>
                        <a:pt x="1418" y="2490"/>
                      </a:cubicBezTo>
                      <a:lnTo>
                        <a:pt x="1418" y="2836"/>
                      </a:lnTo>
                      <a:lnTo>
                        <a:pt x="347" y="2836"/>
                      </a:lnTo>
                      <a:cubicBezTo>
                        <a:pt x="158" y="2836"/>
                        <a:pt x="1" y="2994"/>
                        <a:pt x="1" y="3183"/>
                      </a:cubicBezTo>
                      <a:cubicBezTo>
                        <a:pt x="1" y="3372"/>
                        <a:pt x="158" y="3529"/>
                        <a:pt x="347" y="3529"/>
                      </a:cubicBezTo>
                      <a:lnTo>
                        <a:pt x="1418" y="3529"/>
                      </a:lnTo>
                      <a:lnTo>
                        <a:pt x="1418" y="4254"/>
                      </a:lnTo>
                      <a:lnTo>
                        <a:pt x="347" y="4254"/>
                      </a:lnTo>
                      <a:cubicBezTo>
                        <a:pt x="158" y="4254"/>
                        <a:pt x="1" y="4411"/>
                        <a:pt x="1" y="4600"/>
                      </a:cubicBezTo>
                      <a:cubicBezTo>
                        <a:pt x="1" y="4821"/>
                        <a:pt x="158" y="4978"/>
                        <a:pt x="347" y="4978"/>
                      </a:cubicBezTo>
                      <a:lnTo>
                        <a:pt x="1418" y="4978"/>
                      </a:lnTo>
                      <a:lnTo>
                        <a:pt x="1418" y="5672"/>
                      </a:lnTo>
                      <a:lnTo>
                        <a:pt x="347" y="5672"/>
                      </a:lnTo>
                      <a:cubicBezTo>
                        <a:pt x="158" y="5672"/>
                        <a:pt x="1" y="5829"/>
                        <a:pt x="1" y="6018"/>
                      </a:cubicBezTo>
                      <a:cubicBezTo>
                        <a:pt x="1" y="6239"/>
                        <a:pt x="158" y="6396"/>
                        <a:pt x="347" y="6396"/>
                      </a:cubicBezTo>
                      <a:lnTo>
                        <a:pt x="1418" y="6396"/>
                      </a:lnTo>
                      <a:lnTo>
                        <a:pt x="1418" y="7089"/>
                      </a:lnTo>
                      <a:lnTo>
                        <a:pt x="347" y="7089"/>
                      </a:lnTo>
                      <a:cubicBezTo>
                        <a:pt x="158" y="7089"/>
                        <a:pt x="1" y="7247"/>
                        <a:pt x="1" y="7436"/>
                      </a:cubicBezTo>
                      <a:cubicBezTo>
                        <a:pt x="1" y="7656"/>
                        <a:pt x="158" y="7814"/>
                        <a:pt x="347" y="7814"/>
                      </a:cubicBezTo>
                      <a:lnTo>
                        <a:pt x="1418" y="7814"/>
                      </a:lnTo>
                      <a:lnTo>
                        <a:pt x="1418" y="8507"/>
                      </a:lnTo>
                      <a:lnTo>
                        <a:pt x="347" y="8507"/>
                      </a:lnTo>
                      <a:cubicBezTo>
                        <a:pt x="158" y="8507"/>
                        <a:pt x="1" y="8665"/>
                        <a:pt x="1" y="8854"/>
                      </a:cubicBezTo>
                      <a:cubicBezTo>
                        <a:pt x="1" y="9074"/>
                        <a:pt x="158" y="9232"/>
                        <a:pt x="347" y="9232"/>
                      </a:cubicBezTo>
                      <a:lnTo>
                        <a:pt x="1418" y="9232"/>
                      </a:lnTo>
                      <a:lnTo>
                        <a:pt x="1418" y="9578"/>
                      </a:lnTo>
                      <a:cubicBezTo>
                        <a:pt x="1418" y="10177"/>
                        <a:pt x="1891" y="10618"/>
                        <a:pt x="2458" y="10618"/>
                      </a:cubicBezTo>
                      <a:lnTo>
                        <a:pt x="2836" y="10618"/>
                      </a:lnTo>
                      <a:lnTo>
                        <a:pt x="2836" y="11689"/>
                      </a:lnTo>
                      <a:cubicBezTo>
                        <a:pt x="2836" y="11878"/>
                        <a:pt x="2994" y="12036"/>
                        <a:pt x="3183" y="12036"/>
                      </a:cubicBezTo>
                      <a:cubicBezTo>
                        <a:pt x="3372" y="12036"/>
                        <a:pt x="3529" y="11878"/>
                        <a:pt x="3529" y="11689"/>
                      </a:cubicBezTo>
                      <a:lnTo>
                        <a:pt x="3529" y="10618"/>
                      </a:lnTo>
                      <a:lnTo>
                        <a:pt x="4254" y="10618"/>
                      </a:lnTo>
                      <a:lnTo>
                        <a:pt x="4254" y="11689"/>
                      </a:lnTo>
                      <a:cubicBezTo>
                        <a:pt x="4254" y="11878"/>
                        <a:pt x="4411" y="12036"/>
                        <a:pt x="4600" y="12036"/>
                      </a:cubicBezTo>
                      <a:cubicBezTo>
                        <a:pt x="4789" y="12036"/>
                        <a:pt x="4947" y="11878"/>
                        <a:pt x="4947" y="11689"/>
                      </a:cubicBezTo>
                      <a:lnTo>
                        <a:pt x="4947" y="10618"/>
                      </a:lnTo>
                      <a:lnTo>
                        <a:pt x="5672" y="10618"/>
                      </a:lnTo>
                      <a:lnTo>
                        <a:pt x="5672" y="11689"/>
                      </a:lnTo>
                      <a:cubicBezTo>
                        <a:pt x="5672" y="11878"/>
                        <a:pt x="5829" y="12036"/>
                        <a:pt x="6018" y="12036"/>
                      </a:cubicBezTo>
                      <a:cubicBezTo>
                        <a:pt x="6207" y="12036"/>
                        <a:pt x="6365" y="11878"/>
                        <a:pt x="6365" y="11689"/>
                      </a:cubicBezTo>
                      <a:lnTo>
                        <a:pt x="6365" y="10618"/>
                      </a:lnTo>
                      <a:lnTo>
                        <a:pt x="7089" y="10618"/>
                      </a:lnTo>
                      <a:lnTo>
                        <a:pt x="7089" y="11689"/>
                      </a:lnTo>
                      <a:cubicBezTo>
                        <a:pt x="7089" y="11878"/>
                        <a:pt x="7247" y="12036"/>
                        <a:pt x="7436" y="12036"/>
                      </a:cubicBezTo>
                      <a:cubicBezTo>
                        <a:pt x="7625" y="12036"/>
                        <a:pt x="7782" y="11878"/>
                        <a:pt x="7782" y="11689"/>
                      </a:cubicBezTo>
                      <a:lnTo>
                        <a:pt x="7782" y="10618"/>
                      </a:lnTo>
                      <a:lnTo>
                        <a:pt x="8507" y="10618"/>
                      </a:lnTo>
                      <a:lnTo>
                        <a:pt x="8507" y="11689"/>
                      </a:lnTo>
                      <a:cubicBezTo>
                        <a:pt x="8507" y="11878"/>
                        <a:pt x="8665" y="12036"/>
                        <a:pt x="8854" y="12036"/>
                      </a:cubicBezTo>
                      <a:cubicBezTo>
                        <a:pt x="9043" y="12036"/>
                        <a:pt x="9200" y="11878"/>
                        <a:pt x="9200" y="11689"/>
                      </a:cubicBezTo>
                      <a:lnTo>
                        <a:pt x="9200" y="10618"/>
                      </a:lnTo>
                      <a:lnTo>
                        <a:pt x="9547" y="10618"/>
                      </a:lnTo>
                      <a:cubicBezTo>
                        <a:pt x="10145" y="10618"/>
                        <a:pt x="10618" y="10177"/>
                        <a:pt x="10618" y="9578"/>
                      </a:cubicBezTo>
                      <a:lnTo>
                        <a:pt x="10618" y="9232"/>
                      </a:lnTo>
                      <a:lnTo>
                        <a:pt x="11689" y="9232"/>
                      </a:lnTo>
                      <a:cubicBezTo>
                        <a:pt x="11878" y="9232"/>
                        <a:pt x="12036" y="9074"/>
                        <a:pt x="12036" y="8854"/>
                      </a:cubicBezTo>
                      <a:cubicBezTo>
                        <a:pt x="12036" y="8665"/>
                        <a:pt x="11878" y="8507"/>
                        <a:pt x="11689" y="8507"/>
                      </a:cubicBezTo>
                      <a:lnTo>
                        <a:pt x="10618" y="8507"/>
                      </a:lnTo>
                      <a:lnTo>
                        <a:pt x="10618" y="7814"/>
                      </a:lnTo>
                      <a:lnTo>
                        <a:pt x="11689" y="7814"/>
                      </a:lnTo>
                      <a:cubicBezTo>
                        <a:pt x="11878" y="7814"/>
                        <a:pt x="12036" y="7656"/>
                        <a:pt x="12036" y="7436"/>
                      </a:cubicBezTo>
                      <a:cubicBezTo>
                        <a:pt x="12036" y="7247"/>
                        <a:pt x="11878" y="7089"/>
                        <a:pt x="11689" y="7089"/>
                      </a:cubicBezTo>
                      <a:lnTo>
                        <a:pt x="10618" y="7089"/>
                      </a:lnTo>
                      <a:lnTo>
                        <a:pt x="10618" y="6396"/>
                      </a:lnTo>
                      <a:lnTo>
                        <a:pt x="11689" y="6396"/>
                      </a:lnTo>
                      <a:cubicBezTo>
                        <a:pt x="11878" y="6396"/>
                        <a:pt x="12036" y="6239"/>
                        <a:pt x="12036" y="6018"/>
                      </a:cubicBezTo>
                      <a:cubicBezTo>
                        <a:pt x="12036" y="5829"/>
                        <a:pt x="11878" y="5672"/>
                        <a:pt x="11689" y="5672"/>
                      </a:cubicBezTo>
                      <a:lnTo>
                        <a:pt x="10618" y="5672"/>
                      </a:lnTo>
                      <a:lnTo>
                        <a:pt x="10618" y="4978"/>
                      </a:lnTo>
                      <a:lnTo>
                        <a:pt x="11689" y="4978"/>
                      </a:lnTo>
                      <a:cubicBezTo>
                        <a:pt x="11878" y="4978"/>
                        <a:pt x="12036" y="4821"/>
                        <a:pt x="12036" y="4600"/>
                      </a:cubicBezTo>
                      <a:cubicBezTo>
                        <a:pt x="12036" y="4411"/>
                        <a:pt x="11878" y="4254"/>
                        <a:pt x="11689" y="4254"/>
                      </a:cubicBezTo>
                      <a:lnTo>
                        <a:pt x="10618" y="4254"/>
                      </a:lnTo>
                      <a:lnTo>
                        <a:pt x="10618" y="3529"/>
                      </a:lnTo>
                      <a:lnTo>
                        <a:pt x="11689" y="3529"/>
                      </a:lnTo>
                      <a:cubicBezTo>
                        <a:pt x="11878" y="3529"/>
                        <a:pt x="12036" y="3372"/>
                        <a:pt x="12036" y="3183"/>
                      </a:cubicBezTo>
                      <a:cubicBezTo>
                        <a:pt x="12036" y="2994"/>
                        <a:pt x="11878" y="2836"/>
                        <a:pt x="11689" y="2836"/>
                      </a:cubicBezTo>
                      <a:lnTo>
                        <a:pt x="10618" y="2836"/>
                      </a:lnTo>
                      <a:lnTo>
                        <a:pt x="10618" y="2490"/>
                      </a:lnTo>
                      <a:cubicBezTo>
                        <a:pt x="10618" y="1891"/>
                        <a:pt x="10145" y="1418"/>
                        <a:pt x="9547" y="1418"/>
                      </a:cubicBezTo>
                      <a:lnTo>
                        <a:pt x="9200" y="1418"/>
                      </a:lnTo>
                      <a:lnTo>
                        <a:pt x="9200" y="347"/>
                      </a:lnTo>
                      <a:cubicBezTo>
                        <a:pt x="9200" y="158"/>
                        <a:pt x="9043" y="1"/>
                        <a:pt x="8854" y="1"/>
                      </a:cubicBezTo>
                      <a:cubicBezTo>
                        <a:pt x="8665" y="1"/>
                        <a:pt x="8507" y="158"/>
                        <a:pt x="8507" y="347"/>
                      </a:cubicBezTo>
                      <a:lnTo>
                        <a:pt x="8507" y="1418"/>
                      </a:lnTo>
                      <a:lnTo>
                        <a:pt x="7782" y="1418"/>
                      </a:lnTo>
                      <a:lnTo>
                        <a:pt x="7782" y="347"/>
                      </a:lnTo>
                      <a:cubicBezTo>
                        <a:pt x="7782" y="158"/>
                        <a:pt x="7625" y="1"/>
                        <a:pt x="7436" y="1"/>
                      </a:cubicBezTo>
                      <a:cubicBezTo>
                        <a:pt x="7247" y="1"/>
                        <a:pt x="7089" y="158"/>
                        <a:pt x="7089" y="347"/>
                      </a:cubicBezTo>
                      <a:lnTo>
                        <a:pt x="7089" y="1418"/>
                      </a:lnTo>
                      <a:lnTo>
                        <a:pt x="6365" y="1418"/>
                      </a:lnTo>
                      <a:lnTo>
                        <a:pt x="6365" y="347"/>
                      </a:lnTo>
                      <a:cubicBezTo>
                        <a:pt x="6365" y="158"/>
                        <a:pt x="6207" y="1"/>
                        <a:pt x="6018" y="1"/>
                      </a:cubicBezTo>
                      <a:cubicBezTo>
                        <a:pt x="5829" y="1"/>
                        <a:pt x="5672" y="158"/>
                        <a:pt x="5672" y="347"/>
                      </a:cubicBezTo>
                      <a:lnTo>
                        <a:pt x="5672" y="1418"/>
                      </a:lnTo>
                      <a:lnTo>
                        <a:pt x="4947" y="1418"/>
                      </a:lnTo>
                      <a:lnTo>
                        <a:pt x="4947" y="347"/>
                      </a:lnTo>
                      <a:cubicBezTo>
                        <a:pt x="4947" y="158"/>
                        <a:pt x="4789" y="1"/>
                        <a:pt x="4600" y="1"/>
                      </a:cubicBezTo>
                      <a:cubicBezTo>
                        <a:pt x="4411" y="1"/>
                        <a:pt x="4254" y="158"/>
                        <a:pt x="4254" y="347"/>
                      </a:cubicBezTo>
                      <a:lnTo>
                        <a:pt x="4254" y="1418"/>
                      </a:lnTo>
                      <a:lnTo>
                        <a:pt x="3529" y="1418"/>
                      </a:lnTo>
                      <a:lnTo>
                        <a:pt x="3529" y="347"/>
                      </a:lnTo>
                      <a:cubicBezTo>
                        <a:pt x="3529" y="158"/>
                        <a:pt x="3372" y="1"/>
                        <a:pt x="318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10330;p87">
                  <a:extLst>
                    <a:ext uri="{FF2B5EF4-FFF2-40B4-BE49-F238E27FC236}">
                      <a16:creationId xmlns:a16="http://schemas.microsoft.com/office/drawing/2014/main" id="{D42343E4-3935-8D1F-C18A-8C07FAB6747A}"/>
                    </a:ext>
                  </a:extLst>
                </p:cNvPr>
                <p:cNvSpPr/>
                <p:nvPr/>
              </p:nvSpPr>
              <p:spPr>
                <a:xfrm>
                  <a:off x="-44369750" y="3317850"/>
                  <a:ext cx="17350" cy="1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726" extrusionOk="0">
                      <a:moveTo>
                        <a:pt x="347" y="1"/>
                      </a:moveTo>
                      <a:cubicBezTo>
                        <a:pt x="158" y="1"/>
                        <a:pt x="0" y="158"/>
                        <a:pt x="0" y="347"/>
                      </a:cubicBezTo>
                      <a:cubicBezTo>
                        <a:pt x="0" y="568"/>
                        <a:pt x="158" y="725"/>
                        <a:pt x="347" y="725"/>
                      </a:cubicBezTo>
                      <a:cubicBezTo>
                        <a:pt x="536" y="725"/>
                        <a:pt x="693" y="568"/>
                        <a:pt x="693" y="347"/>
                      </a:cubicBezTo>
                      <a:cubicBezTo>
                        <a:pt x="693" y="158"/>
                        <a:pt x="536" y="1"/>
                        <a:pt x="34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10331;p87">
                  <a:extLst>
                    <a:ext uri="{FF2B5EF4-FFF2-40B4-BE49-F238E27FC236}">
                      <a16:creationId xmlns:a16="http://schemas.microsoft.com/office/drawing/2014/main" id="{95958BBD-D908-C793-2B2E-E1A3BCC15D4B}"/>
                    </a:ext>
                  </a:extLst>
                </p:cNvPr>
                <p:cNvSpPr/>
                <p:nvPr/>
              </p:nvSpPr>
              <p:spPr>
                <a:xfrm>
                  <a:off x="-44411500" y="3275325"/>
                  <a:ext cx="100825" cy="10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3" h="4096" extrusionOk="0">
                      <a:moveTo>
                        <a:pt x="2017" y="1008"/>
                      </a:moveTo>
                      <a:cubicBezTo>
                        <a:pt x="2615" y="1008"/>
                        <a:pt x="3088" y="1481"/>
                        <a:pt x="3088" y="2048"/>
                      </a:cubicBezTo>
                      <a:cubicBezTo>
                        <a:pt x="3088" y="2647"/>
                        <a:pt x="2615" y="3119"/>
                        <a:pt x="2017" y="3119"/>
                      </a:cubicBezTo>
                      <a:cubicBezTo>
                        <a:pt x="1418" y="3119"/>
                        <a:pt x="945" y="2647"/>
                        <a:pt x="945" y="2048"/>
                      </a:cubicBezTo>
                      <a:cubicBezTo>
                        <a:pt x="945" y="1481"/>
                        <a:pt x="1418" y="1008"/>
                        <a:pt x="2017" y="1008"/>
                      </a:cubicBezTo>
                      <a:close/>
                      <a:moveTo>
                        <a:pt x="1670" y="0"/>
                      </a:moveTo>
                      <a:lnTo>
                        <a:pt x="1670" y="126"/>
                      </a:lnTo>
                      <a:cubicBezTo>
                        <a:pt x="1670" y="284"/>
                        <a:pt x="1576" y="410"/>
                        <a:pt x="1418" y="441"/>
                      </a:cubicBezTo>
                      <a:cubicBezTo>
                        <a:pt x="1229" y="536"/>
                        <a:pt x="1040" y="630"/>
                        <a:pt x="882" y="756"/>
                      </a:cubicBezTo>
                      <a:cubicBezTo>
                        <a:pt x="809" y="811"/>
                        <a:pt x="725" y="845"/>
                        <a:pt x="643" y="845"/>
                      </a:cubicBezTo>
                      <a:cubicBezTo>
                        <a:pt x="584" y="845"/>
                        <a:pt x="526" y="828"/>
                        <a:pt x="473" y="788"/>
                      </a:cubicBezTo>
                      <a:lnTo>
                        <a:pt x="347" y="725"/>
                      </a:lnTo>
                      <a:lnTo>
                        <a:pt x="0" y="1324"/>
                      </a:lnTo>
                      <a:lnTo>
                        <a:pt x="126" y="1387"/>
                      </a:lnTo>
                      <a:cubicBezTo>
                        <a:pt x="252" y="1481"/>
                        <a:pt x="315" y="1639"/>
                        <a:pt x="284" y="1733"/>
                      </a:cubicBezTo>
                      <a:cubicBezTo>
                        <a:pt x="252" y="1985"/>
                        <a:pt x="252" y="2143"/>
                        <a:pt x="284" y="2363"/>
                      </a:cubicBezTo>
                      <a:cubicBezTo>
                        <a:pt x="315" y="2521"/>
                        <a:pt x="252" y="2647"/>
                        <a:pt x="126" y="2741"/>
                      </a:cubicBezTo>
                      <a:lnTo>
                        <a:pt x="0" y="2804"/>
                      </a:lnTo>
                      <a:lnTo>
                        <a:pt x="347" y="3403"/>
                      </a:lnTo>
                      <a:lnTo>
                        <a:pt x="473" y="3308"/>
                      </a:lnTo>
                      <a:cubicBezTo>
                        <a:pt x="518" y="3286"/>
                        <a:pt x="566" y="3276"/>
                        <a:pt x="616" y="3276"/>
                      </a:cubicBezTo>
                      <a:cubicBezTo>
                        <a:pt x="707" y="3276"/>
                        <a:pt x="801" y="3310"/>
                        <a:pt x="882" y="3371"/>
                      </a:cubicBezTo>
                      <a:cubicBezTo>
                        <a:pt x="1040" y="3529"/>
                        <a:pt x="1229" y="3592"/>
                        <a:pt x="1418" y="3686"/>
                      </a:cubicBezTo>
                      <a:cubicBezTo>
                        <a:pt x="1576" y="3718"/>
                        <a:pt x="1670" y="3875"/>
                        <a:pt x="1670" y="4001"/>
                      </a:cubicBezTo>
                      <a:lnTo>
                        <a:pt x="1670" y="4096"/>
                      </a:lnTo>
                      <a:lnTo>
                        <a:pt x="2363" y="4096"/>
                      </a:lnTo>
                      <a:lnTo>
                        <a:pt x="2363" y="4001"/>
                      </a:lnTo>
                      <a:cubicBezTo>
                        <a:pt x="2363" y="3844"/>
                        <a:pt x="2458" y="3718"/>
                        <a:pt x="2615" y="3686"/>
                      </a:cubicBezTo>
                      <a:cubicBezTo>
                        <a:pt x="2804" y="3592"/>
                        <a:pt x="2993" y="3466"/>
                        <a:pt x="3151" y="3371"/>
                      </a:cubicBezTo>
                      <a:cubicBezTo>
                        <a:pt x="3232" y="3310"/>
                        <a:pt x="3327" y="3276"/>
                        <a:pt x="3417" y="3276"/>
                      </a:cubicBezTo>
                      <a:cubicBezTo>
                        <a:pt x="3467" y="3276"/>
                        <a:pt x="3516" y="3286"/>
                        <a:pt x="3560" y="3308"/>
                      </a:cubicBezTo>
                      <a:lnTo>
                        <a:pt x="3686" y="3403"/>
                      </a:lnTo>
                      <a:lnTo>
                        <a:pt x="4033" y="2804"/>
                      </a:lnTo>
                      <a:lnTo>
                        <a:pt x="3907" y="2741"/>
                      </a:lnTo>
                      <a:cubicBezTo>
                        <a:pt x="3781" y="2647"/>
                        <a:pt x="3718" y="2489"/>
                        <a:pt x="3749" y="2363"/>
                      </a:cubicBezTo>
                      <a:cubicBezTo>
                        <a:pt x="3781" y="2143"/>
                        <a:pt x="3781" y="1985"/>
                        <a:pt x="3749" y="1733"/>
                      </a:cubicBezTo>
                      <a:cubicBezTo>
                        <a:pt x="3718" y="1576"/>
                        <a:pt x="3781" y="1481"/>
                        <a:pt x="3907" y="1387"/>
                      </a:cubicBezTo>
                      <a:lnTo>
                        <a:pt x="4033" y="1324"/>
                      </a:lnTo>
                      <a:lnTo>
                        <a:pt x="3686" y="725"/>
                      </a:lnTo>
                      <a:lnTo>
                        <a:pt x="3560" y="788"/>
                      </a:lnTo>
                      <a:cubicBezTo>
                        <a:pt x="3502" y="832"/>
                        <a:pt x="3437" y="855"/>
                        <a:pt x="3371" y="855"/>
                      </a:cubicBezTo>
                      <a:cubicBezTo>
                        <a:pt x="3295" y="855"/>
                        <a:pt x="3218" y="824"/>
                        <a:pt x="3151" y="756"/>
                      </a:cubicBezTo>
                      <a:cubicBezTo>
                        <a:pt x="2993" y="599"/>
                        <a:pt x="2804" y="536"/>
                        <a:pt x="2615" y="441"/>
                      </a:cubicBezTo>
                      <a:cubicBezTo>
                        <a:pt x="2458" y="410"/>
                        <a:pt x="2363" y="252"/>
                        <a:pt x="2363" y="126"/>
                      </a:cubicBezTo>
                      <a:lnTo>
                        <a:pt x="236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cxnSp>
            <p:nvCxnSpPr>
              <p:cNvPr id="37" name="Gerade Verbindung mit Pfeil 36">
                <a:extLst>
                  <a:ext uri="{FF2B5EF4-FFF2-40B4-BE49-F238E27FC236}">
                    <a16:creationId xmlns:a16="http://schemas.microsoft.com/office/drawing/2014/main" id="{B569AA2D-4A90-EBFC-0DBD-E87CA27A30A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33568" y="2682560"/>
                <a:ext cx="1501552" cy="1386132"/>
              </a:xfrm>
              <a:prstGeom prst="straightConnector1">
                <a:avLst/>
              </a:prstGeom>
              <a:ln>
                <a:solidFill>
                  <a:srgbClr val="000000">
                    <a:alpha val="98824"/>
                  </a:srgbClr>
                </a:solidFill>
                <a:tailEnd type="triangle"/>
              </a:ln>
              <a:effectLst>
                <a:outerShdw blurRad="1270000" dist="2540000" dir="21540000" algn="ctr" rotWithShape="0">
                  <a:srgbClr val="000000">
                    <a:alpha val="0"/>
                  </a:srgbClr>
                </a:outerShdw>
              </a:effectLst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8" name="Gerade Verbindung mit Pfeil 37">
                <a:extLst>
                  <a:ext uri="{FF2B5EF4-FFF2-40B4-BE49-F238E27FC236}">
                    <a16:creationId xmlns:a16="http://schemas.microsoft.com/office/drawing/2014/main" id="{D22DBE4E-2A88-3B0D-DD3F-8C8BCDA35D3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385447" y="2682560"/>
                <a:ext cx="1452356" cy="1410326"/>
              </a:xfrm>
              <a:prstGeom prst="straightConnector1">
                <a:avLst/>
              </a:prstGeom>
              <a:ln>
                <a:solidFill>
                  <a:srgbClr val="000000">
                    <a:alpha val="98824"/>
                  </a:srgbClr>
                </a:solidFill>
                <a:tailEnd type="triangle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9" name="Gerade Verbindung mit Pfeil 38">
                <a:extLst>
                  <a:ext uri="{FF2B5EF4-FFF2-40B4-BE49-F238E27FC236}">
                    <a16:creationId xmlns:a16="http://schemas.microsoft.com/office/drawing/2014/main" id="{02FFB0A7-B855-D891-C0F0-552539CEA6E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29885" y="2895005"/>
                <a:ext cx="0" cy="1093671"/>
              </a:xfrm>
              <a:prstGeom prst="straightConnector1">
                <a:avLst/>
              </a:prstGeom>
              <a:ln>
                <a:solidFill>
                  <a:srgbClr val="000000">
                    <a:alpha val="98824"/>
                  </a:srgbClr>
                </a:solidFill>
                <a:tailEnd type="triangle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oogle Shape;10328;p87">
              <a:extLst>
                <a:ext uri="{FF2B5EF4-FFF2-40B4-BE49-F238E27FC236}">
                  <a16:creationId xmlns:a16="http://schemas.microsoft.com/office/drawing/2014/main" id="{4FE3886A-9977-3AE6-D368-5B0ADD101624}"/>
                </a:ext>
              </a:extLst>
            </p:cNvPr>
            <p:cNvGrpSpPr/>
            <p:nvPr/>
          </p:nvGrpSpPr>
          <p:grpSpPr>
            <a:xfrm>
              <a:off x="5794044" y="1558855"/>
              <a:ext cx="260884" cy="260884"/>
              <a:chOff x="-44512325" y="3176075"/>
              <a:chExt cx="300900" cy="300900"/>
            </a:xfrm>
            <a:solidFill>
              <a:schemeClr val="accent1"/>
            </a:solidFill>
          </p:grpSpPr>
          <p:sp>
            <p:nvSpPr>
              <p:cNvPr id="43" name="Google Shape;10329;p87">
                <a:extLst>
                  <a:ext uri="{FF2B5EF4-FFF2-40B4-BE49-F238E27FC236}">
                    <a16:creationId xmlns:a16="http://schemas.microsoft.com/office/drawing/2014/main" id="{2B45AF76-DEE7-E9E0-F884-EC2C3205BF19}"/>
                  </a:ext>
                </a:extLst>
              </p:cNvPr>
              <p:cNvSpPr/>
              <p:nvPr/>
            </p:nvSpPr>
            <p:spPr>
              <a:xfrm>
                <a:off x="-44512325" y="3176075"/>
                <a:ext cx="300900" cy="300900"/>
              </a:xfrm>
              <a:custGeom>
                <a:avLst/>
                <a:gdLst/>
                <a:ahLst/>
                <a:cxnLst/>
                <a:rect l="l" t="t" r="r" b="b"/>
                <a:pathLst>
                  <a:path w="12036" h="12036" extrusionOk="0">
                    <a:moveTo>
                      <a:pt x="3246" y="2868"/>
                    </a:moveTo>
                    <a:cubicBezTo>
                      <a:pt x="3435" y="2868"/>
                      <a:pt x="3592" y="3025"/>
                      <a:pt x="3592" y="3246"/>
                    </a:cubicBezTo>
                    <a:cubicBezTo>
                      <a:pt x="3592" y="3435"/>
                      <a:pt x="3435" y="3592"/>
                      <a:pt x="3246" y="3592"/>
                    </a:cubicBezTo>
                    <a:cubicBezTo>
                      <a:pt x="3057" y="3592"/>
                      <a:pt x="2899" y="3435"/>
                      <a:pt x="2899" y="3246"/>
                    </a:cubicBezTo>
                    <a:cubicBezTo>
                      <a:pt x="2899" y="3025"/>
                      <a:pt x="3057" y="2868"/>
                      <a:pt x="3246" y="2868"/>
                    </a:cubicBezTo>
                    <a:close/>
                    <a:moveTo>
                      <a:pt x="8854" y="2868"/>
                    </a:moveTo>
                    <a:cubicBezTo>
                      <a:pt x="9043" y="2868"/>
                      <a:pt x="9200" y="3025"/>
                      <a:pt x="9200" y="3246"/>
                    </a:cubicBezTo>
                    <a:cubicBezTo>
                      <a:pt x="9200" y="3435"/>
                      <a:pt x="9043" y="3592"/>
                      <a:pt x="8854" y="3592"/>
                    </a:cubicBezTo>
                    <a:cubicBezTo>
                      <a:pt x="8665" y="3592"/>
                      <a:pt x="8507" y="3435"/>
                      <a:pt x="8507" y="3246"/>
                    </a:cubicBezTo>
                    <a:cubicBezTo>
                      <a:pt x="8507" y="3025"/>
                      <a:pt x="8665" y="2868"/>
                      <a:pt x="8854" y="2868"/>
                    </a:cubicBezTo>
                    <a:close/>
                    <a:moveTo>
                      <a:pt x="6774" y="3277"/>
                    </a:moveTo>
                    <a:cubicBezTo>
                      <a:pt x="6963" y="3277"/>
                      <a:pt x="7121" y="3435"/>
                      <a:pt x="7121" y="3624"/>
                    </a:cubicBezTo>
                    <a:lnTo>
                      <a:pt x="7121" y="3876"/>
                    </a:lnTo>
                    <a:cubicBezTo>
                      <a:pt x="7247" y="3907"/>
                      <a:pt x="7341" y="3970"/>
                      <a:pt x="7467" y="4065"/>
                    </a:cubicBezTo>
                    <a:lnTo>
                      <a:pt x="7656" y="3939"/>
                    </a:lnTo>
                    <a:cubicBezTo>
                      <a:pt x="7706" y="3919"/>
                      <a:pt x="7766" y="3908"/>
                      <a:pt x="7825" y="3908"/>
                    </a:cubicBezTo>
                    <a:cubicBezTo>
                      <a:pt x="7955" y="3908"/>
                      <a:pt x="8086" y="3957"/>
                      <a:pt x="8129" y="4065"/>
                    </a:cubicBezTo>
                    <a:lnTo>
                      <a:pt x="8854" y="5294"/>
                    </a:lnTo>
                    <a:cubicBezTo>
                      <a:pt x="8917" y="5451"/>
                      <a:pt x="8885" y="5672"/>
                      <a:pt x="8728" y="5735"/>
                    </a:cubicBezTo>
                    <a:lnTo>
                      <a:pt x="8539" y="5861"/>
                    </a:lnTo>
                    <a:lnTo>
                      <a:pt x="8539" y="6270"/>
                    </a:lnTo>
                    <a:lnTo>
                      <a:pt x="8728" y="6396"/>
                    </a:lnTo>
                    <a:cubicBezTo>
                      <a:pt x="8885" y="6459"/>
                      <a:pt x="8980" y="6711"/>
                      <a:pt x="8854" y="6869"/>
                    </a:cubicBezTo>
                    <a:lnTo>
                      <a:pt x="8129" y="8066"/>
                    </a:lnTo>
                    <a:cubicBezTo>
                      <a:pt x="8043" y="8174"/>
                      <a:pt x="7927" y="8222"/>
                      <a:pt x="7812" y="8222"/>
                    </a:cubicBezTo>
                    <a:cubicBezTo>
                      <a:pt x="7759" y="8222"/>
                      <a:pt x="7706" y="8212"/>
                      <a:pt x="7656" y="8192"/>
                    </a:cubicBezTo>
                    <a:lnTo>
                      <a:pt x="7467" y="8066"/>
                    </a:lnTo>
                    <a:cubicBezTo>
                      <a:pt x="7341" y="8160"/>
                      <a:pt x="7215" y="8223"/>
                      <a:pt x="7121" y="8255"/>
                    </a:cubicBezTo>
                    <a:lnTo>
                      <a:pt x="7121" y="8507"/>
                    </a:lnTo>
                    <a:cubicBezTo>
                      <a:pt x="7121" y="8696"/>
                      <a:pt x="6963" y="8854"/>
                      <a:pt x="6774" y="8854"/>
                    </a:cubicBezTo>
                    <a:lnTo>
                      <a:pt x="5357" y="8854"/>
                    </a:lnTo>
                    <a:cubicBezTo>
                      <a:pt x="5136" y="8854"/>
                      <a:pt x="4978" y="8696"/>
                      <a:pt x="4978" y="8507"/>
                    </a:cubicBezTo>
                    <a:lnTo>
                      <a:pt x="4978" y="8255"/>
                    </a:lnTo>
                    <a:cubicBezTo>
                      <a:pt x="4884" y="8223"/>
                      <a:pt x="4758" y="8160"/>
                      <a:pt x="4632" y="8066"/>
                    </a:cubicBezTo>
                    <a:lnTo>
                      <a:pt x="4443" y="8192"/>
                    </a:lnTo>
                    <a:cubicBezTo>
                      <a:pt x="4393" y="8212"/>
                      <a:pt x="4334" y="8222"/>
                      <a:pt x="4274" y="8222"/>
                    </a:cubicBezTo>
                    <a:cubicBezTo>
                      <a:pt x="4145" y="8222"/>
                      <a:pt x="4013" y="8174"/>
                      <a:pt x="3970" y="8066"/>
                    </a:cubicBezTo>
                    <a:lnTo>
                      <a:pt x="3246" y="6869"/>
                    </a:lnTo>
                    <a:cubicBezTo>
                      <a:pt x="3183" y="6680"/>
                      <a:pt x="3214" y="6459"/>
                      <a:pt x="3372" y="6396"/>
                    </a:cubicBezTo>
                    <a:lnTo>
                      <a:pt x="3561" y="6270"/>
                    </a:lnTo>
                    <a:lnTo>
                      <a:pt x="3561" y="5861"/>
                    </a:lnTo>
                    <a:lnTo>
                      <a:pt x="3372" y="5735"/>
                    </a:lnTo>
                    <a:cubicBezTo>
                      <a:pt x="3214" y="5672"/>
                      <a:pt x="3151" y="5420"/>
                      <a:pt x="3246" y="5294"/>
                    </a:cubicBezTo>
                    <a:lnTo>
                      <a:pt x="3970" y="4065"/>
                    </a:lnTo>
                    <a:cubicBezTo>
                      <a:pt x="4013" y="3958"/>
                      <a:pt x="4142" y="3880"/>
                      <a:pt x="4270" y="3880"/>
                    </a:cubicBezTo>
                    <a:cubicBezTo>
                      <a:pt x="4331" y="3880"/>
                      <a:pt x="4392" y="3898"/>
                      <a:pt x="4443" y="3939"/>
                    </a:cubicBezTo>
                    <a:lnTo>
                      <a:pt x="4632" y="4065"/>
                    </a:lnTo>
                    <a:cubicBezTo>
                      <a:pt x="4758" y="3970"/>
                      <a:pt x="4884" y="3907"/>
                      <a:pt x="4978" y="3876"/>
                    </a:cubicBezTo>
                    <a:lnTo>
                      <a:pt x="4978" y="3624"/>
                    </a:lnTo>
                    <a:cubicBezTo>
                      <a:pt x="4978" y="3435"/>
                      <a:pt x="5136" y="3277"/>
                      <a:pt x="5357" y="3277"/>
                    </a:cubicBezTo>
                    <a:close/>
                    <a:moveTo>
                      <a:pt x="3246" y="8475"/>
                    </a:moveTo>
                    <a:cubicBezTo>
                      <a:pt x="3435" y="8475"/>
                      <a:pt x="3592" y="8633"/>
                      <a:pt x="3592" y="8822"/>
                    </a:cubicBezTo>
                    <a:cubicBezTo>
                      <a:pt x="3592" y="9043"/>
                      <a:pt x="3435" y="9169"/>
                      <a:pt x="3246" y="9169"/>
                    </a:cubicBezTo>
                    <a:cubicBezTo>
                      <a:pt x="3057" y="9169"/>
                      <a:pt x="2899" y="9011"/>
                      <a:pt x="2899" y="8822"/>
                    </a:cubicBezTo>
                    <a:cubicBezTo>
                      <a:pt x="2899" y="8633"/>
                      <a:pt x="3057" y="8475"/>
                      <a:pt x="3246" y="8475"/>
                    </a:cubicBezTo>
                    <a:close/>
                    <a:moveTo>
                      <a:pt x="8854" y="8475"/>
                    </a:moveTo>
                    <a:cubicBezTo>
                      <a:pt x="9043" y="8475"/>
                      <a:pt x="9200" y="8633"/>
                      <a:pt x="9200" y="8822"/>
                    </a:cubicBezTo>
                    <a:cubicBezTo>
                      <a:pt x="9200" y="9043"/>
                      <a:pt x="9043" y="9169"/>
                      <a:pt x="8854" y="9169"/>
                    </a:cubicBezTo>
                    <a:cubicBezTo>
                      <a:pt x="8665" y="9169"/>
                      <a:pt x="8507" y="9011"/>
                      <a:pt x="8507" y="8822"/>
                    </a:cubicBezTo>
                    <a:cubicBezTo>
                      <a:pt x="8507" y="8633"/>
                      <a:pt x="8665" y="8475"/>
                      <a:pt x="8854" y="8475"/>
                    </a:cubicBezTo>
                    <a:close/>
                    <a:moveTo>
                      <a:pt x="3183" y="1"/>
                    </a:moveTo>
                    <a:cubicBezTo>
                      <a:pt x="2994" y="1"/>
                      <a:pt x="2836" y="158"/>
                      <a:pt x="2836" y="347"/>
                    </a:cubicBezTo>
                    <a:lnTo>
                      <a:pt x="2836" y="1418"/>
                    </a:lnTo>
                    <a:lnTo>
                      <a:pt x="2458" y="1418"/>
                    </a:lnTo>
                    <a:cubicBezTo>
                      <a:pt x="1891" y="1418"/>
                      <a:pt x="1418" y="1891"/>
                      <a:pt x="1418" y="2490"/>
                    </a:cubicBezTo>
                    <a:lnTo>
                      <a:pt x="1418" y="2836"/>
                    </a:lnTo>
                    <a:lnTo>
                      <a:pt x="347" y="2836"/>
                    </a:lnTo>
                    <a:cubicBezTo>
                      <a:pt x="158" y="2836"/>
                      <a:pt x="1" y="2994"/>
                      <a:pt x="1" y="3183"/>
                    </a:cubicBezTo>
                    <a:cubicBezTo>
                      <a:pt x="1" y="3372"/>
                      <a:pt x="158" y="3529"/>
                      <a:pt x="347" y="3529"/>
                    </a:cubicBezTo>
                    <a:lnTo>
                      <a:pt x="1418" y="3529"/>
                    </a:lnTo>
                    <a:lnTo>
                      <a:pt x="1418" y="4254"/>
                    </a:lnTo>
                    <a:lnTo>
                      <a:pt x="347" y="4254"/>
                    </a:lnTo>
                    <a:cubicBezTo>
                      <a:pt x="158" y="4254"/>
                      <a:pt x="1" y="4411"/>
                      <a:pt x="1" y="4600"/>
                    </a:cubicBezTo>
                    <a:cubicBezTo>
                      <a:pt x="1" y="4821"/>
                      <a:pt x="158" y="4978"/>
                      <a:pt x="347" y="4978"/>
                    </a:cubicBezTo>
                    <a:lnTo>
                      <a:pt x="1418" y="4978"/>
                    </a:lnTo>
                    <a:lnTo>
                      <a:pt x="1418" y="5672"/>
                    </a:lnTo>
                    <a:lnTo>
                      <a:pt x="347" y="5672"/>
                    </a:lnTo>
                    <a:cubicBezTo>
                      <a:pt x="158" y="5672"/>
                      <a:pt x="1" y="5829"/>
                      <a:pt x="1" y="6018"/>
                    </a:cubicBezTo>
                    <a:cubicBezTo>
                      <a:pt x="1" y="6239"/>
                      <a:pt x="158" y="6396"/>
                      <a:pt x="347" y="6396"/>
                    </a:cubicBezTo>
                    <a:lnTo>
                      <a:pt x="1418" y="6396"/>
                    </a:lnTo>
                    <a:lnTo>
                      <a:pt x="1418" y="7089"/>
                    </a:lnTo>
                    <a:lnTo>
                      <a:pt x="347" y="7089"/>
                    </a:lnTo>
                    <a:cubicBezTo>
                      <a:pt x="158" y="7089"/>
                      <a:pt x="1" y="7247"/>
                      <a:pt x="1" y="7436"/>
                    </a:cubicBezTo>
                    <a:cubicBezTo>
                      <a:pt x="1" y="7656"/>
                      <a:pt x="158" y="7814"/>
                      <a:pt x="347" y="7814"/>
                    </a:cubicBezTo>
                    <a:lnTo>
                      <a:pt x="1418" y="7814"/>
                    </a:lnTo>
                    <a:lnTo>
                      <a:pt x="1418" y="8507"/>
                    </a:lnTo>
                    <a:lnTo>
                      <a:pt x="347" y="8507"/>
                    </a:lnTo>
                    <a:cubicBezTo>
                      <a:pt x="158" y="8507"/>
                      <a:pt x="1" y="8665"/>
                      <a:pt x="1" y="8854"/>
                    </a:cubicBezTo>
                    <a:cubicBezTo>
                      <a:pt x="1" y="9074"/>
                      <a:pt x="158" y="9232"/>
                      <a:pt x="347" y="9232"/>
                    </a:cubicBezTo>
                    <a:lnTo>
                      <a:pt x="1418" y="9232"/>
                    </a:lnTo>
                    <a:lnTo>
                      <a:pt x="1418" y="9578"/>
                    </a:lnTo>
                    <a:cubicBezTo>
                      <a:pt x="1418" y="10177"/>
                      <a:pt x="1891" y="10618"/>
                      <a:pt x="2458" y="10618"/>
                    </a:cubicBezTo>
                    <a:lnTo>
                      <a:pt x="2836" y="10618"/>
                    </a:lnTo>
                    <a:lnTo>
                      <a:pt x="2836" y="11689"/>
                    </a:lnTo>
                    <a:cubicBezTo>
                      <a:pt x="2836" y="11878"/>
                      <a:pt x="2994" y="12036"/>
                      <a:pt x="3183" y="12036"/>
                    </a:cubicBezTo>
                    <a:cubicBezTo>
                      <a:pt x="3372" y="12036"/>
                      <a:pt x="3529" y="11878"/>
                      <a:pt x="3529" y="11689"/>
                    </a:cubicBezTo>
                    <a:lnTo>
                      <a:pt x="3529" y="10618"/>
                    </a:lnTo>
                    <a:lnTo>
                      <a:pt x="4254" y="10618"/>
                    </a:lnTo>
                    <a:lnTo>
                      <a:pt x="4254" y="11689"/>
                    </a:lnTo>
                    <a:cubicBezTo>
                      <a:pt x="4254" y="11878"/>
                      <a:pt x="4411" y="12036"/>
                      <a:pt x="4600" y="12036"/>
                    </a:cubicBezTo>
                    <a:cubicBezTo>
                      <a:pt x="4789" y="12036"/>
                      <a:pt x="4947" y="11878"/>
                      <a:pt x="4947" y="11689"/>
                    </a:cubicBezTo>
                    <a:lnTo>
                      <a:pt x="4947" y="10618"/>
                    </a:lnTo>
                    <a:lnTo>
                      <a:pt x="5672" y="10618"/>
                    </a:lnTo>
                    <a:lnTo>
                      <a:pt x="5672" y="11689"/>
                    </a:lnTo>
                    <a:cubicBezTo>
                      <a:pt x="5672" y="11878"/>
                      <a:pt x="5829" y="12036"/>
                      <a:pt x="6018" y="12036"/>
                    </a:cubicBezTo>
                    <a:cubicBezTo>
                      <a:pt x="6207" y="12036"/>
                      <a:pt x="6365" y="11878"/>
                      <a:pt x="6365" y="11689"/>
                    </a:cubicBezTo>
                    <a:lnTo>
                      <a:pt x="6365" y="10618"/>
                    </a:lnTo>
                    <a:lnTo>
                      <a:pt x="7089" y="10618"/>
                    </a:lnTo>
                    <a:lnTo>
                      <a:pt x="7089" y="11689"/>
                    </a:lnTo>
                    <a:cubicBezTo>
                      <a:pt x="7089" y="11878"/>
                      <a:pt x="7247" y="12036"/>
                      <a:pt x="7436" y="12036"/>
                    </a:cubicBezTo>
                    <a:cubicBezTo>
                      <a:pt x="7625" y="12036"/>
                      <a:pt x="7782" y="11878"/>
                      <a:pt x="7782" y="11689"/>
                    </a:cubicBezTo>
                    <a:lnTo>
                      <a:pt x="7782" y="10618"/>
                    </a:lnTo>
                    <a:lnTo>
                      <a:pt x="8507" y="10618"/>
                    </a:lnTo>
                    <a:lnTo>
                      <a:pt x="8507" y="11689"/>
                    </a:lnTo>
                    <a:cubicBezTo>
                      <a:pt x="8507" y="11878"/>
                      <a:pt x="8665" y="12036"/>
                      <a:pt x="8854" y="12036"/>
                    </a:cubicBezTo>
                    <a:cubicBezTo>
                      <a:pt x="9043" y="12036"/>
                      <a:pt x="9200" y="11878"/>
                      <a:pt x="9200" y="11689"/>
                    </a:cubicBezTo>
                    <a:lnTo>
                      <a:pt x="9200" y="10618"/>
                    </a:lnTo>
                    <a:lnTo>
                      <a:pt x="9547" y="10618"/>
                    </a:lnTo>
                    <a:cubicBezTo>
                      <a:pt x="10145" y="10618"/>
                      <a:pt x="10618" y="10177"/>
                      <a:pt x="10618" y="9578"/>
                    </a:cubicBezTo>
                    <a:lnTo>
                      <a:pt x="10618" y="9232"/>
                    </a:lnTo>
                    <a:lnTo>
                      <a:pt x="11689" y="9232"/>
                    </a:lnTo>
                    <a:cubicBezTo>
                      <a:pt x="11878" y="9232"/>
                      <a:pt x="12036" y="9074"/>
                      <a:pt x="12036" y="8854"/>
                    </a:cubicBezTo>
                    <a:cubicBezTo>
                      <a:pt x="12036" y="8665"/>
                      <a:pt x="11878" y="8507"/>
                      <a:pt x="11689" y="8507"/>
                    </a:cubicBezTo>
                    <a:lnTo>
                      <a:pt x="10618" y="8507"/>
                    </a:lnTo>
                    <a:lnTo>
                      <a:pt x="10618" y="7814"/>
                    </a:lnTo>
                    <a:lnTo>
                      <a:pt x="11689" y="7814"/>
                    </a:lnTo>
                    <a:cubicBezTo>
                      <a:pt x="11878" y="7814"/>
                      <a:pt x="12036" y="7656"/>
                      <a:pt x="12036" y="7436"/>
                    </a:cubicBezTo>
                    <a:cubicBezTo>
                      <a:pt x="12036" y="7247"/>
                      <a:pt x="11878" y="7089"/>
                      <a:pt x="11689" y="7089"/>
                    </a:cubicBezTo>
                    <a:lnTo>
                      <a:pt x="10618" y="7089"/>
                    </a:lnTo>
                    <a:lnTo>
                      <a:pt x="10618" y="6396"/>
                    </a:lnTo>
                    <a:lnTo>
                      <a:pt x="11689" y="6396"/>
                    </a:lnTo>
                    <a:cubicBezTo>
                      <a:pt x="11878" y="6396"/>
                      <a:pt x="12036" y="6239"/>
                      <a:pt x="12036" y="6018"/>
                    </a:cubicBezTo>
                    <a:cubicBezTo>
                      <a:pt x="12036" y="5829"/>
                      <a:pt x="11878" y="5672"/>
                      <a:pt x="11689" y="5672"/>
                    </a:cubicBezTo>
                    <a:lnTo>
                      <a:pt x="10618" y="5672"/>
                    </a:lnTo>
                    <a:lnTo>
                      <a:pt x="10618" y="4978"/>
                    </a:lnTo>
                    <a:lnTo>
                      <a:pt x="11689" y="4978"/>
                    </a:lnTo>
                    <a:cubicBezTo>
                      <a:pt x="11878" y="4978"/>
                      <a:pt x="12036" y="4821"/>
                      <a:pt x="12036" y="4600"/>
                    </a:cubicBezTo>
                    <a:cubicBezTo>
                      <a:pt x="12036" y="4411"/>
                      <a:pt x="11878" y="4254"/>
                      <a:pt x="11689" y="4254"/>
                    </a:cubicBezTo>
                    <a:lnTo>
                      <a:pt x="10618" y="4254"/>
                    </a:lnTo>
                    <a:lnTo>
                      <a:pt x="10618" y="3529"/>
                    </a:lnTo>
                    <a:lnTo>
                      <a:pt x="11689" y="3529"/>
                    </a:lnTo>
                    <a:cubicBezTo>
                      <a:pt x="11878" y="3529"/>
                      <a:pt x="12036" y="3372"/>
                      <a:pt x="12036" y="3183"/>
                    </a:cubicBezTo>
                    <a:cubicBezTo>
                      <a:pt x="12036" y="2994"/>
                      <a:pt x="11878" y="2836"/>
                      <a:pt x="11689" y="2836"/>
                    </a:cubicBezTo>
                    <a:lnTo>
                      <a:pt x="10618" y="2836"/>
                    </a:lnTo>
                    <a:lnTo>
                      <a:pt x="10618" y="2490"/>
                    </a:lnTo>
                    <a:cubicBezTo>
                      <a:pt x="10618" y="1891"/>
                      <a:pt x="10145" y="1418"/>
                      <a:pt x="9547" y="1418"/>
                    </a:cubicBezTo>
                    <a:lnTo>
                      <a:pt x="9200" y="1418"/>
                    </a:lnTo>
                    <a:lnTo>
                      <a:pt x="9200" y="347"/>
                    </a:lnTo>
                    <a:cubicBezTo>
                      <a:pt x="9200" y="158"/>
                      <a:pt x="9043" y="1"/>
                      <a:pt x="8854" y="1"/>
                    </a:cubicBezTo>
                    <a:cubicBezTo>
                      <a:pt x="8665" y="1"/>
                      <a:pt x="8507" y="158"/>
                      <a:pt x="8507" y="347"/>
                    </a:cubicBezTo>
                    <a:lnTo>
                      <a:pt x="8507" y="1418"/>
                    </a:lnTo>
                    <a:lnTo>
                      <a:pt x="7782" y="1418"/>
                    </a:lnTo>
                    <a:lnTo>
                      <a:pt x="7782" y="347"/>
                    </a:lnTo>
                    <a:cubicBezTo>
                      <a:pt x="7782" y="158"/>
                      <a:pt x="7625" y="1"/>
                      <a:pt x="7436" y="1"/>
                    </a:cubicBezTo>
                    <a:cubicBezTo>
                      <a:pt x="7247" y="1"/>
                      <a:pt x="7089" y="158"/>
                      <a:pt x="7089" y="347"/>
                    </a:cubicBezTo>
                    <a:lnTo>
                      <a:pt x="7089" y="1418"/>
                    </a:lnTo>
                    <a:lnTo>
                      <a:pt x="6365" y="1418"/>
                    </a:lnTo>
                    <a:lnTo>
                      <a:pt x="6365" y="347"/>
                    </a:lnTo>
                    <a:cubicBezTo>
                      <a:pt x="6365" y="158"/>
                      <a:pt x="6207" y="1"/>
                      <a:pt x="6018" y="1"/>
                    </a:cubicBezTo>
                    <a:cubicBezTo>
                      <a:pt x="5829" y="1"/>
                      <a:pt x="5672" y="158"/>
                      <a:pt x="5672" y="347"/>
                    </a:cubicBezTo>
                    <a:lnTo>
                      <a:pt x="5672" y="1418"/>
                    </a:lnTo>
                    <a:lnTo>
                      <a:pt x="4947" y="1418"/>
                    </a:lnTo>
                    <a:lnTo>
                      <a:pt x="4947" y="347"/>
                    </a:lnTo>
                    <a:cubicBezTo>
                      <a:pt x="4947" y="158"/>
                      <a:pt x="4789" y="1"/>
                      <a:pt x="4600" y="1"/>
                    </a:cubicBezTo>
                    <a:cubicBezTo>
                      <a:pt x="4411" y="1"/>
                      <a:pt x="4254" y="158"/>
                      <a:pt x="4254" y="347"/>
                    </a:cubicBezTo>
                    <a:lnTo>
                      <a:pt x="4254" y="1418"/>
                    </a:lnTo>
                    <a:lnTo>
                      <a:pt x="3529" y="1418"/>
                    </a:lnTo>
                    <a:lnTo>
                      <a:pt x="3529" y="347"/>
                    </a:lnTo>
                    <a:cubicBezTo>
                      <a:pt x="3529" y="158"/>
                      <a:pt x="3372" y="1"/>
                      <a:pt x="318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0330;p87">
                <a:extLst>
                  <a:ext uri="{FF2B5EF4-FFF2-40B4-BE49-F238E27FC236}">
                    <a16:creationId xmlns:a16="http://schemas.microsoft.com/office/drawing/2014/main" id="{3012D3B6-3ECE-104B-0F5A-E2AA96C4A529}"/>
                  </a:ext>
                </a:extLst>
              </p:cNvPr>
              <p:cNvSpPr/>
              <p:nvPr/>
            </p:nvSpPr>
            <p:spPr>
              <a:xfrm>
                <a:off x="-44369750" y="3317850"/>
                <a:ext cx="17350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726" extrusionOk="0">
                    <a:moveTo>
                      <a:pt x="347" y="1"/>
                    </a:moveTo>
                    <a:cubicBezTo>
                      <a:pt x="158" y="1"/>
                      <a:pt x="0" y="158"/>
                      <a:pt x="0" y="347"/>
                    </a:cubicBezTo>
                    <a:cubicBezTo>
                      <a:pt x="0" y="568"/>
                      <a:pt x="158" y="725"/>
                      <a:pt x="347" y="725"/>
                    </a:cubicBezTo>
                    <a:cubicBezTo>
                      <a:pt x="536" y="725"/>
                      <a:pt x="693" y="568"/>
                      <a:pt x="693" y="347"/>
                    </a:cubicBezTo>
                    <a:cubicBezTo>
                      <a:pt x="693" y="158"/>
                      <a:pt x="536" y="1"/>
                      <a:pt x="3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0331;p87">
                <a:extLst>
                  <a:ext uri="{FF2B5EF4-FFF2-40B4-BE49-F238E27FC236}">
                    <a16:creationId xmlns:a16="http://schemas.microsoft.com/office/drawing/2014/main" id="{C7C1BAF9-F60E-DBA8-40BF-D2EB9C389B2C}"/>
                  </a:ext>
                </a:extLst>
              </p:cNvPr>
              <p:cNvSpPr/>
              <p:nvPr/>
            </p:nvSpPr>
            <p:spPr>
              <a:xfrm>
                <a:off x="-44411500" y="3275325"/>
                <a:ext cx="100825" cy="102400"/>
              </a:xfrm>
              <a:custGeom>
                <a:avLst/>
                <a:gdLst/>
                <a:ahLst/>
                <a:cxnLst/>
                <a:rect l="l" t="t" r="r" b="b"/>
                <a:pathLst>
                  <a:path w="4033" h="4096" extrusionOk="0">
                    <a:moveTo>
                      <a:pt x="2017" y="1008"/>
                    </a:moveTo>
                    <a:cubicBezTo>
                      <a:pt x="2615" y="1008"/>
                      <a:pt x="3088" y="1481"/>
                      <a:pt x="3088" y="2048"/>
                    </a:cubicBezTo>
                    <a:cubicBezTo>
                      <a:pt x="3088" y="2647"/>
                      <a:pt x="2615" y="3119"/>
                      <a:pt x="2017" y="3119"/>
                    </a:cubicBezTo>
                    <a:cubicBezTo>
                      <a:pt x="1418" y="3119"/>
                      <a:pt x="945" y="2647"/>
                      <a:pt x="945" y="2048"/>
                    </a:cubicBezTo>
                    <a:cubicBezTo>
                      <a:pt x="945" y="1481"/>
                      <a:pt x="1418" y="1008"/>
                      <a:pt x="2017" y="1008"/>
                    </a:cubicBezTo>
                    <a:close/>
                    <a:moveTo>
                      <a:pt x="1670" y="0"/>
                    </a:moveTo>
                    <a:lnTo>
                      <a:pt x="1670" y="126"/>
                    </a:lnTo>
                    <a:cubicBezTo>
                      <a:pt x="1670" y="284"/>
                      <a:pt x="1576" y="410"/>
                      <a:pt x="1418" y="441"/>
                    </a:cubicBezTo>
                    <a:cubicBezTo>
                      <a:pt x="1229" y="536"/>
                      <a:pt x="1040" y="630"/>
                      <a:pt x="882" y="756"/>
                    </a:cubicBezTo>
                    <a:cubicBezTo>
                      <a:pt x="809" y="811"/>
                      <a:pt x="725" y="845"/>
                      <a:pt x="643" y="845"/>
                    </a:cubicBezTo>
                    <a:cubicBezTo>
                      <a:pt x="584" y="845"/>
                      <a:pt x="526" y="828"/>
                      <a:pt x="473" y="788"/>
                    </a:cubicBezTo>
                    <a:lnTo>
                      <a:pt x="347" y="725"/>
                    </a:lnTo>
                    <a:lnTo>
                      <a:pt x="0" y="1324"/>
                    </a:lnTo>
                    <a:lnTo>
                      <a:pt x="126" y="1387"/>
                    </a:lnTo>
                    <a:cubicBezTo>
                      <a:pt x="252" y="1481"/>
                      <a:pt x="315" y="1639"/>
                      <a:pt x="284" y="1733"/>
                    </a:cubicBezTo>
                    <a:cubicBezTo>
                      <a:pt x="252" y="1985"/>
                      <a:pt x="252" y="2143"/>
                      <a:pt x="284" y="2363"/>
                    </a:cubicBezTo>
                    <a:cubicBezTo>
                      <a:pt x="315" y="2521"/>
                      <a:pt x="252" y="2647"/>
                      <a:pt x="126" y="2741"/>
                    </a:cubicBezTo>
                    <a:lnTo>
                      <a:pt x="0" y="2804"/>
                    </a:lnTo>
                    <a:lnTo>
                      <a:pt x="347" y="3403"/>
                    </a:lnTo>
                    <a:lnTo>
                      <a:pt x="473" y="3308"/>
                    </a:lnTo>
                    <a:cubicBezTo>
                      <a:pt x="518" y="3286"/>
                      <a:pt x="566" y="3276"/>
                      <a:pt x="616" y="3276"/>
                    </a:cubicBezTo>
                    <a:cubicBezTo>
                      <a:pt x="707" y="3276"/>
                      <a:pt x="801" y="3310"/>
                      <a:pt x="882" y="3371"/>
                    </a:cubicBezTo>
                    <a:cubicBezTo>
                      <a:pt x="1040" y="3529"/>
                      <a:pt x="1229" y="3592"/>
                      <a:pt x="1418" y="3686"/>
                    </a:cubicBezTo>
                    <a:cubicBezTo>
                      <a:pt x="1576" y="3718"/>
                      <a:pt x="1670" y="3875"/>
                      <a:pt x="1670" y="4001"/>
                    </a:cubicBezTo>
                    <a:lnTo>
                      <a:pt x="1670" y="4096"/>
                    </a:lnTo>
                    <a:lnTo>
                      <a:pt x="2363" y="4096"/>
                    </a:lnTo>
                    <a:lnTo>
                      <a:pt x="2363" y="4001"/>
                    </a:lnTo>
                    <a:cubicBezTo>
                      <a:pt x="2363" y="3844"/>
                      <a:pt x="2458" y="3718"/>
                      <a:pt x="2615" y="3686"/>
                    </a:cubicBezTo>
                    <a:cubicBezTo>
                      <a:pt x="2804" y="3592"/>
                      <a:pt x="2993" y="3466"/>
                      <a:pt x="3151" y="3371"/>
                    </a:cubicBezTo>
                    <a:cubicBezTo>
                      <a:pt x="3232" y="3310"/>
                      <a:pt x="3327" y="3276"/>
                      <a:pt x="3417" y="3276"/>
                    </a:cubicBezTo>
                    <a:cubicBezTo>
                      <a:pt x="3467" y="3276"/>
                      <a:pt x="3516" y="3286"/>
                      <a:pt x="3560" y="3308"/>
                    </a:cubicBezTo>
                    <a:lnTo>
                      <a:pt x="3686" y="3403"/>
                    </a:lnTo>
                    <a:lnTo>
                      <a:pt x="4033" y="2804"/>
                    </a:lnTo>
                    <a:lnTo>
                      <a:pt x="3907" y="2741"/>
                    </a:lnTo>
                    <a:cubicBezTo>
                      <a:pt x="3781" y="2647"/>
                      <a:pt x="3718" y="2489"/>
                      <a:pt x="3749" y="2363"/>
                    </a:cubicBezTo>
                    <a:cubicBezTo>
                      <a:pt x="3781" y="2143"/>
                      <a:pt x="3781" y="1985"/>
                      <a:pt x="3749" y="1733"/>
                    </a:cubicBezTo>
                    <a:cubicBezTo>
                      <a:pt x="3718" y="1576"/>
                      <a:pt x="3781" y="1481"/>
                      <a:pt x="3907" y="1387"/>
                    </a:cubicBezTo>
                    <a:lnTo>
                      <a:pt x="4033" y="1324"/>
                    </a:lnTo>
                    <a:lnTo>
                      <a:pt x="3686" y="725"/>
                    </a:lnTo>
                    <a:lnTo>
                      <a:pt x="3560" y="788"/>
                    </a:lnTo>
                    <a:cubicBezTo>
                      <a:pt x="3502" y="832"/>
                      <a:pt x="3437" y="855"/>
                      <a:pt x="3371" y="855"/>
                    </a:cubicBezTo>
                    <a:cubicBezTo>
                      <a:pt x="3295" y="855"/>
                      <a:pt x="3218" y="824"/>
                      <a:pt x="3151" y="756"/>
                    </a:cubicBezTo>
                    <a:cubicBezTo>
                      <a:pt x="2993" y="599"/>
                      <a:pt x="2804" y="536"/>
                      <a:pt x="2615" y="441"/>
                    </a:cubicBezTo>
                    <a:cubicBezTo>
                      <a:pt x="2458" y="410"/>
                      <a:pt x="2363" y="252"/>
                      <a:pt x="2363" y="126"/>
                    </a:cubicBezTo>
                    <a:lnTo>
                      <a:pt x="236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46" name="Picture 2">
            <a:extLst>
              <a:ext uri="{FF2B5EF4-FFF2-40B4-BE49-F238E27FC236}">
                <a16:creationId xmlns:a16="http://schemas.microsoft.com/office/drawing/2014/main" id="{71E8CEF1-8887-2BAE-E840-A8A77D060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786" y="3432957"/>
            <a:ext cx="1049938" cy="105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16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42"/>
          <p:cNvSpPr/>
          <p:nvPr/>
        </p:nvSpPr>
        <p:spPr>
          <a:xfrm>
            <a:off x="962508" y="1238131"/>
            <a:ext cx="3227446" cy="2351683"/>
          </a:xfrm>
          <a:custGeom>
            <a:avLst/>
            <a:gdLst/>
            <a:ahLst/>
            <a:cxnLst/>
            <a:rect l="l" t="t" r="r" b="b"/>
            <a:pathLst>
              <a:path w="91399" h="66598" extrusionOk="0">
                <a:moveTo>
                  <a:pt x="19308" y="1"/>
                </a:moveTo>
                <a:cubicBezTo>
                  <a:pt x="17063" y="1"/>
                  <a:pt x="14859" y="574"/>
                  <a:pt x="13070" y="1910"/>
                </a:cubicBezTo>
                <a:cubicBezTo>
                  <a:pt x="9268" y="4758"/>
                  <a:pt x="8392" y="10110"/>
                  <a:pt x="8684" y="14853"/>
                </a:cubicBezTo>
                <a:cubicBezTo>
                  <a:pt x="8963" y="19594"/>
                  <a:pt x="10082" y="24413"/>
                  <a:pt x="9065" y="29053"/>
                </a:cubicBezTo>
                <a:cubicBezTo>
                  <a:pt x="7946" y="34127"/>
                  <a:pt x="4412" y="38309"/>
                  <a:pt x="2569" y="43179"/>
                </a:cubicBezTo>
                <a:cubicBezTo>
                  <a:pt x="1" y="49968"/>
                  <a:pt x="903" y="58015"/>
                  <a:pt x="5010" y="63927"/>
                </a:cubicBezTo>
                <a:cubicBezTo>
                  <a:pt x="6166" y="65606"/>
                  <a:pt x="8087" y="66597"/>
                  <a:pt x="10121" y="66597"/>
                </a:cubicBezTo>
                <a:lnTo>
                  <a:pt x="82843" y="66597"/>
                </a:lnTo>
                <a:cubicBezTo>
                  <a:pt x="85448" y="66597"/>
                  <a:pt x="87788" y="64970"/>
                  <a:pt x="88691" y="62529"/>
                </a:cubicBezTo>
                <a:cubicBezTo>
                  <a:pt x="91398" y="55104"/>
                  <a:pt x="91195" y="46103"/>
                  <a:pt x="87089" y="39631"/>
                </a:cubicBezTo>
                <a:cubicBezTo>
                  <a:pt x="85411" y="36974"/>
                  <a:pt x="83199" y="34571"/>
                  <a:pt x="82334" y="31545"/>
                </a:cubicBezTo>
                <a:cubicBezTo>
                  <a:pt x="80936" y="26612"/>
                  <a:pt x="83440" y="21082"/>
                  <a:pt x="81584" y="16289"/>
                </a:cubicBezTo>
                <a:cubicBezTo>
                  <a:pt x="79982" y="12119"/>
                  <a:pt x="75379" y="9742"/>
                  <a:pt x="70917" y="9360"/>
                </a:cubicBezTo>
                <a:cubicBezTo>
                  <a:pt x="70335" y="9309"/>
                  <a:pt x="69753" y="9285"/>
                  <a:pt x="69172" y="9285"/>
                </a:cubicBezTo>
                <a:cubicBezTo>
                  <a:pt x="65303" y="9285"/>
                  <a:pt x="61475" y="10339"/>
                  <a:pt x="57695" y="11267"/>
                </a:cubicBezTo>
                <a:cubicBezTo>
                  <a:pt x="54671" y="12001"/>
                  <a:pt x="51549" y="12667"/>
                  <a:pt x="48461" y="12667"/>
                </a:cubicBezTo>
                <a:cubicBezTo>
                  <a:pt x="47108" y="12667"/>
                  <a:pt x="45762" y="12539"/>
                  <a:pt x="44434" y="12234"/>
                </a:cubicBezTo>
                <a:cubicBezTo>
                  <a:pt x="40646" y="11369"/>
                  <a:pt x="37328" y="9132"/>
                  <a:pt x="34187" y="6843"/>
                </a:cubicBezTo>
                <a:cubicBezTo>
                  <a:pt x="31034" y="4567"/>
                  <a:pt x="27894" y="2151"/>
                  <a:pt x="24220" y="868"/>
                </a:cubicBezTo>
                <a:cubicBezTo>
                  <a:pt x="22661" y="316"/>
                  <a:pt x="20973" y="1"/>
                  <a:pt x="19308" y="1"/>
                </a:cubicBezTo>
                <a:close/>
              </a:path>
            </a:pathLst>
          </a:custGeom>
          <a:solidFill>
            <a:srgbClr val="D4EB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2" name="Google Shape;642;p42"/>
          <p:cNvSpPr/>
          <p:nvPr/>
        </p:nvSpPr>
        <p:spPr>
          <a:xfrm>
            <a:off x="2097859" y="950373"/>
            <a:ext cx="1063127" cy="632537"/>
          </a:xfrm>
          <a:custGeom>
            <a:avLst/>
            <a:gdLst/>
            <a:ahLst/>
            <a:cxnLst/>
            <a:rect l="l" t="t" r="r" b="b"/>
            <a:pathLst>
              <a:path w="30107" h="17913" extrusionOk="0">
                <a:moveTo>
                  <a:pt x="15209" y="1"/>
                </a:moveTo>
                <a:cubicBezTo>
                  <a:pt x="14250" y="1"/>
                  <a:pt x="13288" y="46"/>
                  <a:pt x="12333" y="117"/>
                </a:cubicBezTo>
                <a:cubicBezTo>
                  <a:pt x="9702" y="333"/>
                  <a:pt x="7019" y="765"/>
                  <a:pt x="4718" y="2062"/>
                </a:cubicBezTo>
                <a:cubicBezTo>
                  <a:pt x="2849" y="3118"/>
                  <a:pt x="1069" y="4961"/>
                  <a:pt x="497" y="7071"/>
                </a:cubicBezTo>
                <a:cubicBezTo>
                  <a:pt x="1" y="8915"/>
                  <a:pt x="1006" y="10390"/>
                  <a:pt x="2315" y="11597"/>
                </a:cubicBezTo>
                <a:cubicBezTo>
                  <a:pt x="5620" y="14687"/>
                  <a:pt x="10058" y="16696"/>
                  <a:pt x="14482" y="17509"/>
                </a:cubicBezTo>
                <a:cubicBezTo>
                  <a:pt x="15947" y="17773"/>
                  <a:pt x="17433" y="17912"/>
                  <a:pt x="18921" y="17912"/>
                </a:cubicBezTo>
                <a:cubicBezTo>
                  <a:pt x="19939" y="17912"/>
                  <a:pt x="20958" y="17847"/>
                  <a:pt x="21970" y="17713"/>
                </a:cubicBezTo>
                <a:cubicBezTo>
                  <a:pt x="23674" y="17484"/>
                  <a:pt x="25416" y="17052"/>
                  <a:pt x="26801" y="16021"/>
                </a:cubicBezTo>
                <a:cubicBezTo>
                  <a:pt x="29383" y="14077"/>
                  <a:pt x="30107" y="10263"/>
                  <a:pt x="28925" y="7262"/>
                </a:cubicBezTo>
                <a:cubicBezTo>
                  <a:pt x="27742" y="4249"/>
                  <a:pt x="24958" y="2075"/>
                  <a:pt x="21919" y="1007"/>
                </a:cubicBezTo>
                <a:cubicBezTo>
                  <a:pt x="19770" y="255"/>
                  <a:pt x="17495" y="1"/>
                  <a:pt x="15209" y="1"/>
                </a:cubicBezTo>
                <a:close/>
              </a:path>
            </a:pathLst>
          </a:custGeom>
          <a:solidFill>
            <a:srgbClr val="D4EB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0D0B676-6E66-2FD0-7128-BA7882BA2C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8325" y="708570"/>
            <a:ext cx="3119932" cy="3119932"/>
          </a:xfrm>
          <a:prstGeom prst="rect">
            <a:avLst/>
          </a:prstGeom>
        </p:spPr>
      </p:pic>
      <p:sp>
        <p:nvSpPr>
          <p:cNvPr id="636" name="Google Shape;636;p42"/>
          <p:cNvSpPr txBox="1">
            <a:spLocks noGrp="1"/>
          </p:cNvSpPr>
          <p:nvPr>
            <p:ph type="title"/>
          </p:nvPr>
        </p:nvSpPr>
        <p:spPr>
          <a:xfrm>
            <a:off x="4676231" y="1132072"/>
            <a:ext cx="36573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 err="1">
                <a:solidFill>
                  <a:schemeClr val="accent2"/>
                </a:solidFill>
              </a:rPr>
              <a:t>Fragen</a:t>
            </a:r>
            <a:r>
              <a:rPr lang="en" sz="7200" dirty="0">
                <a:solidFill>
                  <a:schemeClr val="accent2"/>
                </a:solidFill>
              </a:rPr>
              <a:t>?</a:t>
            </a:r>
            <a:endParaRPr sz="7200" dirty="0">
              <a:solidFill>
                <a:schemeClr val="accent2"/>
              </a:solidFill>
            </a:endParaRPr>
          </a:p>
        </p:txBody>
      </p:sp>
      <p:sp>
        <p:nvSpPr>
          <p:cNvPr id="639" name="Google Shape;639;p42"/>
          <p:cNvSpPr/>
          <p:nvPr/>
        </p:nvSpPr>
        <p:spPr>
          <a:xfrm>
            <a:off x="3102941" y="4049436"/>
            <a:ext cx="844634" cy="143681"/>
          </a:xfrm>
          <a:prstGeom prst="ellipse">
            <a:avLst/>
          </a:prstGeom>
          <a:solidFill>
            <a:srgbClr val="D4EB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42"/>
          <p:cNvSpPr/>
          <p:nvPr/>
        </p:nvSpPr>
        <p:spPr>
          <a:xfrm>
            <a:off x="1207114" y="4049436"/>
            <a:ext cx="844634" cy="143681"/>
          </a:xfrm>
          <a:prstGeom prst="ellipse">
            <a:avLst/>
          </a:prstGeom>
          <a:solidFill>
            <a:srgbClr val="D4EB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42"/>
          <p:cNvSpPr/>
          <p:nvPr/>
        </p:nvSpPr>
        <p:spPr>
          <a:xfrm>
            <a:off x="3000717" y="2541499"/>
            <a:ext cx="294534" cy="132489"/>
          </a:xfrm>
          <a:custGeom>
            <a:avLst/>
            <a:gdLst/>
            <a:ahLst/>
            <a:cxnLst/>
            <a:rect l="l" t="t" r="r" b="b"/>
            <a:pathLst>
              <a:path w="8341" h="3752" extrusionOk="0">
                <a:moveTo>
                  <a:pt x="7514" y="0"/>
                </a:moveTo>
                <a:lnTo>
                  <a:pt x="1" y="1526"/>
                </a:lnTo>
                <a:lnTo>
                  <a:pt x="598" y="3751"/>
                </a:lnTo>
                <a:lnTo>
                  <a:pt x="8341" y="2124"/>
                </a:lnTo>
                <a:lnTo>
                  <a:pt x="751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42"/>
          <p:cNvSpPr/>
          <p:nvPr/>
        </p:nvSpPr>
        <p:spPr>
          <a:xfrm>
            <a:off x="2983661" y="2482527"/>
            <a:ext cx="84430" cy="60807"/>
          </a:xfrm>
          <a:custGeom>
            <a:avLst/>
            <a:gdLst/>
            <a:ahLst/>
            <a:cxnLst/>
            <a:rect l="l" t="t" r="r" b="b"/>
            <a:pathLst>
              <a:path w="2391" h="1722" extrusionOk="0">
                <a:moveTo>
                  <a:pt x="2347" y="0"/>
                </a:moveTo>
                <a:cubicBezTo>
                  <a:pt x="2340" y="0"/>
                  <a:pt x="2333" y="2"/>
                  <a:pt x="2327" y="5"/>
                </a:cubicBezTo>
                <a:cubicBezTo>
                  <a:pt x="1018" y="424"/>
                  <a:pt x="26" y="1633"/>
                  <a:pt x="26" y="1633"/>
                </a:cubicBezTo>
                <a:cubicBezTo>
                  <a:pt x="0" y="1658"/>
                  <a:pt x="0" y="1696"/>
                  <a:pt x="26" y="1709"/>
                </a:cubicBezTo>
                <a:cubicBezTo>
                  <a:pt x="38" y="1721"/>
                  <a:pt x="51" y="1721"/>
                  <a:pt x="64" y="1721"/>
                </a:cubicBezTo>
                <a:cubicBezTo>
                  <a:pt x="77" y="1721"/>
                  <a:pt x="89" y="1709"/>
                  <a:pt x="102" y="1696"/>
                </a:cubicBezTo>
                <a:cubicBezTo>
                  <a:pt x="102" y="1684"/>
                  <a:pt x="1081" y="514"/>
                  <a:pt x="2352" y="94"/>
                </a:cubicBezTo>
                <a:cubicBezTo>
                  <a:pt x="2377" y="82"/>
                  <a:pt x="2391" y="56"/>
                  <a:pt x="2391" y="31"/>
                </a:cubicBezTo>
                <a:cubicBezTo>
                  <a:pt x="2381" y="12"/>
                  <a:pt x="2365" y="0"/>
                  <a:pt x="2347" y="0"/>
                </a:cubicBezTo>
                <a:close/>
              </a:path>
            </a:pathLst>
          </a:custGeom>
          <a:solidFill>
            <a:srgbClr val="472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42"/>
          <p:cNvSpPr/>
          <p:nvPr/>
        </p:nvSpPr>
        <p:spPr>
          <a:xfrm>
            <a:off x="2989487" y="2527127"/>
            <a:ext cx="78604" cy="37324"/>
          </a:xfrm>
          <a:custGeom>
            <a:avLst/>
            <a:gdLst/>
            <a:ahLst/>
            <a:cxnLst/>
            <a:rect l="l" t="t" r="r" b="b"/>
            <a:pathLst>
              <a:path w="2226" h="1057" extrusionOk="0">
                <a:moveTo>
                  <a:pt x="2149" y="1"/>
                </a:moveTo>
                <a:cubicBezTo>
                  <a:pt x="890" y="1"/>
                  <a:pt x="64" y="700"/>
                  <a:pt x="0" y="992"/>
                </a:cubicBezTo>
                <a:cubicBezTo>
                  <a:pt x="0" y="1018"/>
                  <a:pt x="13" y="1043"/>
                  <a:pt x="51" y="1056"/>
                </a:cubicBezTo>
                <a:cubicBezTo>
                  <a:pt x="76" y="1056"/>
                  <a:pt x="102" y="1043"/>
                  <a:pt x="102" y="1018"/>
                </a:cubicBezTo>
                <a:cubicBezTo>
                  <a:pt x="153" y="777"/>
                  <a:pt x="929" y="90"/>
                  <a:pt x="2149" y="90"/>
                </a:cubicBezTo>
                <a:lnTo>
                  <a:pt x="2175" y="90"/>
                </a:lnTo>
                <a:cubicBezTo>
                  <a:pt x="2200" y="90"/>
                  <a:pt x="2226" y="77"/>
                  <a:pt x="2226" y="39"/>
                </a:cubicBezTo>
                <a:cubicBezTo>
                  <a:pt x="2226" y="14"/>
                  <a:pt x="2200" y="1"/>
                  <a:pt x="2175" y="1"/>
                </a:cubicBezTo>
                <a:close/>
              </a:path>
            </a:pathLst>
          </a:custGeom>
          <a:solidFill>
            <a:srgbClr val="472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42"/>
          <p:cNvSpPr/>
          <p:nvPr/>
        </p:nvSpPr>
        <p:spPr>
          <a:xfrm>
            <a:off x="3339217" y="2012948"/>
            <a:ext cx="219568" cy="300996"/>
          </a:xfrm>
          <a:custGeom>
            <a:avLst/>
            <a:gdLst/>
            <a:ahLst/>
            <a:cxnLst/>
            <a:rect l="l" t="t" r="r" b="b"/>
            <a:pathLst>
              <a:path w="6218" h="8524" extrusionOk="0">
                <a:moveTo>
                  <a:pt x="3263" y="0"/>
                </a:moveTo>
                <a:cubicBezTo>
                  <a:pt x="2864" y="0"/>
                  <a:pt x="2458" y="75"/>
                  <a:pt x="2072" y="183"/>
                </a:cubicBezTo>
                <a:cubicBezTo>
                  <a:pt x="1437" y="361"/>
                  <a:pt x="776" y="653"/>
                  <a:pt x="407" y="1212"/>
                </a:cubicBezTo>
                <a:cubicBezTo>
                  <a:pt x="1" y="1848"/>
                  <a:pt x="51" y="2662"/>
                  <a:pt x="128" y="3412"/>
                </a:cubicBezTo>
                <a:cubicBezTo>
                  <a:pt x="191" y="4048"/>
                  <a:pt x="242" y="4696"/>
                  <a:pt x="433" y="5306"/>
                </a:cubicBezTo>
                <a:cubicBezTo>
                  <a:pt x="623" y="5916"/>
                  <a:pt x="941" y="6501"/>
                  <a:pt x="1450" y="6896"/>
                </a:cubicBezTo>
                <a:cubicBezTo>
                  <a:pt x="1800" y="7184"/>
                  <a:pt x="2253" y="7357"/>
                  <a:pt x="2700" y="7357"/>
                </a:cubicBezTo>
                <a:cubicBezTo>
                  <a:pt x="2884" y="7357"/>
                  <a:pt x="3067" y="7327"/>
                  <a:pt x="3242" y="7264"/>
                </a:cubicBezTo>
                <a:lnTo>
                  <a:pt x="3522" y="8523"/>
                </a:lnTo>
                <a:lnTo>
                  <a:pt x="6217" y="8128"/>
                </a:lnTo>
                <a:lnTo>
                  <a:pt x="5925" y="6870"/>
                </a:lnTo>
                <a:cubicBezTo>
                  <a:pt x="5963" y="6235"/>
                  <a:pt x="5988" y="5599"/>
                  <a:pt x="6027" y="4950"/>
                </a:cubicBezTo>
                <a:cubicBezTo>
                  <a:pt x="6065" y="4035"/>
                  <a:pt x="6103" y="3094"/>
                  <a:pt x="5861" y="2204"/>
                </a:cubicBezTo>
                <a:cubicBezTo>
                  <a:pt x="5620" y="1314"/>
                  <a:pt x="5035" y="475"/>
                  <a:pt x="4171" y="158"/>
                </a:cubicBezTo>
                <a:cubicBezTo>
                  <a:pt x="3881" y="46"/>
                  <a:pt x="3574" y="0"/>
                  <a:pt x="3263" y="0"/>
                </a:cubicBezTo>
                <a:close/>
              </a:path>
            </a:pathLst>
          </a:custGeom>
          <a:solidFill>
            <a:srgbClr val="F4B7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42"/>
          <p:cNvSpPr/>
          <p:nvPr/>
        </p:nvSpPr>
        <p:spPr>
          <a:xfrm>
            <a:off x="3443812" y="2268536"/>
            <a:ext cx="128005" cy="48094"/>
          </a:xfrm>
          <a:custGeom>
            <a:avLst/>
            <a:gdLst/>
            <a:ahLst/>
            <a:cxnLst/>
            <a:rect l="l" t="t" r="r" b="b"/>
            <a:pathLst>
              <a:path w="3625" h="1362" extrusionOk="0">
                <a:moveTo>
                  <a:pt x="3408" y="0"/>
                </a:moveTo>
                <a:lnTo>
                  <a:pt x="178" y="446"/>
                </a:lnTo>
                <a:lnTo>
                  <a:pt x="0" y="1361"/>
                </a:lnTo>
                <a:lnTo>
                  <a:pt x="3624" y="840"/>
                </a:lnTo>
                <a:lnTo>
                  <a:pt x="340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42"/>
          <p:cNvSpPr/>
          <p:nvPr/>
        </p:nvSpPr>
        <p:spPr>
          <a:xfrm>
            <a:off x="3290734" y="1966265"/>
            <a:ext cx="313814" cy="291533"/>
          </a:xfrm>
          <a:custGeom>
            <a:avLst/>
            <a:gdLst/>
            <a:ahLst/>
            <a:cxnLst/>
            <a:rect l="l" t="t" r="r" b="b"/>
            <a:pathLst>
              <a:path w="8887" h="8256" extrusionOk="0">
                <a:moveTo>
                  <a:pt x="1782" y="0"/>
                </a:moveTo>
                <a:cubicBezTo>
                  <a:pt x="1129" y="0"/>
                  <a:pt x="496" y="454"/>
                  <a:pt x="267" y="1073"/>
                </a:cubicBezTo>
                <a:cubicBezTo>
                  <a:pt x="1" y="1759"/>
                  <a:pt x="242" y="2585"/>
                  <a:pt x="789" y="3081"/>
                </a:cubicBezTo>
                <a:cubicBezTo>
                  <a:pt x="1178" y="3434"/>
                  <a:pt x="1723" y="3613"/>
                  <a:pt x="2262" y="3613"/>
                </a:cubicBezTo>
                <a:cubicBezTo>
                  <a:pt x="2479" y="3613"/>
                  <a:pt x="2695" y="3584"/>
                  <a:pt x="2899" y="3526"/>
                </a:cubicBezTo>
                <a:lnTo>
                  <a:pt x="2899" y="3526"/>
                </a:lnTo>
                <a:cubicBezTo>
                  <a:pt x="2798" y="4099"/>
                  <a:pt x="3052" y="4632"/>
                  <a:pt x="3496" y="4988"/>
                </a:cubicBezTo>
                <a:cubicBezTo>
                  <a:pt x="3357" y="5573"/>
                  <a:pt x="3510" y="6158"/>
                  <a:pt x="3916" y="6603"/>
                </a:cubicBezTo>
                <a:cubicBezTo>
                  <a:pt x="3916" y="6056"/>
                  <a:pt x="4094" y="5650"/>
                  <a:pt x="4310" y="5446"/>
                </a:cubicBezTo>
                <a:cubicBezTo>
                  <a:pt x="4441" y="5331"/>
                  <a:pt x="4623" y="5262"/>
                  <a:pt x="4796" y="5262"/>
                </a:cubicBezTo>
                <a:cubicBezTo>
                  <a:pt x="4910" y="5262"/>
                  <a:pt x="5021" y="5291"/>
                  <a:pt x="5111" y="5357"/>
                </a:cubicBezTo>
                <a:cubicBezTo>
                  <a:pt x="5289" y="5484"/>
                  <a:pt x="5366" y="5700"/>
                  <a:pt x="5391" y="5916"/>
                </a:cubicBezTo>
                <a:cubicBezTo>
                  <a:pt x="5429" y="6247"/>
                  <a:pt x="5352" y="6590"/>
                  <a:pt x="5162" y="6870"/>
                </a:cubicBezTo>
                <a:cubicBezTo>
                  <a:pt x="4984" y="7150"/>
                  <a:pt x="4705" y="7365"/>
                  <a:pt x="4386" y="7467"/>
                </a:cubicBezTo>
                <a:cubicBezTo>
                  <a:pt x="4952" y="7993"/>
                  <a:pt x="5818" y="8255"/>
                  <a:pt x="6630" y="8255"/>
                </a:cubicBezTo>
                <a:cubicBezTo>
                  <a:pt x="6860" y="8255"/>
                  <a:pt x="7085" y="8234"/>
                  <a:pt x="7298" y="8192"/>
                </a:cubicBezTo>
                <a:cubicBezTo>
                  <a:pt x="7934" y="8077"/>
                  <a:pt x="8264" y="7251"/>
                  <a:pt x="8455" y="6641"/>
                </a:cubicBezTo>
                <a:cubicBezTo>
                  <a:pt x="8646" y="6031"/>
                  <a:pt x="8722" y="5382"/>
                  <a:pt x="8798" y="4746"/>
                </a:cubicBezTo>
                <a:cubicBezTo>
                  <a:pt x="8836" y="4353"/>
                  <a:pt x="8887" y="3958"/>
                  <a:pt x="8836" y="3565"/>
                </a:cubicBezTo>
                <a:cubicBezTo>
                  <a:pt x="8798" y="3170"/>
                  <a:pt x="8658" y="2776"/>
                  <a:pt x="8392" y="2497"/>
                </a:cubicBezTo>
                <a:cubicBezTo>
                  <a:pt x="8162" y="2256"/>
                  <a:pt x="7734" y="2075"/>
                  <a:pt x="7377" y="2075"/>
                </a:cubicBezTo>
                <a:cubicBezTo>
                  <a:pt x="7300" y="2075"/>
                  <a:pt x="7226" y="2084"/>
                  <a:pt x="7158" y="2102"/>
                </a:cubicBezTo>
                <a:cubicBezTo>
                  <a:pt x="7146" y="1302"/>
                  <a:pt x="6446" y="576"/>
                  <a:pt x="5645" y="539"/>
                </a:cubicBezTo>
                <a:cubicBezTo>
                  <a:pt x="5621" y="538"/>
                  <a:pt x="5596" y="537"/>
                  <a:pt x="5572" y="537"/>
                </a:cubicBezTo>
                <a:cubicBezTo>
                  <a:pt x="5071" y="537"/>
                  <a:pt x="4587" y="751"/>
                  <a:pt x="4087" y="751"/>
                </a:cubicBezTo>
                <a:cubicBezTo>
                  <a:pt x="4031" y="751"/>
                  <a:pt x="3974" y="748"/>
                  <a:pt x="3916" y="742"/>
                </a:cubicBezTo>
                <a:cubicBezTo>
                  <a:pt x="3242" y="666"/>
                  <a:pt x="2683" y="119"/>
                  <a:pt x="1996" y="17"/>
                </a:cubicBezTo>
                <a:cubicBezTo>
                  <a:pt x="1925" y="6"/>
                  <a:pt x="1853" y="0"/>
                  <a:pt x="1782" y="0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2" name="Google Shape;662;p42"/>
          <p:cNvSpPr/>
          <p:nvPr/>
        </p:nvSpPr>
        <p:spPr>
          <a:xfrm>
            <a:off x="3435725" y="2162989"/>
            <a:ext cx="35064" cy="52614"/>
          </a:xfrm>
          <a:custGeom>
            <a:avLst/>
            <a:gdLst/>
            <a:ahLst/>
            <a:cxnLst/>
            <a:rect l="l" t="t" r="r" b="b"/>
            <a:pathLst>
              <a:path w="993" h="1490" extrusionOk="0">
                <a:moveTo>
                  <a:pt x="650" y="1"/>
                </a:moveTo>
                <a:cubicBezTo>
                  <a:pt x="641" y="1"/>
                  <a:pt x="633" y="1"/>
                  <a:pt x="624" y="2"/>
                </a:cubicBezTo>
                <a:cubicBezTo>
                  <a:pt x="522" y="2"/>
                  <a:pt x="433" y="65"/>
                  <a:pt x="344" y="192"/>
                </a:cubicBezTo>
                <a:cubicBezTo>
                  <a:pt x="115" y="498"/>
                  <a:pt x="1" y="879"/>
                  <a:pt x="39" y="1248"/>
                </a:cubicBezTo>
                <a:cubicBezTo>
                  <a:pt x="51" y="1413"/>
                  <a:pt x="115" y="1464"/>
                  <a:pt x="166" y="1489"/>
                </a:cubicBezTo>
                <a:lnTo>
                  <a:pt x="229" y="1489"/>
                </a:lnTo>
                <a:cubicBezTo>
                  <a:pt x="268" y="1489"/>
                  <a:pt x="319" y="1477"/>
                  <a:pt x="357" y="1452"/>
                </a:cubicBezTo>
                <a:cubicBezTo>
                  <a:pt x="395" y="1401"/>
                  <a:pt x="433" y="1350"/>
                  <a:pt x="446" y="1311"/>
                </a:cubicBezTo>
                <a:cubicBezTo>
                  <a:pt x="509" y="1159"/>
                  <a:pt x="509" y="981"/>
                  <a:pt x="471" y="828"/>
                </a:cubicBezTo>
                <a:cubicBezTo>
                  <a:pt x="458" y="803"/>
                  <a:pt x="433" y="791"/>
                  <a:pt x="407" y="791"/>
                </a:cubicBezTo>
                <a:cubicBezTo>
                  <a:pt x="382" y="803"/>
                  <a:pt x="370" y="828"/>
                  <a:pt x="382" y="854"/>
                </a:cubicBezTo>
                <a:cubicBezTo>
                  <a:pt x="421" y="994"/>
                  <a:pt x="407" y="1133"/>
                  <a:pt x="357" y="1274"/>
                </a:cubicBezTo>
                <a:cubicBezTo>
                  <a:pt x="344" y="1325"/>
                  <a:pt x="319" y="1350"/>
                  <a:pt x="293" y="1375"/>
                </a:cubicBezTo>
                <a:cubicBezTo>
                  <a:pt x="275" y="1394"/>
                  <a:pt x="249" y="1406"/>
                  <a:pt x="227" y="1406"/>
                </a:cubicBezTo>
                <a:cubicBezTo>
                  <a:pt x="218" y="1406"/>
                  <a:pt x="211" y="1404"/>
                  <a:pt x="204" y="1401"/>
                </a:cubicBezTo>
                <a:cubicBezTo>
                  <a:pt x="153" y="1388"/>
                  <a:pt x="128" y="1299"/>
                  <a:pt x="128" y="1248"/>
                </a:cubicBezTo>
                <a:cubicBezTo>
                  <a:pt x="102" y="892"/>
                  <a:pt x="204" y="523"/>
                  <a:pt x="407" y="243"/>
                </a:cubicBezTo>
                <a:cubicBezTo>
                  <a:pt x="484" y="142"/>
                  <a:pt x="560" y="91"/>
                  <a:pt x="636" y="91"/>
                </a:cubicBezTo>
                <a:cubicBezTo>
                  <a:pt x="726" y="91"/>
                  <a:pt x="789" y="155"/>
                  <a:pt x="827" y="218"/>
                </a:cubicBezTo>
                <a:cubicBezTo>
                  <a:pt x="878" y="307"/>
                  <a:pt x="890" y="396"/>
                  <a:pt x="904" y="498"/>
                </a:cubicBezTo>
                <a:cubicBezTo>
                  <a:pt x="904" y="523"/>
                  <a:pt x="929" y="536"/>
                  <a:pt x="955" y="536"/>
                </a:cubicBezTo>
                <a:cubicBezTo>
                  <a:pt x="980" y="536"/>
                  <a:pt x="992" y="511"/>
                  <a:pt x="992" y="485"/>
                </a:cubicBezTo>
                <a:cubicBezTo>
                  <a:pt x="980" y="384"/>
                  <a:pt x="967" y="269"/>
                  <a:pt x="904" y="180"/>
                </a:cubicBezTo>
                <a:cubicBezTo>
                  <a:pt x="857" y="74"/>
                  <a:pt x="755" y="1"/>
                  <a:pt x="650" y="1"/>
                </a:cubicBezTo>
                <a:close/>
              </a:path>
            </a:pathLst>
          </a:custGeom>
          <a:solidFill>
            <a:srgbClr val="472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42"/>
          <p:cNvSpPr/>
          <p:nvPr/>
        </p:nvSpPr>
        <p:spPr>
          <a:xfrm>
            <a:off x="3441587" y="2175383"/>
            <a:ext cx="18433" cy="6109"/>
          </a:xfrm>
          <a:custGeom>
            <a:avLst/>
            <a:gdLst/>
            <a:ahLst/>
            <a:cxnLst/>
            <a:rect l="l" t="t" r="r" b="b"/>
            <a:pathLst>
              <a:path w="522" h="173" extrusionOk="0">
                <a:moveTo>
                  <a:pt x="304" y="1"/>
                </a:moveTo>
                <a:cubicBezTo>
                  <a:pt x="203" y="1"/>
                  <a:pt x="103" y="34"/>
                  <a:pt x="26" y="96"/>
                </a:cubicBezTo>
                <a:cubicBezTo>
                  <a:pt x="0" y="109"/>
                  <a:pt x="0" y="134"/>
                  <a:pt x="13" y="160"/>
                </a:cubicBezTo>
                <a:cubicBezTo>
                  <a:pt x="26" y="172"/>
                  <a:pt x="38" y="172"/>
                  <a:pt x="51" y="172"/>
                </a:cubicBezTo>
                <a:cubicBezTo>
                  <a:pt x="63" y="172"/>
                  <a:pt x="77" y="172"/>
                  <a:pt x="77" y="160"/>
                </a:cubicBezTo>
                <a:cubicBezTo>
                  <a:pt x="138" y="114"/>
                  <a:pt x="217" y="91"/>
                  <a:pt x="296" y="91"/>
                </a:cubicBezTo>
                <a:cubicBezTo>
                  <a:pt x="348" y="91"/>
                  <a:pt x="399" y="101"/>
                  <a:pt x="445" y="121"/>
                </a:cubicBezTo>
                <a:cubicBezTo>
                  <a:pt x="455" y="127"/>
                  <a:pt x="466" y="130"/>
                  <a:pt x="476" y="130"/>
                </a:cubicBezTo>
                <a:cubicBezTo>
                  <a:pt x="489" y="130"/>
                  <a:pt x="501" y="124"/>
                  <a:pt x="509" y="109"/>
                </a:cubicBezTo>
                <a:cubicBezTo>
                  <a:pt x="521" y="84"/>
                  <a:pt x="509" y="58"/>
                  <a:pt x="496" y="45"/>
                </a:cubicBezTo>
                <a:cubicBezTo>
                  <a:pt x="435" y="15"/>
                  <a:pt x="369" y="1"/>
                  <a:pt x="304" y="1"/>
                </a:cubicBezTo>
                <a:close/>
              </a:path>
            </a:pathLst>
          </a:custGeom>
          <a:solidFill>
            <a:srgbClr val="472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42"/>
          <p:cNvSpPr/>
          <p:nvPr/>
        </p:nvSpPr>
        <p:spPr>
          <a:xfrm>
            <a:off x="2746152" y="2349330"/>
            <a:ext cx="179595" cy="229490"/>
          </a:xfrm>
          <a:custGeom>
            <a:avLst/>
            <a:gdLst/>
            <a:ahLst/>
            <a:cxnLst/>
            <a:rect l="l" t="t" r="r" b="b"/>
            <a:pathLst>
              <a:path w="5086" h="6499" extrusionOk="0">
                <a:moveTo>
                  <a:pt x="2543" y="1"/>
                </a:moveTo>
                <a:cubicBezTo>
                  <a:pt x="1132" y="1"/>
                  <a:pt x="0" y="1450"/>
                  <a:pt x="0" y="3243"/>
                </a:cubicBezTo>
                <a:cubicBezTo>
                  <a:pt x="0" y="5049"/>
                  <a:pt x="1132" y="6498"/>
                  <a:pt x="2543" y="6498"/>
                </a:cubicBezTo>
                <a:lnTo>
                  <a:pt x="2975" y="6498"/>
                </a:lnTo>
                <a:lnTo>
                  <a:pt x="2975" y="6447"/>
                </a:lnTo>
                <a:cubicBezTo>
                  <a:pt x="4170" y="6180"/>
                  <a:pt x="5086" y="4858"/>
                  <a:pt x="5086" y="3243"/>
                </a:cubicBezTo>
                <a:cubicBezTo>
                  <a:pt x="5086" y="1642"/>
                  <a:pt x="4170" y="319"/>
                  <a:pt x="2975" y="52"/>
                </a:cubicBezTo>
                <a:lnTo>
                  <a:pt x="2975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42"/>
          <p:cNvSpPr/>
          <p:nvPr/>
        </p:nvSpPr>
        <p:spPr>
          <a:xfrm>
            <a:off x="2761407" y="2349330"/>
            <a:ext cx="179171" cy="229490"/>
          </a:xfrm>
          <a:custGeom>
            <a:avLst/>
            <a:gdLst/>
            <a:ahLst/>
            <a:cxnLst/>
            <a:rect l="l" t="t" r="r" b="b"/>
            <a:pathLst>
              <a:path w="5074" h="6499" extrusionOk="0">
                <a:moveTo>
                  <a:pt x="2543" y="1"/>
                </a:moveTo>
                <a:cubicBezTo>
                  <a:pt x="1133" y="1"/>
                  <a:pt x="1" y="1450"/>
                  <a:pt x="1" y="3243"/>
                </a:cubicBezTo>
                <a:cubicBezTo>
                  <a:pt x="1" y="5049"/>
                  <a:pt x="1133" y="6498"/>
                  <a:pt x="2543" y="6498"/>
                </a:cubicBezTo>
                <a:cubicBezTo>
                  <a:pt x="3942" y="6498"/>
                  <a:pt x="5074" y="5049"/>
                  <a:pt x="5074" y="3243"/>
                </a:cubicBezTo>
                <a:cubicBezTo>
                  <a:pt x="5074" y="1450"/>
                  <a:pt x="3942" y="1"/>
                  <a:pt x="25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42"/>
          <p:cNvSpPr/>
          <p:nvPr/>
        </p:nvSpPr>
        <p:spPr>
          <a:xfrm>
            <a:off x="2819778" y="2395130"/>
            <a:ext cx="150887" cy="137892"/>
          </a:xfrm>
          <a:custGeom>
            <a:avLst/>
            <a:gdLst/>
            <a:ahLst/>
            <a:cxnLst/>
            <a:rect l="l" t="t" r="r" b="b"/>
            <a:pathLst>
              <a:path w="4273" h="3905" extrusionOk="0">
                <a:moveTo>
                  <a:pt x="1526" y="1"/>
                </a:moveTo>
                <a:cubicBezTo>
                  <a:pt x="687" y="1"/>
                  <a:pt x="0" y="878"/>
                  <a:pt x="0" y="1946"/>
                </a:cubicBezTo>
                <a:cubicBezTo>
                  <a:pt x="0" y="3027"/>
                  <a:pt x="687" y="3904"/>
                  <a:pt x="1526" y="3904"/>
                </a:cubicBezTo>
                <a:lnTo>
                  <a:pt x="3001" y="3904"/>
                </a:lnTo>
                <a:lnTo>
                  <a:pt x="3001" y="3879"/>
                </a:lnTo>
                <a:cubicBezTo>
                  <a:pt x="3713" y="3713"/>
                  <a:pt x="4272" y="2913"/>
                  <a:pt x="4272" y="1946"/>
                </a:cubicBezTo>
                <a:cubicBezTo>
                  <a:pt x="4272" y="992"/>
                  <a:pt x="3713" y="192"/>
                  <a:pt x="3001" y="26"/>
                </a:cubicBezTo>
                <a:lnTo>
                  <a:pt x="300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42"/>
          <p:cNvSpPr/>
          <p:nvPr/>
        </p:nvSpPr>
        <p:spPr>
          <a:xfrm>
            <a:off x="2871439" y="2395130"/>
            <a:ext cx="108195" cy="137892"/>
          </a:xfrm>
          <a:custGeom>
            <a:avLst/>
            <a:gdLst/>
            <a:ahLst/>
            <a:cxnLst/>
            <a:rect l="l" t="t" r="r" b="b"/>
            <a:pathLst>
              <a:path w="3064" h="3905" extrusionOk="0">
                <a:moveTo>
                  <a:pt x="1538" y="1"/>
                </a:moveTo>
                <a:cubicBezTo>
                  <a:pt x="687" y="1"/>
                  <a:pt x="0" y="878"/>
                  <a:pt x="0" y="1946"/>
                </a:cubicBezTo>
                <a:cubicBezTo>
                  <a:pt x="0" y="3027"/>
                  <a:pt x="687" y="3904"/>
                  <a:pt x="1538" y="3904"/>
                </a:cubicBezTo>
                <a:cubicBezTo>
                  <a:pt x="2377" y="3904"/>
                  <a:pt x="3064" y="3027"/>
                  <a:pt x="3064" y="1946"/>
                </a:cubicBezTo>
                <a:cubicBezTo>
                  <a:pt x="3064" y="878"/>
                  <a:pt x="2377" y="1"/>
                  <a:pt x="15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42"/>
          <p:cNvSpPr/>
          <p:nvPr/>
        </p:nvSpPr>
        <p:spPr>
          <a:xfrm>
            <a:off x="2901243" y="2187248"/>
            <a:ext cx="552380" cy="812626"/>
          </a:xfrm>
          <a:custGeom>
            <a:avLst/>
            <a:gdLst/>
            <a:ahLst/>
            <a:cxnLst/>
            <a:rect l="l" t="t" r="r" b="b"/>
            <a:pathLst>
              <a:path w="15643" h="23013" extrusionOk="0">
                <a:moveTo>
                  <a:pt x="15405" y="0"/>
                </a:moveTo>
                <a:cubicBezTo>
                  <a:pt x="15353" y="0"/>
                  <a:pt x="15305" y="27"/>
                  <a:pt x="15277" y="90"/>
                </a:cubicBezTo>
                <a:cubicBezTo>
                  <a:pt x="13153" y="5036"/>
                  <a:pt x="12887" y="10529"/>
                  <a:pt x="12848" y="15843"/>
                </a:cubicBezTo>
                <a:cubicBezTo>
                  <a:pt x="12836" y="17216"/>
                  <a:pt x="12938" y="18691"/>
                  <a:pt x="12492" y="20013"/>
                </a:cubicBezTo>
                <a:cubicBezTo>
                  <a:pt x="11971" y="21551"/>
                  <a:pt x="10585" y="22505"/>
                  <a:pt x="8996" y="22644"/>
                </a:cubicBezTo>
                <a:cubicBezTo>
                  <a:pt x="8857" y="22656"/>
                  <a:pt x="8719" y="22662"/>
                  <a:pt x="8582" y="22662"/>
                </a:cubicBezTo>
                <a:cubicBezTo>
                  <a:pt x="5960" y="22662"/>
                  <a:pt x="3934" y="20505"/>
                  <a:pt x="2919" y="18233"/>
                </a:cubicBezTo>
                <a:cubicBezTo>
                  <a:pt x="1533" y="15156"/>
                  <a:pt x="1508" y="11685"/>
                  <a:pt x="389" y="8520"/>
                </a:cubicBezTo>
                <a:cubicBezTo>
                  <a:pt x="358" y="8433"/>
                  <a:pt x="285" y="8395"/>
                  <a:pt x="213" y="8395"/>
                </a:cubicBezTo>
                <a:cubicBezTo>
                  <a:pt x="105" y="8395"/>
                  <a:pt x="0" y="8479"/>
                  <a:pt x="46" y="8608"/>
                </a:cubicBezTo>
                <a:cubicBezTo>
                  <a:pt x="1139" y="11698"/>
                  <a:pt x="1202" y="15067"/>
                  <a:pt x="2474" y="18093"/>
                </a:cubicBezTo>
                <a:cubicBezTo>
                  <a:pt x="3389" y="20293"/>
                  <a:pt x="5118" y="22415"/>
                  <a:pt x="7559" y="22912"/>
                </a:cubicBezTo>
                <a:cubicBezTo>
                  <a:pt x="7896" y="22980"/>
                  <a:pt x="8235" y="23013"/>
                  <a:pt x="8569" y="23013"/>
                </a:cubicBezTo>
                <a:cubicBezTo>
                  <a:pt x="10492" y="23013"/>
                  <a:pt x="12278" y="21914"/>
                  <a:pt x="12874" y="19974"/>
                </a:cubicBezTo>
                <a:cubicBezTo>
                  <a:pt x="13294" y="18601"/>
                  <a:pt x="13192" y="17114"/>
                  <a:pt x="13204" y="15690"/>
                </a:cubicBezTo>
                <a:cubicBezTo>
                  <a:pt x="13217" y="14165"/>
                  <a:pt x="13255" y="12639"/>
                  <a:pt x="13344" y="11126"/>
                </a:cubicBezTo>
                <a:cubicBezTo>
                  <a:pt x="13573" y="7427"/>
                  <a:pt x="14119" y="3701"/>
                  <a:pt x="15582" y="268"/>
                </a:cubicBezTo>
                <a:cubicBezTo>
                  <a:pt x="15643" y="128"/>
                  <a:pt x="15518" y="0"/>
                  <a:pt x="1540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42"/>
          <p:cNvSpPr/>
          <p:nvPr/>
        </p:nvSpPr>
        <p:spPr>
          <a:xfrm>
            <a:off x="3435301" y="2181457"/>
            <a:ext cx="23800" cy="23835"/>
          </a:xfrm>
          <a:custGeom>
            <a:avLst/>
            <a:gdLst/>
            <a:ahLst/>
            <a:cxnLst/>
            <a:rect l="l" t="t" r="r" b="b"/>
            <a:pathLst>
              <a:path w="674" h="675" extrusionOk="0">
                <a:moveTo>
                  <a:pt x="343" y="0"/>
                </a:moveTo>
                <a:cubicBezTo>
                  <a:pt x="153" y="0"/>
                  <a:pt x="0" y="153"/>
                  <a:pt x="0" y="331"/>
                </a:cubicBezTo>
                <a:cubicBezTo>
                  <a:pt x="0" y="522"/>
                  <a:pt x="153" y="674"/>
                  <a:pt x="343" y="674"/>
                </a:cubicBezTo>
                <a:cubicBezTo>
                  <a:pt x="521" y="674"/>
                  <a:pt x="674" y="522"/>
                  <a:pt x="674" y="331"/>
                </a:cubicBezTo>
                <a:cubicBezTo>
                  <a:pt x="674" y="153"/>
                  <a:pt x="521" y="0"/>
                  <a:pt x="3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42"/>
          <p:cNvSpPr/>
          <p:nvPr/>
        </p:nvSpPr>
        <p:spPr>
          <a:xfrm>
            <a:off x="3663805" y="3023649"/>
            <a:ext cx="238424" cy="1037985"/>
          </a:xfrm>
          <a:custGeom>
            <a:avLst/>
            <a:gdLst/>
            <a:ahLst/>
            <a:cxnLst/>
            <a:rect l="l" t="t" r="r" b="b"/>
            <a:pathLst>
              <a:path w="6752" h="29395" extrusionOk="0">
                <a:moveTo>
                  <a:pt x="6751" y="1"/>
                </a:moveTo>
                <a:lnTo>
                  <a:pt x="293" y="3320"/>
                </a:lnTo>
                <a:lnTo>
                  <a:pt x="0" y="29395"/>
                </a:lnTo>
                <a:lnTo>
                  <a:pt x="4780" y="29395"/>
                </a:lnTo>
                <a:lnTo>
                  <a:pt x="675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42"/>
          <p:cNvSpPr/>
          <p:nvPr/>
        </p:nvSpPr>
        <p:spPr>
          <a:xfrm>
            <a:off x="3471214" y="3023649"/>
            <a:ext cx="238389" cy="1037985"/>
          </a:xfrm>
          <a:custGeom>
            <a:avLst/>
            <a:gdLst/>
            <a:ahLst/>
            <a:cxnLst/>
            <a:rect l="l" t="t" r="r" b="b"/>
            <a:pathLst>
              <a:path w="6751" h="29395" extrusionOk="0">
                <a:moveTo>
                  <a:pt x="6751" y="1"/>
                </a:moveTo>
                <a:lnTo>
                  <a:pt x="292" y="3320"/>
                </a:lnTo>
                <a:lnTo>
                  <a:pt x="0" y="29395"/>
                </a:lnTo>
                <a:lnTo>
                  <a:pt x="4781" y="29395"/>
                </a:lnTo>
                <a:lnTo>
                  <a:pt x="675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42"/>
          <p:cNvSpPr/>
          <p:nvPr/>
        </p:nvSpPr>
        <p:spPr>
          <a:xfrm>
            <a:off x="2872322" y="2394918"/>
            <a:ext cx="165682" cy="197780"/>
          </a:xfrm>
          <a:custGeom>
            <a:avLst/>
            <a:gdLst/>
            <a:ahLst/>
            <a:cxnLst/>
            <a:rect l="l" t="t" r="r" b="b"/>
            <a:pathLst>
              <a:path w="4692" h="5601" extrusionOk="0">
                <a:moveTo>
                  <a:pt x="1414" y="0"/>
                </a:moveTo>
                <a:cubicBezTo>
                  <a:pt x="1354" y="0"/>
                  <a:pt x="1294" y="22"/>
                  <a:pt x="1246" y="71"/>
                </a:cubicBezTo>
                <a:cubicBezTo>
                  <a:pt x="1157" y="159"/>
                  <a:pt x="1145" y="312"/>
                  <a:pt x="1233" y="401"/>
                </a:cubicBezTo>
                <a:lnTo>
                  <a:pt x="2123" y="1444"/>
                </a:lnTo>
                <a:lnTo>
                  <a:pt x="2123" y="1444"/>
                </a:lnTo>
                <a:lnTo>
                  <a:pt x="484" y="808"/>
                </a:lnTo>
                <a:cubicBezTo>
                  <a:pt x="451" y="796"/>
                  <a:pt x="418" y="791"/>
                  <a:pt x="386" y="791"/>
                </a:cubicBezTo>
                <a:cubicBezTo>
                  <a:pt x="283" y="791"/>
                  <a:pt x="192" y="850"/>
                  <a:pt x="153" y="948"/>
                </a:cubicBezTo>
                <a:cubicBezTo>
                  <a:pt x="102" y="1075"/>
                  <a:pt x="153" y="1202"/>
                  <a:pt x="255" y="1278"/>
                </a:cubicBezTo>
                <a:lnTo>
                  <a:pt x="1780" y="2156"/>
                </a:lnTo>
                <a:lnTo>
                  <a:pt x="343" y="2015"/>
                </a:lnTo>
                <a:cubicBezTo>
                  <a:pt x="336" y="2015"/>
                  <a:pt x="328" y="2015"/>
                  <a:pt x="321" y="2015"/>
                </a:cubicBezTo>
                <a:cubicBezTo>
                  <a:pt x="177" y="2015"/>
                  <a:pt x="50" y="2125"/>
                  <a:pt x="26" y="2270"/>
                </a:cubicBezTo>
                <a:cubicBezTo>
                  <a:pt x="0" y="2410"/>
                  <a:pt x="102" y="2549"/>
                  <a:pt x="242" y="2588"/>
                </a:cubicBezTo>
                <a:lnTo>
                  <a:pt x="1730" y="2956"/>
                </a:lnTo>
                <a:lnTo>
                  <a:pt x="521" y="3058"/>
                </a:lnTo>
                <a:cubicBezTo>
                  <a:pt x="382" y="3071"/>
                  <a:pt x="280" y="3198"/>
                  <a:pt x="292" y="3338"/>
                </a:cubicBezTo>
                <a:cubicBezTo>
                  <a:pt x="316" y="3456"/>
                  <a:pt x="406" y="3542"/>
                  <a:pt x="522" y="3542"/>
                </a:cubicBezTo>
                <a:cubicBezTo>
                  <a:pt x="530" y="3542"/>
                  <a:pt x="538" y="3542"/>
                  <a:pt x="547" y="3541"/>
                </a:cubicBezTo>
                <a:lnTo>
                  <a:pt x="1577" y="3529"/>
                </a:lnTo>
                <a:cubicBezTo>
                  <a:pt x="1742" y="4724"/>
                  <a:pt x="2911" y="4990"/>
                  <a:pt x="2911" y="4990"/>
                </a:cubicBezTo>
                <a:lnTo>
                  <a:pt x="4106" y="5601"/>
                </a:lnTo>
                <a:lnTo>
                  <a:pt x="4691" y="3745"/>
                </a:lnTo>
                <a:lnTo>
                  <a:pt x="3928" y="3465"/>
                </a:lnTo>
                <a:lnTo>
                  <a:pt x="2886" y="1278"/>
                </a:lnTo>
                <a:cubicBezTo>
                  <a:pt x="2772" y="1049"/>
                  <a:pt x="2619" y="846"/>
                  <a:pt x="2416" y="693"/>
                </a:cubicBezTo>
                <a:lnTo>
                  <a:pt x="1564" y="45"/>
                </a:lnTo>
                <a:cubicBezTo>
                  <a:pt x="1517" y="16"/>
                  <a:pt x="1465" y="0"/>
                  <a:pt x="1414" y="0"/>
                </a:cubicBezTo>
                <a:close/>
              </a:path>
            </a:pathLst>
          </a:custGeom>
          <a:solidFill>
            <a:srgbClr val="F4B7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42"/>
          <p:cNvSpPr/>
          <p:nvPr/>
        </p:nvSpPr>
        <p:spPr>
          <a:xfrm>
            <a:off x="2979176" y="2519958"/>
            <a:ext cx="58829" cy="72742"/>
          </a:xfrm>
          <a:custGeom>
            <a:avLst/>
            <a:gdLst/>
            <a:ahLst/>
            <a:cxnLst/>
            <a:rect l="l" t="t" r="r" b="b"/>
            <a:pathLst>
              <a:path w="1666" h="2060" extrusionOk="0">
                <a:moveTo>
                  <a:pt x="1119" y="0"/>
                </a:moveTo>
                <a:cubicBezTo>
                  <a:pt x="267" y="344"/>
                  <a:pt x="89" y="1107"/>
                  <a:pt x="0" y="1500"/>
                </a:cubicBezTo>
                <a:lnTo>
                  <a:pt x="1080" y="2060"/>
                </a:lnTo>
                <a:lnTo>
                  <a:pt x="1665" y="204"/>
                </a:lnTo>
                <a:lnTo>
                  <a:pt x="1119" y="0"/>
                </a:lnTo>
                <a:close/>
              </a:path>
            </a:pathLst>
          </a:custGeom>
          <a:solidFill>
            <a:srgbClr val="FF88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42"/>
          <p:cNvSpPr/>
          <p:nvPr/>
        </p:nvSpPr>
        <p:spPr>
          <a:xfrm>
            <a:off x="2975115" y="2293820"/>
            <a:ext cx="981875" cy="1000025"/>
          </a:xfrm>
          <a:custGeom>
            <a:avLst/>
            <a:gdLst/>
            <a:ahLst/>
            <a:cxnLst/>
            <a:rect l="l" t="t" r="r" b="b"/>
            <a:pathLst>
              <a:path w="27806" h="28320" extrusionOk="0">
                <a:moveTo>
                  <a:pt x="17977" y="0"/>
                </a:moveTo>
                <a:cubicBezTo>
                  <a:pt x="17821" y="0"/>
                  <a:pt x="17664" y="12"/>
                  <a:pt x="17508" y="35"/>
                </a:cubicBezTo>
                <a:lnTo>
                  <a:pt x="12485" y="759"/>
                </a:lnTo>
                <a:cubicBezTo>
                  <a:pt x="11252" y="937"/>
                  <a:pt x="10184" y="1700"/>
                  <a:pt x="9625" y="2807"/>
                </a:cubicBezTo>
                <a:lnTo>
                  <a:pt x="6586" y="8680"/>
                </a:lnTo>
                <a:lnTo>
                  <a:pt x="1463" y="6188"/>
                </a:lnTo>
                <a:cubicBezTo>
                  <a:pt x="0" y="7434"/>
                  <a:pt x="331" y="9011"/>
                  <a:pt x="331" y="9011"/>
                </a:cubicBezTo>
                <a:lnTo>
                  <a:pt x="5874" y="12049"/>
                </a:lnTo>
                <a:cubicBezTo>
                  <a:pt x="6284" y="12274"/>
                  <a:pt x="6727" y="12381"/>
                  <a:pt x="7164" y="12381"/>
                </a:cubicBezTo>
                <a:cubicBezTo>
                  <a:pt x="8109" y="12381"/>
                  <a:pt x="9023" y="11881"/>
                  <a:pt x="9510" y="10994"/>
                </a:cubicBezTo>
                <a:lnTo>
                  <a:pt x="11163" y="8006"/>
                </a:lnTo>
                <a:cubicBezTo>
                  <a:pt x="14672" y="12164"/>
                  <a:pt x="14278" y="24941"/>
                  <a:pt x="13871" y="27344"/>
                </a:cubicBezTo>
                <a:cubicBezTo>
                  <a:pt x="15489" y="28074"/>
                  <a:pt x="17397" y="28319"/>
                  <a:pt x="19228" y="28319"/>
                </a:cubicBezTo>
                <a:cubicBezTo>
                  <a:pt x="20362" y="28319"/>
                  <a:pt x="21466" y="28225"/>
                  <a:pt x="22453" y="28094"/>
                </a:cubicBezTo>
                <a:lnTo>
                  <a:pt x="23102" y="22411"/>
                </a:lnTo>
                <a:cubicBezTo>
                  <a:pt x="23381" y="24216"/>
                  <a:pt x="23559" y="26085"/>
                  <a:pt x="23534" y="27941"/>
                </a:cubicBezTo>
                <a:cubicBezTo>
                  <a:pt x="25148" y="27661"/>
                  <a:pt x="26254" y="27344"/>
                  <a:pt x="26254" y="27344"/>
                </a:cubicBezTo>
                <a:cubicBezTo>
                  <a:pt x="27806" y="14159"/>
                  <a:pt x="22720" y="5641"/>
                  <a:pt x="20825" y="1776"/>
                </a:cubicBezTo>
                <a:cubicBezTo>
                  <a:pt x="20285" y="674"/>
                  <a:pt x="19168" y="0"/>
                  <a:pt x="1797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42"/>
          <p:cNvSpPr/>
          <p:nvPr/>
        </p:nvSpPr>
        <p:spPr>
          <a:xfrm>
            <a:off x="3369268" y="2503785"/>
            <a:ext cx="224511" cy="451247"/>
          </a:xfrm>
          <a:custGeom>
            <a:avLst/>
            <a:gdLst/>
            <a:ahLst/>
            <a:cxnLst/>
            <a:rect l="l" t="t" r="r" b="b"/>
            <a:pathLst>
              <a:path w="6358" h="12779" extrusionOk="0">
                <a:moveTo>
                  <a:pt x="1133" y="0"/>
                </a:moveTo>
                <a:lnTo>
                  <a:pt x="1" y="2060"/>
                </a:lnTo>
                <a:cubicBezTo>
                  <a:pt x="1806" y="4209"/>
                  <a:pt x="2582" y="8646"/>
                  <a:pt x="2849" y="12778"/>
                </a:cubicBezTo>
                <a:cubicBezTo>
                  <a:pt x="3472" y="9803"/>
                  <a:pt x="3142" y="6599"/>
                  <a:pt x="1832" y="3865"/>
                </a:cubicBezTo>
                <a:lnTo>
                  <a:pt x="1832" y="3865"/>
                </a:lnTo>
                <a:cubicBezTo>
                  <a:pt x="3142" y="4781"/>
                  <a:pt x="4781" y="5366"/>
                  <a:pt x="6358" y="5569"/>
                </a:cubicBezTo>
                <a:cubicBezTo>
                  <a:pt x="4362" y="4857"/>
                  <a:pt x="2417" y="3611"/>
                  <a:pt x="993" y="2035"/>
                </a:cubicBezTo>
                <a:cubicBezTo>
                  <a:pt x="1209" y="1373"/>
                  <a:pt x="1247" y="687"/>
                  <a:pt x="1133" y="0"/>
                </a:cubicBezTo>
                <a:close/>
              </a:path>
            </a:pathLst>
          </a:custGeom>
          <a:solidFill>
            <a:srgbClr val="414042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42"/>
          <p:cNvSpPr/>
          <p:nvPr/>
        </p:nvSpPr>
        <p:spPr>
          <a:xfrm>
            <a:off x="3353130" y="4061612"/>
            <a:ext cx="255020" cy="74119"/>
          </a:xfrm>
          <a:custGeom>
            <a:avLst/>
            <a:gdLst/>
            <a:ahLst/>
            <a:cxnLst/>
            <a:rect l="l" t="t" r="r" b="b"/>
            <a:pathLst>
              <a:path w="7222" h="2099" extrusionOk="0">
                <a:moveTo>
                  <a:pt x="3992" y="1"/>
                </a:moveTo>
                <a:cubicBezTo>
                  <a:pt x="2034" y="433"/>
                  <a:pt x="0" y="2099"/>
                  <a:pt x="0" y="2099"/>
                </a:cubicBezTo>
                <a:lnTo>
                  <a:pt x="4425" y="2099"/>
                </a:lnTo>
                <a:lnTo>
                  <a:pt x="5328" y="1565"/>
                </a:lnTo>
                <a:lnTo>
                  <a:pt x="5328" y="2099"/>
                </a:lnTo>
                <a:lnTo>
                  <a:pt x="7222" y="2099"/>
                </a:lnTo>
                <a:lnTo>
                  <a:pt x="671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42"/>
          <p:cNvSpPr/>
          <p:nvPr/>
        </p:nvSpPr>
        <p:spPr>
          <a:xfrm>
            <a:off x="3559211" y="4061612"/>
            <a:ext cx="255020" cy="74119"/>
          </a:xfrm>
          <a:custGeom>
            <a:avLst/>
            <a:gdLst/>
            <a:ahLst/>
            <a:cxnLst/>
            <a:rect l="l" t="t" r="r" b="b"/>
            <a:pathLst>
              <a:path w="7222" h="2099" extrusionOk="0">
                <a:moveTo>
                  <a:pt x="3992" y="1"/>
                </a:moveTo>
                <a:cubicBezTo>
                  <a:pt x="2034" y="433"/>
                  <a:pt x="0" y="2099"/>
                  <a:pt x="0" y="2099"/>
                </a:cubicBezTo>
                <a:lnTo>
                  <a:pt x="4437" y="2099"/>
                </a:lnTo>
                <a:lnTo>
                  <a:pt x="5327" y="1565"/>
                </a:lnTo>
                <a:lnTo>
                  <a:pt x="5327" y="2099"/>
                </a:lnTo>
                <a:lnTo>
                  <a:pt x="7222" y="2099"/>
                </a:lnTo>
                <a:lnTo>
                  <a:pt x="6725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42"/>
          <p:cNvSpPr/>
          <p:nvPr/>
        </p:nvSpPr>
        <p:spPr>
          <a:xfrm>
            <a:off x="1620194" y="2088975"/>
            <a:ext cx="378046" cy="421126"/>
          </a:xfrm>
          <a:custGeom>
            <a:avLst/>
            <a:gdLst/>
            <a:ahLst/>
            <a:cxnLst/>
            <a:rect l="l" t="t" r="r" b="b"/>
            <a:pathLst>
              <a:path w="10706" h="11926" extrusionOk="0">
                <a:moveTo>
                  <a:pt x="4222" y="0"/>
                </a:moveTo>
                <a:lnTo>
                  <a:pt x="1" y="10120"/>
                </a:lnTo>
                <a:lnTo>
                  <a:pt x="6485" y="11925"/>
                </a:lnTo>
                <a:lnTo>
                  <a:pt x="10706" y="1819"/>
                </a:lnTo>
                <a:lnTo>
                  <a:pt x="422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42"/>
          <p:cNvSpPr/>
          <p:nvPr/>
        </p:nvSpPr>
        <p:spPr>
          <a:xfrm>
            <a:off x="1654305" y="2119484"/>
            <a:ext cx="309824" cy="360567"/>
          </a:xfrm>
          <a:custGeom>
            <a:avLst/>
            <a:gdLst/>
            <a:ahLst/>
            <a:cxnLst/>
            <a:rect l="l" t="t" r="r" b="b"/>
            <a:pathLst>
              <a:path w="8774" h="10211" extrusionOk="0">
                <a:moveTo>
                  <a:pt x="3676" y="1"/>
                </a:moveTo>
                <a:lnTo>
                  <a:pt x="1" y="8786"/>
                </a:lnTo>
                <a:lnTo>
                  <a:pt x="5112" y="10210"/>
                </a:lnTo>
                <a:lnTo>
                  <a:pt x="8773" y="1412"/>
                </a:lnTo>
                <a:lnTo>
                  <a:pt x="367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42"/>
          <p:cNvSpPr/>
          <p:nvPr/>
        </p:nvSpPr>
        <p:spPr>
          <a:xfrm>
            <a:off x="1828076" y="2093000"/>
            <a:ext cx="99226" cy="74119"/>
          </a:xfrm>
          <a:custGeom>
            <a:avLst/>
            <a:gdLst/>
            <a:ahLst/>
            <a:cxnLst/>
            <a:rect l="l" t="t" r="r" b="b"/>
            <a:pathLst>
              <a:path w="2810" h="2099" extrusionOk="0">
                <a:moveTo>
                  <a:pt x="216" y="1"/>
                </a:moveTo>
                <a:lnTo>
                  <a:pt x="1" y="1349"/>
                </a:lnTo>
                <a:lnTo>
                  <a:pt x="2594" y="2098"/>
                </a:lnTo>
                <a:lnTo>
                  <a:pt x="2810" y="751"/>
                </a:lnTo>
                <a:lnTo>
                  <a:pt x="216" y="1"/>
                </a:lnTo>
                <a:close/>
              </a:path>
            </a:pathLst>
          </a:custGeom>
          <a:solidFill>
            <a:srgbClr val="C3D2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42"/>
          <p:cNvSpPr/>
          <p:nvPr/>
        </p:nvSpPr>
        <p:spPr>
          <a:xfrm>
            <a:off x="1925042" y="2119484"/>
            <a:ext cx="12606" cy="16667"/>
          </a:xfrm>
          <a:custGeom>
            <a:avLst/>
            <a:gdLst/>
            <a:ahLst/>
            <a:cxnLst/>
            <a:rect l="l" t="t" r="r" b="b"/>
            <a:pathLst>
              <a:path w="357" h="472" extrusionOk="0">
                <a:moveTo>
                  <a:pt x="64" y="1"/>
                </a:moveTo>
                <a:lnTo>
                  <a:pt x="1" y="370"/>
                </a:lnTo>
                <a:lnTo>
                  <a:pt x="357" y="471"/>
                </a:lnTo>
                <a:lnTo>
                  <a:pt x="64" y="1"/>
                </a:lnTo>
                <a:close/>
              </a:path>
            </a:pathLst>
          </a:custGeom>
          <a:solidFill>
            <a:srgbClr val="95A4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42"/>
          <p:cNvSpPr/>
          <p:nvPr/>
        </p:nvSpPr>
        <p:spPr>
          <a:xfrm>
            <a:off x="1828076" y="2131173"/>
            <a:ext cx="95659" cy="35947"/>
          </a:xfrm>
          <a:custGeom>
            <a:avLst/>
            <a:gdLst/>
            <a:ahLst/>
            <a:cxnLst/>
            <a:rect l="l" t="t" r="r" b="b"/>
            <a:pathLst>
              <a:path w="2709" h="1018" extrusionOk="0">
                <a:moveTo>
                  <a:pt x="38" y="0"/>
                </a:moveTo>
                <a:lnTo>
                  <a:pt x="1" y="268"/>
                </a:lnTo>
                <a:lnTo>
                  <a:pt x="2594" y="1017"/>
                </a:lnTo>
                <a:lnTo>
                  <a:pt x="2708" y="268"/>
                </a:lnTo>
                <a:lnTo>
                  <a:pt x="2657" y="356"/>
                </a:lnTo>
                <a:cubicBezTo>
                  <a:pt x="2557" y="516"/>
                  <a:pt x="2387" y="605"/>
                  <a:pt x="2208" y="605"/>
                </a:cubicBezTo>
                <a:cubicBezTo>
                  <a:pt x="2159" y="605"/>
                  <a:pt x="2109" y="599"/>
                  <a:pt x="2060" y="585"/>
                </a:cubicBezTo>
                <a:lnTo>
                  <a:pt x="38" y="0"/>
                </a:lnTo>
                <a:close/>
              </a:path>
            </a:pathLst>
          </a:custGeom>
          <a:solidFill>
            <a:srgbClr val="95A4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42"/>
          <p:cNvSpPr/>
          <p:nvPr/>
        </p:nvSpPr>
        <p:spPr>
          <a:xfrm>
            <a:off x="1345007" y="3023649"/>
            <a:ext cx="198910" cy="1018705"/>
          </a:xfrm>
          <a:custGeom>
            <a:avLst/>
            <a:gdLst/>
            <a:ahLst/>
            <a:cxnLst/>
            <a:rect l="l" t="t" r="r" b="b"/>
            <a:pathLst>
              <a:path w="5633" h="28849" extrusionOk="0">
                <a:moveTo>
                  <a:pt x="1" y="1"/>
                </a:moveTo>
                <a:lnTo>
                  <a:pt x="1450" y="28849"/>
                </a:lnTo>
                <a:lnTo>
                  <a:pt x="5632" y="28849"/>
                </a:lnTo>
                <a:lnTo>
                  <a:pt x="5632" y="3320"/>
                </a:lnTo>
                <a:lnTo>
                  <a:pt x="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42"/>
          <p:cNvSpPr/>
          <p:nvPr/>
        </p:nvSpPr>
        <p:spPr>
          <a:xfrm>
            <a:off x="1543885" y="3023649"/>
            <a:ext cx="199828" cy="1018705"/>
          </a:xfrm>
          <a:custGeom>
            <a:avLst/>
            <a:gdLst/>
            <a:ahLst/>
            <a:cxnLst/>
            <a:rect l="l" t="t" r="r" b="b"/>
            <a:pathLst>
              <a:path w="5659" h="28849" extrusionOk="0">
                <a:moveTo>
                  <a:pt x="0" y="1"/>
                </a:moveTo>
                <a:lnTo>
                  <a:pt x="1463" y="28849"/>
                </a:lnTo>
                <a:lnTo>
                  <a:pt x="5658" y="28849"/>
                </a:lnTo>
                <a:lnTo>
                  <a:pt x="5658" y="3320"/>
                </a:lnTo>
                <a:lnTo>
                  <a:pt x="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42"/>
          <p:cNvSpPr/>
          <p:nvPr/>
        </p:nvSpPr>
        <p:spPr>
          <a:xfrm>
            <a:off x="1282611" y="2206599"/>
            <a:ext cx="515867" cy="1154690"/>
          </a:xfrm>
          <a:custGeom>
            <a:avLst/>
            <a:gdLst/>
            <a:ahLst/>
            <a:cxnLst/>
            <a:rect l="l" t="t" r="r" b="b"/>
            <a:pathLst>
              <a:path w="14609" h="32700" extrusionOk="0">
                <a:moveTo>
                  <a:pt x="5543" y="0"/>
                </a:moveTo>
                <a:cubicBezTo>
                  <a:pt x="4107" y="737"/>
                  <a:pt x="3306" y="2556"/>
                  <a:pt x="3153" y="4158"/>
                </a:cubicBezTo>
                <a:cubicBezTo>
                  <a:pt x="3000" y="5772"/>
                  <a:pt x="3280" y="7387"/>
                  <a:pt x="3204" y="9001"/>
                </a:cubicBezTo>
                <a:cubicBezTo>
                  <a:pt x="3090" y="11506"/>
                  <a:pt x="2175" y="13883"/>
                  <a:pt x="1526" y="16287"/>
                </a:cubicBezTo>
                <a:cubicBezTo>
                  <a:pt x="191" y="21220"/>
                  <a:pt x="0" y="26444"/>
                  <a:pt x="954" y="31454"/>
                </a:cubicBezTo>
                <a:cubicBezTo>
                  <a:pt x="1869" y="31784"/>
                  <a:pt x="2797" y="32052"/>
                  <a:pt x="3751" y="32255"/>
                </a:cubicBezTo>
                <a:lnTo>
                  <a:pt x="4602" y="27563"/>
                </a:lnTo>
                <a:lnTo>
                  <a:pt x="5441" y="32547"/>
                </a:lnTo>
                <a:cubicBezTo>
                  <a:pt x="6258" y="32648"/>
                  <a:pt x="7079" y="32700"/>
                  <a:pt x="7901" y="32700"/>
                </a:cubicBezTo>
                <a:cubicBezTo>
                  <a:pt x="9970" y="32700"/>
                  <a:pt x="12036" y="32371"/>
                  <a:pt x="14010" y="31670"/>
                </a:cubicBezTo>
                <a:cubicBezTo>
                  <a:pt x="14278" y="24652"/>
                  <a:pt x="14125" y="17647"/>
                  <a:pt x="13210" y="10693"/>
                </a:cubicBezTo>
                <a:cubicBezTo>
                  <a:pt x="13095" y="9854"/>
                  <a:pt x="13286" y="9014"/>
                  <a:pt x="13744" y="8303"/>
                </a:cubicBezTo>
                <a:cubicBezTo>
                  <a:pt x="13795" y="8213"/>
                  <a:pt x="13846" y="8137"/>
                  <a:pt x="13897" y="8048"/>
                </a:cubicBezTo>
                <a:cubicBezTo>
                  <a:pt x="14494" y="7120"/>
                  <a:pt x="14609" y="5963"/>
                  <a:pt x="14202" y="4946"/>
                </a:cubicBezTo>
                <a:cubicBezTo>
                  <a:pt x="13578" y="3293"/>
                  <a:pt x="12778" y="1576"/>
                  <a:pt x="1230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42"/>
          <p:cNvSpPr/>
          <p:nvPr/>
        </p:nvSpPr>
        <p:spPr>
          <a:xfrm>
            <a:off x="1894956" y="2225420"/>
            <a:ext cx="104169" cy="167518"/>
          </a:xfrm>
          <a:custGeom>
            <a:avLst/>
            <a:gdLst/>
            <a:ahLst/>
            <a:cxnLst/>
            <a:rect l="l" t="t" r="r" b="b"/>
            <a:pathLst>
              <a:path w="2950" h="4744" extrusionOk="0">
                <a:moveTo>
                  <a:pt x="2073" y="1"/>
                </a:moveTo>
                <a:lnTo>
                  <a:pt x="1260" y="1959"/>
                </a:lnTo>
                <a:lnTo>
                  <a:pt x="497" y="1069"/>
                </a:lnTo>
                <a:cubicBezTo>
                  <a:pt x="446" y="1011"/>
                  <a:pt x="374" y="982"/>
                  <a:pt x="303" y="982"/>
                </a:cubicBezTo>
                <a:cubicBezTo>
                  <a:pt x="250" y="982"/>
                  <a:pt x="197" y="998"/>
                  <a:pt x="153" y="1031"/>
                </a:cubicBezTo>
                <a:cubicBezTo>
                  <a:pt x="51" y="1094"/>
                  <a:pt x="0" y="1221"/>
                  <a:pt x="51" y="1336"/>
                </a:cubicBezTo>
                <a:lnTo>
                  <a:pt x="395" y="2289"/>
                </a:lnTo>
                <a:cubicBezTo>
                  <a:pt x="433" y="2404"/>
                  <a:pt x="497" y="2506"/>
                  <a:pt x="573" y="2595"/>
                </a:cubicBezTo>
                <a:lnTo>
                  <a:pt x="1082" y="3129"/>
                </a:lnTo>
                <a:lnTo>
                  <a:pt x="865" y="3917"/>
                </a:lnTo>
                <a:lnTo>
                  <a:pt x="2136" y="4744"/>
                </a:lnTo>
                <a:lnTo>
                  <a:pt x="2899" y="2315"/>
                </a:lnTo>
                <a:cubicBezTo>
                  <a:pt x="2950" y="2137"/>
                  <a:pt x="2938" y="1933"/>
                  <a:pt x="2848" y="1769"/>
                </a:cubicBezTo>
                <a:lnTo>
                  <a:pt x="2416" y="904"/>
                </a:lnTo>
                <a:cubicBezTo>
                  <a:pt x="2416" y="650"/>
                  <a:pt x="2340" y="408"/>
                  <a:pt x="2200" y="192"/>
                </a:cubicBezTo>
                <a:lnTo>
                  <a:pt x="2073" y="1"/>
                </a:lnTo>
                <a:close/>
              </a:path>
            </a:pathLst>
          </a:custGeom>
          <a:solidFill>
            <a:srgbClr val="FFBF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42"/>
          <p:cNvSpPr/>
          <p:nvPr/>
        </p:nvSpPr>
        <p:spPr>
          <a:xfrm>
            <a:off x="1472943" y="1886283"/>
            <a:ext cx="237965" cy="320312"/>
          </a:xfrm>
          <a:custGeom>
            <a:avLst/>
            <a:gdLst/>
            <a:ahLst/>
            <a:cxnLst/>
            <a:rect l="l" t="t" r="r" b="b"/>
            <a:pathLst>
              <a:path w="6739" h="9071" extrusionOk="0">
                <a:moveTo>
                  <a:pt x="2865" y="1"/>
                </a:moveTo>
                <a:cubicBezTo>
                  <a:pt x="2795" y="1"/>
                  <a:pt x="2726" y="3"/>
                  <a:pt x="2658" y="7"/>
                </a:cubicBezTo>
                <a:cubicBezTo>
                  <a:pt x="1755" y="58"/>
                  <a:pt x="878" y="566"/>
                  <a:pt x="433" y="1367"/>
                </a:cubicBezTo>
                <a:cubicBezTo>
                  <a:pt x="1" y="2143"/>
                  <a:pt x="14" y="3109"/>
                  <a:pt x="268" y="3960"/>
                </a:cubicBezTo>
                <a:cubicBezTo>
                  <a:pt x="522" y="4825"/>
                  <a:pt x="1006" y="5587"/>
                  <a:pt x="1475" y="6350"/>
                </a:cubicBezTo>
                <a:cubicBezTo>
                  <a:pt x="1730" y="6783"/>
                  <a:pt x="1997" y="7203"/>
                  <a:pt x="2264" y="7635"/>
                </a:cubicBezTo>
                <a:lnTo>
                  <a:pt x="2111" y="9071"/>
                </a:lnTo>
                <a:lnTo>
                  <a:pt x="4718" y="9071"/>
                </a:lnTo>
                <a:lnTo>
                  <a:pt x="4806" y="7533"/>
                </a:lnTo>
                <a:cubicBezTo>
                  <a:pt x="5595" y="7533"/>
                  <a:pt x="6307" y="6872"/>
                  <a:pt x="6561" y="6147"/>
                </a:cubicBezTo>
                <a:cubicBezTo>
                  <a:pt x="6739" y="5652"/>
                  <a:pt x="6727" y="5092"/>
                  <a:pt x="6600" y="4570"/>
                </a:cubicBezTo>
                <a:cubicBezTo>
                  <a:pt x="6472" y="4062"/>
                  <a:pt x="6244" y="3579"/>
                  <a:pt x="6015" y="3096"/>
                </a:cubicBezTo>
                <a:cubicBezTo>
                  <a:pt x="5696" y="2409"/>
                  <a:pt x="5379" y="1736"/>
                  <a:pt x="5061" y="1049"/>
                </a:cubicBezTo>
                <a:cubicBezTo>
                  <a:pt x="4708" y="297"/>
                  <a:pt x="3725" y="1"/>
                  <a:pt x="2865" y="1"/>
                </a:cubicBezTo>
                <a:close/>
              </a:path>
            </a:pathLst>
          </a:custGeom>
          <a:solidFill>
            <a:srgbClr val="F4B7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42"/>
          <p:cNvSpPr/>
          <p:nvPr/>
        </p:nvSpPr>
        <p:spPr>
          <a:xfrm>
            <a:off x="1424036" y="2707183"/>
            <a:ext cx="35" cy="3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rgbClr val="472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42"/>
          <p:cNvSpPr/>
          <p:nvPr/>
        </p:nvSpPr>
        <p:spPr>
          <a:xfrm>
            <a:off x="1704166" y="2388421"/>
            <a:ext cx="66033" cy="363674"/>
          </a:xfrm>
          <a:custGeom>
            <a:avLst/>
            <a:gdLst/>
            <a:ahLst/>
            <a:cxnLst/>
            <a:rect l="l" t="t" r="r" b="b"/>
            <a:pathLst>
              <a:path w="1870" h="10299" extrusionOk="0">
                <a:moveTo>
                  <a:pt x="26" y="1"/>
                </a:moveTo>
                <a:lnTo>
                  <a:pt x="26" y="1"/>
                </a:lnTo>
                <a:cubicBezTo>
                  <a:pt x="1" y="750"/>
                  <a:pt x="115" y="1577"/>
                  <a:pt x="547" y="2187"/>
                </a:cubicBezTo>
                <a:cubicBezTo>
                  <a:pt x="713" y="2416"/>
                  <a:pt x="916" y="2645"/>
                  <a:pt x="1018" y="2925"/>
                </a:cubicBezTo>
                <a:cubicBezTo>
                  <a:pt x="1145" y="3331"/>
                  <a:pt x="1018" y="3764"/>
                  <a:pt x="916" y="4171"/>
                </a:cubicBezTo>
                <a:cubicBezTo>
                  <a:pt x="623" y="5315"/>
                  <a:pt x="496" y="6510"/>
                  <a:pt x="674" y="7680"/>
                </a:cubicBezTo>
                <a:cubicBezTo>
                  <a:pt x="814" y="8620"/>
                  <a:pt x="1183" y="9548"/>
                  <a:pt x="1781" y="10299"/>
                </a:cubicBezTo>
                <a:cubicBezTo>
                  <a:pt x="1640" y="8709"/>
                  <a:pt x="1475" y="7120"/>
                  <a:pt x="1272" y="5544"/>
                </a:cubicBezTo>
                <a:cubicBezTo>
                  <a:pt x="1157" y="4705"/>
                  <a:pt x="1348" y="3865"/>
                  <a:pt x="1806" y="3154"/>
                </a:cubicBezTo>
                <a:cubicBezTo>
                  <a:pt x="1818" y="3115"/>
                  <a:pt x="1844" y="3089"/>
                  <a:pt x="1869" y="3052"/>
                </a:cubicBezTo>
                <a:lnTo>
                  <a:pt x="26" y="1"/>
                </a:lnTo>
                <a:close/>
              </a:path>
            </a:pathLst>
          </a:custGeom>
          <a:solidFill>
            <a:srgbClr val="414042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42"/>
          <p:cNvSpPr/>
          <p:nvPr/>
        </p:nvSpPr>
        <p:spPr>
          <a:xfrm>
            <a:off x="1642228" y="2206599"/>
            <a:ext cx="344818" cy="396867"/>
          </a:xfrm>
          <a:custGeom>
            <a:avLst/>
            <a:gdLst/>
            <a:ahLst/>
            <a:cxnLst/>
            <a:rect l="l" t="t" r="r" b="b"/>
            <a:pathLst>
              <a:path w="9765" h="11239" extrusionOk="0">
                <a:moveTo>
                  <a:pt x="2123" y="0"/>
                </a:moveTo>
                <a:cubicBezTo>
                  <a:pt x="2123" y="0"/>
                  <a:pt x="0" y="1895"/>
                  <a:pt x="1513" y="4717"/>
                </a:cubicBezTo>
                <a:lnTo>
                  <a:pt x="4945" y="10388"/>
                </a:lnTo>
                <a:cubicBezTo>
                  <a:pt x="5264" y="10922"/>
                  <a:pt x="5835" y="11239"/>
                  <a:pt x="6445" y="11239"/>
                </a:cubicBezTo>
                <a:cubicBezTo>
                  <a:pt x="7183" y="11239"/>
                  <a:pt x="7857" y="10769"/>
                  <a:pt x="8098" y="10057"/>
                </a:cubicBezTo>
                <a:lnTo>
                  <a:pt x="9764" y="5213"/>
                </a:lnTo>
                <a:cubicBezTo>
                  <a:pt x="9764" y="5213"/>
                  <a:pt x="9165" y="4025"/>
                  <a:pt x="8079" y="4025"/>
                </a:cubicBezTo>
                <a:cubicBezTo>
                  <a:pt x="8003" y="4025"/>
                  <a:pt x="7925" y="4031"/>
                  <a:pt x="7844" y="4043"/>
                </a:cubicBezTo>
                <a:lnTo>
                  <a:pt x="6586" y="7006"/>
                </a:lnTo>
                <a:lnTo>
                  <a:pt x="4004" y="1221"/>
                </a:lnTo>
                <a:cubicBezTo>
                  <a:pt x="3674" y="483"/>
                  <a:pt x="2937" y="0"/>
                  <a:pt x="212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42"/>
          <p:cNvSpPr/>
          <p:nvPr/>
        </p:nvSpPr>
        <p:spPr>
          <a:xfrm>
            <a:off x="1873875" y="2404099"/>
            <a:ext cx="25601" cy="79522"/>
          </a:xfrm>
          <a:custGeom>
            <a:avLst/>
            <a:gdLst/>
            <a:ahLst/>
            <a:cxnLst/>
            <a:rect l="l" t="t" r="r" b="b"/>
            <a:pathLst>
              <a:path w="725" h="2252" extrusionOk="0">
                <a:moveTo>
                  <a:pt x="560" y="1"/>
                </a:moveTo>
                <a:lnTo>
                  <a:pt x="0" y="1349"/>
                </a:lnTo>
                <a:lnTo>
                  <a:pt x="407" y="2252"/>
                </a:lnTo>
                <a:cubicBezTo>
                  <a:pt x="725" y="1413"/>
                  <a:pt x="560" y="1"/>
                  <a:pt x="560" y="1"/>
                </a:cubicBezTo>
                <a:close/>
              </a:path>
            </a:pathLst>
          </a:custGeom>
          <a:solidFill>
            <a:srgbClr val="414042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42"/>
          <p:cNvSpPr/>
          <p:nvPr/>
        </p:nvSpPr>
        <p:spPr>
          <a:xfrm>
            <a:off x="1365665" y="1839071"/>
            <a:ext cx="333165" cy="635927"/>
          </a:xfrm>
          <a:custGeom>
            <a:avLst/>
            <a:gdLst/>
            <a:ahLst/>
            <a:cxnLst/>
            <a:rect l="l" t="t" r="r" b="b"/>
            <a:pathLst>
              <a:path w="9435" h="18009" extrusionOk="0">
                <a:moveTo>
                  <a:pt x="6297" y="0"/>
                </a:moveTo>
                <a:cubicBezTo>
                  <a:pt x="5756" y="0"/>
                  <a:pt x="5210" y="128"/>
                  <a:pt x="4717" y="352"/>
                </a:cubicBezTo>
                <a:cubicBezTo>
                  <a:pt x="3191" y="1039"/>
                  <a:pt x="2149" y="2653"/>
                  <a:pt x="2149" y="4319"/>
                </a:cubicBezTo>
                <a:cubicBezTo>
                  <a:pt x="2149" y="5246"/>
                  <a:pt x="2454" y="6149"/>
                  <a:pt x="2543" y="7077"/>
                </a:cubicBezTo>
                <a:cubicBezTo>
                  <a:pt x="2632" y="8018"/>
                  <a:pt x="2518" y="8972"/>
                  <a:pt x="2187" y="9862"/>
                </a:cubicBezTo>
                <a:cubicBezTo>
                  <a:pt x="1818" y="10853"/>
                  <a:pt x="1196" y="11743"/>
                  <a:pt x="750" y="12710"/>
                </a:cubicBezTo>
                <a:cubicBezTo>
                  <a:pt x="292" y="13676"/>
                  <a:pt x="1" y="14795"/>
                  <a:pt x="343" y="15799"/>
                </a:cubicBezTo>
                <a:cubicBezTo>
                  <a:pt x="648" y="16727"/>
                  <a:pt x="1462" y="17439"/>
                  <a:pt x="2391" y="17756"/>
                </a:cubicBezTo>
                <a:cubicBezTo>
                  <a:pt x="2882" y="17934"/>
                  <a:pt x="3402" y="18009"/>
                  <a:pt x="3927" y="18009"/>
                </a:cubicBezTo>
                <a:cubicBezTo>
                  <a:pt x="4382" y="18009"/>
                  <a:pt x="4841" y="17953"/>
                  <a:pt x="5289" y="17858"/>
                </a:cubicBezTo>
                <a:cubicBezTo>
                  <a:pt x="6434" y="17617"/>
                  <a:pt x="7616" y="17032"/>
                  <a:pt x="8099" y="15964"/>
                </a:cubicBezTo>
                <a:cubicBezTo>
                  <a:pt x="8392" y="15303"/>
                  <a:pt x="8392" y="14553"/>
                  <a:pt x="8366" y="13815"/>
                </a:cubicBezTo>
                <a:cubicBezTo>
                  <a:pt x="8366" y="12086"/>
                  <a:pt x="8302" y="10357"/>
                  <a:pt x="8264" y="8628"/>
                </a:cubicBezTo>
                <a:cubicBezTo>
                  <a:pt x="8251" y="7789"/>
                  <a:pt x="8175" y="6912"/>
                  <a:pt x="8226" y="6073"/>
                </a:cubicBezTo>
                <a:cubicBezTo>
                  <a:pt x="8264" y="5539"/>
                  <a:pt x="8493" y="5195"/>
                  <a:pt x="8748" y="4751"/>
                </a:cubicBezTo>
                <a:cubicBezTo>
                  <a:pt x="9180" y="4026"/>
                  <a:pt x="9434" y="3212"/>
                  <a:pt x="9256" y="2373"/>
                </a:cubicBezTo>
                <a:cubicBezTo>
                  <a:pt x="9065" y="1395"/>
                  <a:pt x="8341" y="555"/>
                  <a:pt x="7412" y="199"/>
                </a:cubicBezTo>
                <a:cubicBezTo>
                  <a:pt x="7056" y="63"/>
                  <a:pt x="6678" y="0"/>
                  <a:pt x="6297" y="0"/>
                </a:cubicBezTo>
                <a:close/>
              </a:path>
            </a:pathLst>
          </a:custGeom>
          <a:solidFill>
            <a:srgbClr val="4140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42"/>
          <p:cNvSpPr/>
          <p:nvPr/>
        </p:nvSpPr>
        <p:spPr>
          <a:xfrm>
            <a:off x="1614367" y="4042331"/>
            <a:ext cx="206079" cy="93399"/>
          </a:xfrm>
          <a:custGeom>
            <a:avLst/>
            <a:gdLst/>
            <a:ahLst/>
            <a:cxnLst/>
            <a:rect l="l" t="t" r="r" b="b"/>
            <a:pathLst>
              <a:path w="5836" h="2645" extrusionOk="0">
                <a:moveTo>
                  <a:pt x="649" y="1"/>
                </a:moveTo>
                <a:cubicBezTo>
                  <a:pt x="649" y="1"/>
                  <a:pt x="1" y="1310"/>
                  <a:pt x="1005" y="2645"/>
                </a:cubicBezTo>
                <a:lnTo>
                  <a:pt x="1857" y="2645"/>
                </a:lnTo>
                <a:lnTo>
                  <a:pt x="1857" y="1882"/>
                </a:lnTo>
                <a:lnTo>
                  <a:pt x="2556" y="2645"/>
                </a:lnTo>
                <a:lnTo>
                  <a:pt x="5836" y="2645"/>
                </a:lnTo>
                <a:cubicBezTo>
                  <a:pt x="5595" y="2174"/>
                  <a:pt x="5200" y="1818"/>
                  <a:pt x="4705" y="1628"/>
                </a:cubicBezTo>
                <a:lnTo>
                  <a:pt x="4615" y="1602"/>
                </a:lnTo>
                <a:cubicBezTo>
                  <a:pt x="4247" y="1450"/>
                  <a:pt x="3929" y="1208"/>
                  <a:pt x="3688" y="890"/>
                </a:cubicBezTo>
                <a:lnTo>
                  <a:pt x="301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42"/>
          <p:cNvSpPr/>
          <p:nvPr/>
        </p:nvSpPr>
        <p:spPr>
          <a:xfrm>
            <a:off x="1414572" y="4042331"/>
            <a:ext cx="206114" cy="93399"/>
          </a:xfrm>
          <a:custGeom>
            <a:avLst/>
            <a:gdLst/>
            <a:ahLst/>
            <a:cxnLst/>
            <a:rect l="l" t="t" r="r" b="b"/>
            <a:pathLst>
              <a:path w="5837" h="2645" extrusionOk="0">
                <a:moveTo>
                  <a:pt x="650" y="1"/>
                </a:moveTo>
                <a:cubicBezTo>
                  <a:pt x="650" y="1"/>
                  <a:pt x="1" y="1310"/>
                  <a:pt x="1006" y="2645"/>
                </a:cubicBezTo>
                <a:lnTo>
                  <a:pt x="1857" y="2645"/>
                </a:lnTo>
                <a:lnTo>
                  <a:pt x="1857" y="1882"/>
                </a:lnTo>
                <a:lnTo>
                  <a:pt x="2557" y="2645"/>
                </a:lnTo>
                <a:lnTo>
                  <a:pt x="5837" y="2645"/>
                </a:lnTo>
                <a:cubicBezTo>
                  <a:pt x="5595" y="2174"/>
                  <a:pt x="5201" y="1818"/>
                  <a:pt x="4705" y="1628"/>
                </a:cubicBezTo>
                <a:lnTo>
                  <a:pt x="4616" y="1602"/>
                </a:lnTo>
                <a:cubicBezTo>
                  <a:pt x="4247" y="1450"/>
                  <a:pt x="3930" y="1208"/>
                  <a:pt x="3688" y="890"/>
                </a:cubicBezTo>
                <a:lnTo>
                  <a:pt x="3015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6" name="Google Shape;696;p42" hidden="1"/>
          <p:cNvGrpSpPr/>
          <p:nvPr/>
        </p:nvGrpSpPr>
        <p:grpSpPr>
          <a:xfrm rot="183808">
            <a:off x="2376547" y="1593395"/>
            <a:ext cx="404475" cy="387472"/>
            <a:chOff x="5938300" y="826350"/>
            <a:chExt cx="341625" cy="318643"/>
          </a:xfrm>
        </p:grpSpPr>
        <p:sp>
          <p:nvSpPr>
            <p:cNvPr id="697" name="Google Shape;697;p42"/>
            <p:cNvSpPr/>
            <p:nvPr/>
          </p:nvSpPr>
          <p:spPr>
            <a:xfrm>
              <a:off x="5938300" y="1005750"/>
              <a:ext cx="38225" cy="12975"/>
            </a:xfrm>
            <a:custGeom>
              <a:avLst/>
              <a:gdLst/>
              <a:ahLst/>
              <a:cxnLst/>
              <a:rect l="l" t="t" r="r" b="b"/>
              <a:pathLst>
                <a:path w="1529" h="519" extrusionOk="0">
                  <a:moveTo>
                    <a:pt x="636" y="1"/>
                  </a:moveTo>
                  <a:cubicBezTo>
                    <a:pt x="290" y="1"/>
                    <a:pt x="21" y="68"/>
                    <a:pt x="0" y="190"/>
                  </a:cubicBezTo>
                  <a:cubicBezTo>
                    <a:pt x="0" y="329"/>
                    <a:pt x="325" y="468"/>
                    <a:pt x="741" y="514"/>
                  </a:cubicBezTo>
                  <a:cubicBezTo>
                    <a:pt x="796" y="517"/>
                    <a:pt x="848" y="519"/>
                    <a:pt x="900" y="519"/>
                  </a:cubicBezTo>
                  <a:cubicBezTo>
                    <a:pt x="1243" y="519"/>
                    <a:pt x="1507" y="450"/>
                    <a:pt x="1507" y="329"/>
                  </a:cubicBezTo>
                  <a:cubicBezTo>
                    <a:pt x="1529" y="190"/>
                    <a:pt x="1205" y="51"/>
                    <a:pt x="788" y="5"/>
                  </a:cubicBezTo>
                  <a:cubicBezTo>
                    <a:pt x="736" y="2"/>
                    <a:pt x="685" y="1"/>
                    <a:pt x="636" y="1"/>
                  </a:cubicBezTo>
                  <a:close/>
                </a:path>
              </a:pathLst>
            </a:custGeom>
            <a:solidFill>
              <a:srgbClr val="E07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2"/>
            <p:cNvSpPr/>
            <p:nvPr/>
          </p:nvSpPr>
          <p:spPr>
            <a:xfrm>
              <a:off x="5941225" y="1030725"/>
              <a:ext cx="38225" cy="14575"/>
            </a:xfrm>
            <a:custGeom>
              <a:avLst/>
              <a:gdLst/>
              <a:ahLst/>
              <a:cxnLst/>
              <a:rect l="l" t="t" r="r" b="b"/>
              <a:pathLst>
                <a:path w="1529" h="583" extrusionOk="0">
                  <a:moveTo>
                    <a:pt x="1123" y="1"/>
                  </a:moveTo>
                  <a:cubicBezTo>
                    <a:pt x="1004" y="1"/>
                    <a:pt x="865" y="16"/>
                    <a:pt x="717" y="49"/>
                  </a:cubicBezTo>
                  <a:cubicBezTo>
                    <a:pt x="300" y="117"/>
                    <a:pt x="0" y="303"/>
                    <a:pt x="22" y="442"/>
                  </a:cubicBezTo>
                  <a:cubicBezTo>
                    <a:pt x="38" y="531"/>
                    <a:pt x="188" y="582"/>
                    <a:pt x="404" y="582"/>
                  </a:cubicBezTo>
                  <a:cubicBezTo>
                    <a:pt x="523" y="582"/>
                    <a:pt x="662" y="567"/>
                    <a:pt x="810" y="534"/>
                  </a:cubicBezTo>
                  <a:cubicBezTo>
                    <a:pt x="1227" y="466"/>
                    <a:pt x="1529" y="280"/>
                    <a:pt x="1504" y="141"/>
                  </a:cubicBezTo>
                  <a:cubicBezTo>
                    <a:pt x="1490" y="52"/>
                    <a:pt x="1340" y="1"/>
                    <a:pt x="1123" y="1"/>
                  </a:cubicBezTo>
                  <a:close/>
                </a:path>
              </a:pathLst>
            </a:custGeom>
            <a:solidFill>
              <a:srgbClr val="E07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2"/>
            <p:cNvSpPr/>
            <p:nvPr/>
          </p:nvSpPr>
          <p:spPr>
            <a:xfrm>
              <a:off x="6241125" y="1015975"/>
              <a:ext cx="38800" cy="13175"/>
            </a:xfrm>
            <a:custGeom>
              <a:avLst/>
              <a:gdLst/>
              <a:ahLst/>
              <a:cxnLst/>
              <a:rect l="l" t="t" r="r" b="b"/>
              <a:pathLst>
                <a:path w="1552" h="527" extrusionOk="0">
                  <a:moveTo>
                    <a:pt x="595" y="0"/>
                  </a:moveTo>
                  <a:cubicBezTo>
                    <a:pt x="274" y="0"/>
                    <a:pt x="23" y="83"/>
                    <a:pt x="23" y="198"/>
                  </a:cubicBezTo>
                  <a:cubicBezTo>
                    <a:pt x="1" y="337"/>
                    <a:pt x="347" y="476"/>
                    <a:pt x="764" y="522"/>
                  </a:cubicBezTo>
                  <a:cubicBezTo>
                    <a:pt x="818" y="525"/>
                    <a:pt x="871" y="527"/>
                    <a:pt x="922" y="527"/>
                  </a:cubicBezTo>
                  <a:cubicBezTo>
                    <a:pt x="1265" y="527"/>
                    <a:pt x="1529" y="458"/>
                    <a:pt x="1529" y="337"/>
                  </a:cubicBezTo>
                  <a:cubicBezTo>
                    <a:pt x="1551" y="198"/>
                    <a:pt x="1227" y="59"/>
                    <a:pt x="810" y="13"/>
                  </a:cubicBezTo>
                  <a:cubicBezTo>
                    <a:pt x="737" y="4"/>
                    <a:pt x="664" y="0"/>
                    <a:pt x="595" y="0"/>
                  </a:cubicBezTo>
                  <a:close/>
                </a:path>
              </a:pathLst>
            </a:custGeom>
            <a:solidFill>
              <a:srgbClr val="E07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2"/>
            <p:cNvSpPr/>
            <p:nvPr/>
          </p:nvSpPr>
          <p:spPr>
            <a:xfrm>
              <a:off x="6238200" y="989600"/>
              <a:ext cx="38250" cy="14350"/>
            </a:xfrm>
            <a:custGeom>
              <a:avLst/>
              <a:gdLst/>
              <a:ahLst/>
              <a:cxnLst/>
              <a:rect l="l" t="t" r="r" b="b"/>
              <a:pathLst>
                <a:path w="1530" h="574" extrusionOk="0">
                  <a:moveTo>
                    <a:pt x="1125" y="0"/>
                  </a:moveTo>
                  <a:cubicBezTo>
                    <a:pt x="1006" y="0"/>
                    <a:pt x="868" y="16"/>
                    <a:pt x="720" y="48"/>
                  </a:cubicBezTo>
                  <a:cubicBezTo>
                    <a:pt x="303" y="119"/>
                    <a:pt x="1" y="304"/>
                    <a:pt x="25" y="443"/>
                  </a:cubicBezTo>
                  <a:cubicBezTo>
                    <a:pt x="39" y="532"/>
                    <a:pt x="197" y="573"/>
                    <a:pt x="412" y="573"/>
                  </a:cubicBezTo>
                  <a:cubicBezTo>
                    <a:pt x="532" y="573"/>
                    <a:pt x="671" y="560"/>
                    <a:pt x="812" y="536"/>
                  </a:cubicBezTo>
                  <a:cubicBezTo>
                    <a:pt x="1229" y="465"/>
                    <a:pt x="1529" y="280"/>
                    <a:pt x="1507" y="141"/>
                  </a:cubicBezTo>
                  <a:cubicBezTo>
                    <a:pt x="1492" y="51"/>
                    <a:pt x="1342" y="0"/>
                    <a:pt x="1125" y="0"/>
                  </a:cubicBezTo>
                  <a:close/>
                </a:path>
              </a:pathLst>
            </a:custGeom>
            <a:solidFill>
              <a:srgbClr val="E07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2"/>
            <p:cNvSpPr/>
            <p:nvPr/>
          </p:nvSpPr>
          <p:spPr>
            <a:xfrm>
              <a:off x="6085349" y="932218"/>
              <a:ext cx="57375" cy="142956"/>
            </a:xfrm>
            <a:custGeom>
              <a:avLst/>
              <a:gdLst/>
              <a:ahLst/>
              <a:cxnLst/>
              <a:rect l="l" t="t" r="r" b="b"/>
              <a:pathLst>
                <a:path w="2295" h="4892" extrusionOk="0">
                  <a:moveTo>
                    <a:pt x="435" y="0"/>
                  </a:moveTo>
                  <a:cubicBezTo>
                    <a:pt x="372" y="0"/>
                    <a:pt x="303" y="61"/>
                    <a:pt x="303" y="120"/>
                  </a:cubicBezTo>
                  <a:cubicBezTo>
                    <a:pt x="279" y="166"/>
                    <a:pt x="1" y="1349"/>
                    <a:pt x="186" y="3455"/>
                  </a:cubicBezTo>
                  <a:cubicBezTo>
                    <a:pt x="325" y="4730"/>
                    <a:pt x="835" y="4891"/>
                    <a:pt x="1044" y="4891"/>
                  </a:cubicBezTo>
                  <a:lnTo>
                    <a:pt x="1090" y="4891"/>
                  </a:lnTo>
                  <a:cubicBezTo>
                    <a:pt x="1622" y="4869"/>
                    <a:pt x="2132" y="4150"/>
                    <a:pt x="2295" y="3131"/>
                  </a:cubicBezTo>
                  <a:cubicBezTo>
                    <a:pt x="2295" y="3062"/>
                    <a:pt x="2248" y="2970"/>
                    <a:pt x="2178" y="2970"/>
                  </a:cubicBezTo>
                  <a:cubicBezTo>
                    <a:pt x="2165" y="2966"/>
                    <a:pt x="2153" y="2965"/>
                    <a:pt x="2141" y="2965"/>
                  </a:cubicBezTo>
                  <a:cubicBezTo>
                    <a:pt x="2068" y="2965"/>
                    <a:pt x="2017" y="3025"/>
                    <a:pt x="2017" y="3085"/>
                  </a:cubicBezTo>
                  <a:cubicBezTo>
                    <a:pt x="1857" y="4017"/>
                    <a:pt x="1408" y="4614"/>
                    <a:pt x="1064" y="4614"/>
                  </a:cubicBezTo>
                  <a:cubicBezTo>
                    <a:pt x="1057" y="4614"/>
                    <a:pt x="1051" y="4614"/>
                    <a:pt x="1044" y="4613"/>
                  </a:cubicBezTo>
                  <a:cubicBezTo>
                    <a:pt x="835" y="4613"/>
                    <a:pt x="557" y="4289"/>
                    <a:pt x="488" y="3433"/>
                  </a:cubicBezTo>
                  <a:cubicBezTo>
                    <a:pt x="279" y="1371"/>
                    <a:pt x="557" y="191"/>
                    <a:pt x="581" y="191"/>
                  </a:cubicBezTo>
                  <a:cubicBezTo>
                    <a:pt x="581" y="98"/>
                    <a:pt x="534" y="28"/>
                    <a:pt x="464" y="5"/>
                  </a:cubicBezTo>
                  <a:cubicBezTo>
                    <a:pt x="455" y="2"/>
                    <a:pt x="445" y="0"/>
                    <a:pt x="435" y="0"/>
                  </a:cubicBezTo>
                  <a:close/>
                </a:path>
              </a:pathLst>
            </a:custGeom>
            <a:solidFill>
              <a:srgbClr val="E07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2"/>
            <p:cNvSpPr/>
            <p:nvPr/>
          </p:nvSpPr>
          <p:spPr>
            <a:xfrm>
              <a:off x="6027703" y="1091668"/>
              <a:ext cx="171400" cy="53325"/>
            </a:xfrm>
            <a:custGeom>
              <a:avLst/>
              <a:gdLst/>
              <a:ahLst/>
              <a:cxnLst/>
              <a:rect l="l" t="t" r="r" b="b"/>
              <a:pathLst>
                <a:path w="6856" h="2133" extrusionOk="0">
                  <a:moveTo>
                    <a:pt x="6701" y="1"/>
                  </a:moveTo>
                  <a:cubicBezTo>
                    <a:pt x="6646" y="1"/>
                    <a:pt x="6594" y="39"/>
                    <a:pt x="6578" y="88"/>
                  </a:cubicBezTo>
                  <a:cubicBezTo>
                    <a:pt x="6554" y="88"/>
                    <a:pt x="5673" y="1733"/>
                    <a:pt x="3660" y="1848"/>
                  </a:cubicBezTo>
                  <a:cubicBezTo>
                    <a:pt x="3600" y="1851"/>
                    <a:pt x="3540" y="1852"/>
                    <a:pt x="3482" y="1852"/>
                  </a:cubicBezTo>
                  <a:cubicBezTo>
                    <a:pt x="1544" y="1852"/>
                    <a:pt x="278" y="412"/>
                    <a:pt x="278" y="390"/>
                  </a:cubicBezTo>
                  <a:cubicBezTo>
                    <a:pt x="239" y="351"/>
                    <a:pt x="201" y="334"/>
                    <a:pt x="163" y="334"/>
                  </a:cubicBezTo>
                  <a:cubicBezTo>
                    <a:pt x="132" y="334"/>
                    <a:pt x="100" y="345"/>
                    <a:pt x="69" y="366"/>
                  </a:cubicBezTo>
                  <a:cubicBezTo>
                    <a:pt x="0" y="436"/>
                    <a:pt x="0" y="505"/>
                    <a:pt x="47" y="575"/>
                  </a:cubicBezTo>
                  <a:cubicBezTo>
                    <a:pt x="113" y="641"/>
                    <a:pt x="1409" y="2132"/>
                    <a:pt x="3435" y="2132"/>
                  </a:cubicBezTo>
                  <a:cubicBezTo>
                    <a:pt x="3509" y="2132"/>
                    <a:pt x="3584" y="2130"/>
                    <a:pt x="3660" y="2126"/>
                  </a:cubicBezTo>
                  <a:cubicBezTo>
                    <a:pt x="5837" y="2011"/>
                    <a:pt x="6785" y="273"/>
                    <a:pt x="6809" y="205"/>
                  </a:cubicBezTo>
                  <a:cubicBezTo>
                    <a:pt x="6856" y="134"/>
                    <a:pt x="6831" y="66"/>
                    <a:pt x="6763" y="19"/>
                  </a:cubicBezTo>
                  <a:cubicBezTo>
                    <a:pt x="6743" y="6"/>
                    <a:pt x="6722" y="1"/>
                    <a:pt x="6701" y="1"/>
                  </a:cubicBezTo>
                  <a:close/>
                </a:path>
              </a:pathLst>
            </a:custGeom>
            <a:solidFill>
              <a:srgbClr val="E07F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2"/>
            <p:cNvSpPr/>
            <p:nvPr/>
          </p:nvSpPr>
          <p:spPr>
            <a:xfrm>
              <a:off x="6147900" y="826350"/>
              <a:ext cx="105400" cy="59700"/>
            </a:xfrm>
            <a:custGeom>
              <a:avLst/>
              <a:gdLst/>
              <a:ahLst/>
              <a:cxnLst/>
              <a:rect l="l" t="t" r="r" b="b"/>
              <a:pathLst>
                <a:path w="4216" h="2388" extrusionOk="0">
                  <a:moveTo>
                    <a:pt x="1639" y="0"/>
                  </a:moveTo>
                  <a:cubicBezTo>
                    <a:pt x="1223" y="0"/>
                    <a:pt x="784" y="93"/>
                    <a:pt x="324" y="279"/>
                  </a:cubicBezTo>
                  <a:cubicBezTo>
                    <a:pt x="117" y="372"/>
                    <a:pt x="0" y="627"/>
                    <a:pt x="93" y="859"/>
                  </a:cubicBezTo>
                  <a:cubicBezTo>
                    <a:pt x="163" y="1017"/>
                    <a:pt x="329" y="1123"/>
                    <a:pt x="496" y="1123"/>
                  </a:cubicBezTo>
                  <a:cubicBezTo>
                    <a:pt x="547" y="1123"/>
                    <a:pt x="599" y="1113"/>
                    <a:pt x="649" y="1091"/>
                  </a:cubicBezTo>
                  <a:cubicBezTo>
                    <a:pt x="1012" y="935"/>
                    <a:pt x="1346" y="859"/>
                    <a:pt x="1651" y="859"/>
                  </a:cubicBezTo>
                  <a:cubicBezTo>
                    <a:pt x="1891" y="859"/>
                    <a:pt x="2112" y="906"/>
                    <a:pt x="2316" y="998"/>
                  </a:cubicBezTo>
                  <a:cubicBezTo>
                    <a:pt x="3081" y="1298"/>
                    <a:pt x="3937" y="2388"/>
                    <a:pt x="3984" y="2388"/>
                  </a:cubicBezTo>
                  <a:cubicBezTo>
                    <a:pt x="4215" y="2295"/>
                    <a:pt x="3752" y="674"/>
                    <a:pt x="2664" y="211"/>
                  </a:cubicBezTo>
                  <a:cubicBezTo>
                    <a:pt x="2342" y="70"/>
                    <a:pt x="1999" y="0"/>
                    <a:pt x="1639" y="0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2"/>
            <p:cNvSpPr/>
            <p:nvPr/>
          </p:nvSpPr>
          <p:spPr>
            <a:xfrm>
              <a:off x="5951625" y="835250"/>
              <a:ext cx="100175" cy="65250"/>
            </a:xfrm>
            <a:custGeom>
              <a:avLst/>
              <a:gdLst/>
              <a:ahLst/>
              <a:cxnLst/>
              <a:rect l="l" t="t" r="r" b="b"/>
              <a:pathLst>
                <a:path w="4007" h="2610" extrusionOk="0">
                  <a:moveTo>
                    <a:pt x="2581" y="0"/>
                  </a:moveTo>
                  <a:cubicBezTo>
                    <a:pt x="2126" y="0"/>
                    <a:pt x="1704" y="106"/>
                    <a:pt x="1320" y="318"/>
                  </a:cubicBezTo>
                  <a:cubicBezTo>
                    <a:pt x="279" y="896"/>
                    <a:pt x="1" y="2563"/>
                    <a:pt x="232" y="2610"/>
                  </a:cubicBezTo>
                  <a:cubicBezTo>
                    <a:pt x="233" y="2610"/>
                    <a:pt x="234" y="2610"/>
                    <a:pt x="234" y="2610"/>
                  </a:cubicBezTo>
                  <a:cubicBezTo>
                    <a:pt x="294" y="2610"/>
                    <a:pt x="1027" y="1472"/>
                    <a:pt x="1737" y="1081"/>
                  </a:cubicBezTo>
                  <a:cubicBezTo>
                    <a:pt x="1999" y="937"/>
                    <a:pt x="2292" y="867"/>
                    <a:pt x="2614" y="867"/>
                  </a:cubicBezTo>
                  <a:cubicBezTo>
                    <a:pt x="2860" y="867"/>
                    <a:pt x="3123" y="908"/>
                    <a:pt x="3404" y="988"/>
                  </a:cubicBezTo>
                  <a:cubicBezTo>
                    <a:pt x="3446" y="1001"/>
                    <a:pt x="3487" y="1007"/>
                    <a:pt x="3528" y="1007"/>
                  </a:cubicBezTo>
                  <a:cubicBezTo>
                    <a:pt x="3714" y="1007"/>
                    <a:pt x="3880" y="882"/>
                    <a:pt x="3938" y="711"/>
                  </a:cubicBezTo>
                  <a:cubicBezTo>
                    <a:pt x="4007" y="479"/>
                    <a:pt x="3868" y="225"/>
                    <a:pt x="3660" y="179"/>
                  </a:cubicBezTo>
                  <a:cubicBezTo>
                    <a:pt x="3283" y="60"/>
                    <a:pt x="2923" y="0"/>
                    <a:pt x="2581" y="0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2"/>
            <p:cNvSpPr/>
            <p:nvPr/>
          </p:nvSpPr>
          <p:spPr>
            <a:xfrm>
              <a:off x="5986925" y="906250"/>
              <a:ext cx="51575" cy="98475"/>
            </a:xfrm>
            <a:custGeom>
              <a:avLst/>
              <a:gdLst/>
              <a:ahLst/>
              <a:cxnLst/>
              <a:rect l="l" t="t" r="r" b="b"/>
              <a:pathLst>
                <a:path w="2063" h="3939" extrusionOk="0">
                  <a:moveTo>
                    <a:pt x="1401" y="1"/>
                  </a:moveTo>
                  <a:cubicBezTo>
                    <a:pt x="1397" y="1"/>
                    <a:pt x="1394" y="1"/>
                    <a:pt x="1390" y="1"/>
                  </a:cubicBezTo>
                  <a:lnTo>
                    <a:pt x="1" y="118"/>
                  </a:lnTo>
                  <a:cubicBezTo>
                    <a:pt x="1" y="118"/>
                    <a:pt x="256" y="511"/>
                    <a:pt x="1066" y="581"/>
                  </a:cubicBezTo>
                  <a:cubicBezTo>
                    <a:pt x="997" y="928"/>
                    <a:pt x="951" y="1437"/>
                    <a:pt x="973" y="1993"/>
                  </a:cubicBezTo>
                  <a:cubicBezTo>
                    <a:pt x="1044" y="3082"/>
                    <a:pt x="1322" y="3938"/>
                    <a:pt x="1600" y="3938"/>
                  </a:cubicBezTo>
                  <a:cubicBezTo>
                    <a:pt x="1878" y="3916"/>
                    <a:pt x="2063" y="3012"/>
                    <a:pt x="1992" y="1924"/>
                  </a:cubicBezTo>
                  <a:cubicBezTo>
                    <a:pt x="1947" y="849"/>
                    <a:pt x="1675" y="1"/>
                    <a:pt x="1401" y="1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2"/>
            <p:cNvSpPr/>
            <p:nvPr/>
          </p:nvSpPr>
          <p:spPr>
            <a:xfrm>
              <a:off x="6172800" y="897000"/>
              <a:ext cx="45750" cy="99075"/>
            </a:xfrm>
            <a:custGeom>
              <a:avLst/>
              <a:gdLst/>
              <a:ahLst/>
              <a:cxnLst/>
              <a:rect l="l" t="t" r="r" b="b"/>
              <a:pathLst>
                <a:path w="1830" h="3963" extrusionOk="0">
                  <a:moveTo>
                    <a:pt x="1830" y="1"/>
                  </a:moveTo>
                  <a:lnTo>
                    <a:pt x="464" y="25"/>
                  </a:lnTo>
                  <a:cubicBezTo>
                    <a:pt x="162" y="47"/>
                    <a:pt x="1" y="927"/>
                    <a:pt x="47" y="2016"/>
                  </a:cubicBezTo>
                  <a:cubicBezTo>
                    <a:pt x="93" y="3091"/>
                    <a:pt x="365" y="3962"/>
                    <a:pt x="639" y="3962"/>
                  </a:cubicBezTo>
                  <a:cubicBezTo>
                    <a:pt x="642" y="3962"/>
                    <a:pt x="646" y="3962"/>
                    <a:pt x="649" y="3962"/>
                  </a:cubicBezTo>
                  <a:cubicBezTo>
                    <a:pt x="949" y="3962"/>
                    <a:pt x="1113" y="3058"/>
                    <a:pt x="1066" y="1970"/>
                  </a:cubicBezTo>
                  <a:cubicBezTo>
                    <a:pt x="1042" y="1414"/>
                    <a:pt x="949" y="927"/>
                    <a:pt x="835" y="556"/>
                  </a:cubicBezTo>
                  <a:cubicBezTo>
                    <a:pt x="1644" y="442"/>
                    <a:pt x="1830" y="1"/>
                    <a:pt x="1830" y="1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7" name="Google Shape;707;p42" hidden="1"/>
          <p:cNvSpPr/>
          <p:nvPr/>
        </p:nvSpPr>
        <p:spPr>
          <a:xfrm>
            <a:off x="2262851" y="1825345"/>
            <a:ext cx="83076" cy="67494"/>
          </a:xfrm>
          <a:custGeom>
            <a:avLst/>
            <a:gdLst/>
            <a:ahLst/>
            <a:cxnLst/>
            <a:rect l="l" t="t" r="r" b="b"/>
            <a:pathLst>
              <a:path w="1222" h="993" extrusionOk="0">
                <a:moveTo>
                  <a:pt x="65" y="1"/>
                </a:moveTo>
                <a:cubicBezTo>
                  <a:pt x="39" y="1"/>
                  <a:pt x="1" y="26"/>
                  <a:pt x="1" y="65"/>
                </a:cubicBezTo>
                <a:cubicBezTo>
                  <a:pt x="1" y="90"/>
                  <a:pt x="39" y="128"/>
                  <a:pt x="65" y="128"/>
                </a:cubicBezTo>
                <a:lnTo>
                  <a:pt x="90" y="128"/>
                </a:lnTo>
                <a:cubicBezTo>
                  <a:pt x="268" y="128"/>
                  <a:pt x="433" y="192"/>
                  <a:pt x="573" y="255"/>
                </a:cubicBezTo>
                <a:cubicBezTo>
                  <a:pt x="294" y="484"/>
                  <a:pt x="421" y="929"/>
                  <a:pt x="433" y="955"/>
                </a:cubicBezTo>
                <a:cubicBezTo>
                  <a:pt x="433" y="980"/>
                  <a:pt x="458" y="992"/>
                  <a:pt x="484" y="992"/>
                </a:cubicBezTo>
                <a:lnTo>
                  <a:pt x="497" y="992"/>
                </a:lnTo>
                <a:cubicBezTo>
                  <a:pt x="535" y="980"/>
                  <a:pt x="548" y="955"/>
                  <a:pt x="548" y="916"/>
                </a:cubicBezTo>
                <a:cubicBezTo>
                  <a:pt x="548" y="916"/>
                  <a:pt x="421" y="484"/>
                  <a:pt x="687" y="331"/>
                </a:cubicBezTo>
                <a:cubicBezTo>
                  <a:pt x="955" y="522"/>
                  <a:pt x="1107" y="763"/>
                  <a:pt x="1107" y="777"/>
                </a:cubicBezTo>
                <a:cubicBezTo>
                  <a:pt x="1119" y="789"/>
                  <a:pt x="1133" y="802"/>
                  <a:pt x="1158" y="802"/>
                </a:cubicBezTo>
                <a:cubicBezTo>
                  <a:pt x="1170" y="802"/>
                  <a:pt x="1184" y="802"/>
                  <a:pt x="1184" y="789"/>
                </a:cubicBezTo>
                <a:cubicBezTo>
                  <a:pt x="1221" y="777"/>
                  <a:pt x="1221" y="738"/>
                  <a:pt x="1209" y="713"/>
                </a:cubicBezTo>
                <a:cubicBezTo>
                  <a:pt x="1196" y="675"/>
                  <a:pt x="802" y="14"/>
                  <a:pt x="65" y="1"/>
                </a:cubicBezTo>
                <a:close/>
              </a:path>
            </a:pathLst>
          </a:custGeom>
          <a:solidFill>
            <a:srgbClr val="D472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42" hidden="1"/>
          <p:cNvSpPr/>
          <p:nvPr/>
        </p:nvSpPr>
        <p:spPr>
          <a:xfrm>
            <a:off x="2811662" y="1833094"/>
            <a:ext cx="86475" cy="65998"/>
          </a:xfrm>
          <a:custGeom>
            <a:avLst/>
            <a:gdLst/>
            <a:ahLst/>
            <a:cxnLst/>
            <a:rect l="l" t="t" r="r" b="b"/>
            <a:pathLst>
              <a:path w="1272" h="971" extrusionOk="0">
                <a:moveTo>
                  <a:pt x="1165" y="1"/>
                </a:moveTo>
                <a:cubicBezTo>
                  <a:pt x="466" y="1"/>
                  <a:pt x="38" y="612"/>
                  <a:pt x="26" y="637"/>
                </a:cubicBezTo>
                <a:cubicBezTo>
                  <a:pt x="0" y="675"/>
                  <a:pt x="12" y="714"/>
                  <a:pt x="38" y="726"/>
                </a:cubicBezTo>
                <a:cubicBezTo>
                  <a:pt x="51" y="739"/>
                  <a:pt x="63" y="739"/>
                  <a:pt x="76" y="739"/>
                </a:cubicBezTo>
                <a:cubicBezTo>
                  <a:pt x="89" y="739"/>
                  <a:pt x="114" y="726"/>
                  <a:pt x="127" y="714"/>
                </a:cubicBezTo>
                <a:cubicBezTo>
                  <a:pt x="127" y="700"/>
                  <a:pt x="292" y="471"/>
                  <a:pt x="572" y="293"/>
                </a:cubicBezTo>
                <a:cubicBezTo>
                  <a:pt x="814" y="471"/>
                  <a:pt x="673" y="892"/>
                  <a:pt x="673" y="892"/>
                </a:cubicBezTo>
                <a:cubicBezTo>
                  <a:pt x="661" y="929"/>
                  <a:pt x="687" y="955"/>
                  <a:pt x="712" y="968"/>
                </a:cubicBezTo>
                <a:lnTo>
                  <a:pt x="738" y="968"/>
                </a:lnTo>
                <a:cubicBezTo>
                  <a:pt x="742" y="970"/>
                  <a:pt x="747" y="971"/>
                  <a:pt x="751" y="971"/>
                </a:cubicBezTo>
                <a:cubicBezTo>
                  <a:pt x="771" y="971"/>
                  <a:pt x="788" y="950"/>
                  <a:pt x="788" y="929"/>
                </a:cubicBezTo>
                <a:cubicBezTo>
                  <a:pt x="801" y="917"/>
                  <a:pt x="953" y="471"/>
                  <a:pt x="687" y="230"/>
                </a:cubicBezTo>
                <a:cubicBezTo>
                  <a:pt x="811" y="173"/>
                  <a:pt x="956" y="127"/>
                  <a:pt x="1121" y="127"/>
                </a:cubicBezTo>
                <a:cubicBezTo>
                  <a:pt x="1141" y="127"/>
                  <a:pt x="1162" y="127"/>
                  <a:pt x="1182" y="129"/>
                </a:cubicBezTo>
                <a:lnTo>
                  <a:pt x="1195" y="129"/>
                </a:lnTo>
                <a:cubicBezTo>
                  <a:pt x="1233" y="129"/>
                  <a:pt x="1258" y="103"/>
                  <a:pt x="1258" y="65"/>
                </a:cubicBezTo>
                <a:cubicBezTo>
                  <a:pt x="1272" y="39"/>
                  <a:pt x="1246" y="2"/>
                  <a:pt x="1207" y="2"/>
                </a:cubicBezTo>
                <a:cubicBezTo>
                  <a:pt x="1193" y="1"/>
                  <a:pt x="1179" y="1"/>
                  <a:pt x="1165" y="1"/>
                </a:cubicBezTo>
                <a:close/>
              </a:path>
            </a:pathLst>
          </a:custGeom>
          <a:solidFill>
            <a:srgbClr val="D472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42"/>
          <p:cNvSpPr/>
          <p:nvPr/>
        </p:nvSpPr>
        <p:spPr>
          <a:xfrm>
            <a:off x="2984085" y="2503785"/>
            <a:ext cx="425187" cy="227266"/>
          </a:xfrm>
          <a:custGeom>
            <a:avLst/>
            <a:gdLst/>
            <a:ahLst/>
            <a:cxnLst/>
            <a:rect l="l" t="t" r="r" b="b"/>
            <a:pathLst>
              <a:path w="12041" h="6436" extrusionOk="0">
                <a:moveTo>
                  <a:pt x="12041" y="0"/>
                </a:moveTo>
                <a:lnTo>
                  <a:pt x="12041" y="0"/>
                </a:lnTo>
                <a:cubicBezTo>
                  <a:pt x="11570" y="178"/>
                  <a:pt x="11189" y="509"/>
                  <a:pt x="10948" y="941"/>
                </a:cubicBezTo>
                <a:lnTo>
                  <a:pt x="8913" y="4476"/>
                </a:lnTo>
                <a:cubicBezTo>
                  <a:pt x="8478" y="5244"/>
                  <a:pt x="7681" y="5668"/>
                  <a:pt x="6859" y="5668"/>
                </a:cubicBezTo>
                <a:cubicBezTo>
                  <a:pt x="6456" y="5668"/>
                  <a:pt x="6047" y="5566"/>
                  <a:pt x="5671" y="5353"/>
                </a:cubicBezTo>
                <a:lnTo>
                  <a:pt x="90" y="2162"/>
                </a:lnTo>
                <a:cubicBezTo>
                  <a:pt x="1" y="2684"/>
                  <a:pt x="77" y="3065"/>
                  <a:pt x="77" y="3065"/>
                </a:cubicBezTo>
                <a:lnTo>
                  <a:pt x="5620" y="6103"/>
                </a:lnTo>
                <a:cubicBezTo>
                  <a:pt x="6030" y="6328"/>
                  <a:pt x="6473" y="6435"/>
                  <a:pt x="6910" y="6435"/>
                </a:cubicBezTo>
                <a:cubicBezTo>
                  <a:pt x="7855" y="6435"/>
                  <a:pt x="8769" y="5935"/>
                  <a:pt x="9256" y="5048"/>
                </a:cubicBezTo>
                <a:lnTo>
                  <a:pt x="10909" y="2060"/>
                </a:lnTo>
                <a:lnTo>
                  <a:pt x="12041" y="0"/>
                </a:lnTo>
                <a:close/>
              </a:path>
            </a:pathLst>
          </a:custGeom>
          <a:solidFill>
            <a:srgbClr val="E4E4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Grafik 1" descr="Ein Bild, das Grafiken, Schrift, Grafikdesign, Screenshot enthält.&#10;&#10;Automatisch generierte Beschreibung">
            <a:extLst>
              <a:ext uri="{FF2B5EF4-FFF2-40B4-BE49-F238E27FC236}">
                <a16:creationId xmlns:a16="http://schemas.microsoft.com/office/drawing/2014/main" id="{8C9DE832-37E2-0086-C089-4238EE048D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3887" y="4724972"/>
            <a:ext cx="1340113" cy="41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2" name="Google Shape;1932;p6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7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References</a:t>
            </a:r>
            <a:endParaRPr dirty="0"/>
          </a:p>
        </p:txBody>
      </p:sp>
      <p:sp>
        <p:nvSpPr>
          <p:cNvPr id="1933" name="Google Shape;1933;p68"/>
          <p:cNvSpPr txBox="1">
            <a:spLocks noGrp="1"/>
          </p:cNvSpPr>
          <p:nvPr>
            <p:ph type="subTitle" idx="1"/>
          </p:nvPr>
        </p:nvSpPr>
        <p:spPr>
          <a:xfrm>
            <a:off x="713225" y="1133475"/>
            <a:ext cx="7717500" cy="34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err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rPr>
              <a:t>Quellen</a:t>
            </a:r>
            <a:endParaRPr sz="1800" b="1" dirty="0">
              <a:solidFill>
                <a:srgbClr val="E94A4E"/>
              </a:solidFill>
              <a:latin typeface="Kanit"/>
              <a:ea typeface="Kanit"/>
              <a:cs typeface="Kanit"/>
              <a:sym typeface="Kani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de-DE" sz="1200" dirty="0">
                <a:solidFill>
                  <a:schemeClr val="accent1"/>
                </a:solidFill>
                <a:uFill>
                  <a:noFill/>
                </a:uFill>
                <a:hlinkClick r:id="rId3"/>
              </a:rPr>
              <a:t>https://flatbuffers.dev/</a:t>
            </a:r>
            <a:endParaRPr lang="de-DE" sz="1200" dirty="0">
              <a:solidFill>
                <a:schemeClr val="accent1"/>
              </a:solidFill>
              <a:uFill>
                <a:noFill/>
              </a:u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de-DE" sz="1200" dirty="0">
                <a:solidFill>
                  <a:schemeClr val="accent1"/>
                </a:solidFill>
                <a:uFill>
                  <a:noFill/>
                </a:uFill>
                <a:hlinkClick r:id="rId4"/>
              </a:rPr>
              <a:t>https://www.tensorflow.org/lite/examples</a:t>
            </a:r>
            <a:endParaRPr lang="de-DE" sz="1200" dirty="0">
              <a:solidFill>
                <a:schemeClr val="accent1"/>
              </a:solidFill>
              <a:uFill>
                <a:noFill/>
              </a:u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de-DE" sz="1200" dirty="0">
                <a:solidFill>
                  <a:schemeClr val="accent1"/>
                </a:solidFill>
                <a:uFill>
                  <a:noFill/>
                </a:uFill>
              </a:rPr>
              <a:t>https://</a:t>
            </a:r>
            <a:r>
              <a:rPr lang="de-DE" sz="1200" dirty="0" err="1">
                <a:solidFill>
                  <a:schemeClr val="accent1"/>
                </a:solidFill>
                <a:uFill>
                  <a:noFill/>
                </a:uFill>
              </a:rPr>
              <a:t>www.tensorflow.org</a:t>
            </a:r>
            <a:r>
              <a:rPr lang="de-DE" sz="1200" dirty="0">
                <a:solidFill>
                  <a:schemeClr val="accent1"/>
                </a:solidFill>
                <a:uFill>
                  <a:noFill/>
                </a:uFill>
              </a:rPr>
              <a:t>/</a:t>
            </a:r>
            <a:r>
              <a:rPr lang="de-DE" sz="1200" dirty="0" err="1">
                <a:solidFill>
                  <a:schemeClr val="accent1"/>
                </a:solidFill>
                <a:uFill>
                  <a:noFill/>
                </a:uFill>
              </a:rPr>
              <a:t>lite</a:t>
            </a:r>
            <a:r>
              <a:rPr lang="de-DE" sz="1200" dirty="0">
                <a:solidFill>
                  <a:schemeClr val="accent1"/>
                </a:solidFill>
                <a:uFill>
                  <a:noFill/>
                </a:uFill>
              </a:rPr>
              <a:t>/</a:t>
            </a:r>
            <a:r>
              <a:rPr lang="de-DE" sz="1200" dirty="0" err="1">
                <a:solidFill>
                  <a:schemeClr val="accent1"/>
                </a:solidFill>
                <a:uFill>
                  <a:noFill/>
                </a:uFill>
              </a:rPr>
              <a:t>guide</a:t>
            </a:r>
            <a:r>
              <a:rPr lang="de-DE" sz="1200" dirty="0">
                <a:solidFill>
                  <a:schemeClr val="accent1"/>
                </a:solidFill>
                <a:uFill>
                  <a:noFill/>
                </a:uFill>
              </a:rPr>
              <a:t>/</a:t>
            </a:r>
            <a:r>
              <a:rPr lang="de-DE" sz="1200" dirty="0" err="1">
                <a:solidFill>
                  <a:schemeClr val="accent1"/>
                </a:solidFill>
                <a:uFill>
                  <a:noFill/>
                </a:uFill>
              </a:rPr>
              <a:t>signatures</a:t>
            </a:r>
            <a:endParaRPr lang="de-DE" sz="1200" dirty="0">
              <a:solidFill>
                <a:schemeClr val="accent1"/>
              </a:solidFill>
              <a:uFill>
                <a:noFill/>
              </a:u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de-DE" sz="1200" dirty="0">
                <a:solidFill>
                  <a:schemeClr val="accent1"/>
                </a:solidFill>
                <a:uFill>
                  <a:noFill/>
                </a:uFill>
                <a:hlinkClick r:id="rId5"/>
              </a:rPr>
              <a:t>https://www.tensorflow.org/guide/intro_to_graphs</a:t>
            </a:r>
            <a:endParaRPr lang="de-DE" sz="1200" dirty="0">
              <a:solidFill>
                <a:schemeClr val="accent1"/>
              </a:solidFill>
              <a:uFill>
                <a:noFill/>
              </a:u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de-DE" sz="1200" dirty="0">
                <a:solidFill>
                  <a:schemeClr val="hlink"/>
                </a:solidFill>
                <a:uFill>
                  <a:noFill/>
                </a:uFill>
                <a:hlinkClick r:id="rId6"/>
              </a:rPr>
              <a:t>https://www.tensorflow.org/guide/function#obtaining_concrete_functions</a:t>
            </a:r>
            <a:endParaRPr lang="de-DE" sz="1200" dirty="0">
              <a:solidFill>
                <a:schemeClr val="hlink"/>
              </a:solidFill>
              <a:uFill>
                <a:noFill/>
              </a:u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de-DE" sz="1200" dirty="0">
                <a:solidFill>
                  <a:schemeClr val="hlink"/>
                </a:solidFill>
                <a:uFill>
                  <a:noFill/>
                </a:uFill>
                <a:hlinkClick r:id="rId7"/>
              </a:rPr>
              <a:t>https://www.tinyml.org/</a:t>
            </a:r>
            <a:endParaRPr lang="de-DE" sz="1200" dirty="0">
              <a:solidFill>
                <a:schemeClr val="hlink"/>
              </a:solidFill>
              <a:uFill>
                <a:noFill/>
              </a:u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de-DE" sz="1200" dirty="0">
                <a:hlinkClick r:id="rId8"/>
              </a:rPr>
              <a:t>https://developer.harmonyos.com/en/docs/documentation/doc-guides/lite-wearable-experience-000000000062260</a:t>
            </a:r>
            <a:endParaRPr lang="de-DE" sz="1200" dirty="0"/>
          </a:p>
          <a:p>
            <a:pPr>
              <a:buFont typeface="Montserrat"/>
              <a:buChar char="●"/>
            </a:pPr>
            <a:r>
              <a:rPr lang="de-DE" sz="1200" dirty="0">
                <a:hlinkClick r:id="rId9"/>
              </a:rPr>
              <a:t>https://www.tensorflow.org/lite/examples/on_device_training/overview</a:t>
            </a:r>
            <a:endParaRPr lang="de-DE" sz="1200" dirty="0"/>
          </a:p>
          <a:p>
            <a:pPr>
              <a:buFont typeface="Montserrat"/>
              <a:buChar char="●"/>
            </a:pPr>
            <a:r>
              <a:rPr lang="de-DE" dirty="0">
                <a:solidFill>
                  <a:schemeClr val="accent1"/>
                </a:solidFill>
                <a:uFill>
                  <a:noFill/>
                </a:uFill>
                <a:hlinkClick r:id="rId10"/>
              </a:rPr>
              <a:t>https://www.inovex.de/de/blog/federated-learning-collaborative-training-part-1/</a:t>
            </a:r>
            <a:endParaRPr lang="de-DE" dirty="0">
              <a:solidFill>
                <a:schemeClr val="accent1"/>
              </a:solidFill>
              <a:uFill>
                <a:noFill/>
              </a:uFill>
            </a:endParaRPr>
          </a:p>
          <a:p>
            <a:pPr>
              <a:buFont typeface="Montserrat"/>
              <a:buChar char="●"/>
            </a:pPr>
            <a:endParaRPr lang="de-DE" dirty="0"/>
          </a:p>
        </p:txBody>
      </p:sp>
      <p:pic>
        <p:nvPicPr>
          <p:cNvPr id="2" name="Grafik 1" descr="Ein Bild, das Grafiken, Schrift, Grafikdesign, Screenshot enthält.&#10;&#10;Automatisch generierte Beschreibung">
            <a:extLst>
              <a:ext uri="{FF2B5EF4-FFF2-40B4-BE49-F238E27FC236}">
                <a16:creationId xmlns:a16="http://schemas.microsoft.com/office/drawing/2014/main" id="{C6495A89-16CA-8F65-E80E-922F034652C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03887" y="4724972"/>
            <a:ext cx="1340113" cy="41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2007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2" name="Google Shape;1932;p6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7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References</a:t>
            </a:r>
            <a:endParaRPr dirty="0"/>
          </a:p>
        </p:txBody>
      </p:sp>
      <p:sp>
        <p:nvSpPr>
          <p:cNvPr id="1933" name="Google Shape;1933;p68"/>
          <p:cNvSpPr txBox="1">
            <a:spLocks noGrp="1"/>
          </p:cNvSpPr>
          <p:nvPr>
            <p:ph type="subTitle" idx="1"/>
          </p:nvPr>
        </p:nvSpPr>
        <p:spPr>
          <a:xfrm>
            <a:off x="713225" y="1133475"/>
            <a:ext cx="7717500" cy="34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err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rPr>
              <a:t>Bilder</a:t>
            </a:r>
            <a:endParaRPr sz="1800" b="1" dirty="0">
              <a:solidFill>
                <a:srgbClr val="E94A4E"/>
              </a:solidFill>
              <a:latin typeface="Kanit"/>
              <a:ea typeface="Kanit"/>
              <a:cs typeface="Kanit"/>
              <a:sym typeface="Kani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de-DE" dirty="0">
                <a:solidFill>
                  <a:schemeClr val="accent1"/>
                </a:solidFill>
                <a:uFill>
                  <a:noFill/>
                </a:uFill>
                <a:hlinkClick r:id="rId3"/>
              </a:rPr>
              <a:t>https://commons.wikimedia.org/wiki/File:JavaScript-logo.png</a:t>
            </a:r>
            <a:endParaRPr lang="de-DE" dirty="0">
              <a:solidFill>
                <a:schemeClr val="accent1"/>
              </a:solidFill>
              <a:uFill>
                <a:noFill/>
              </a:u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de-DE" dirty="0">
                <a:solidFill>
                  <a:schemeClr val="accent1"/>
                </a:solidFill>
                <a:uFill>
                  <a:noFill/>
                </a:uFill>
                <a:hlinkClick r:id="rId4"/>
              </a:rPr>
              <a:t>https://de.m.wikipedia.org/wiki/Datei:HarmonyOS_logo.svg</a:t>
            </a:r>
            <a:endParaRPr lang="de-DE" dirty="0">
              <a:solidFill>
                <a:schemeClr val="accent1"/>
              </a:solidFill>
              <a:uFill>
                <a:noFill/>
              </a:u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de-DE" dirty="0">
                <a:solidFill>
                  <a:schemeClr val="accent1"/>
                </a:solidFill>
                <a:uFill>
                  <a:noFill/>
                </a:uFill>
                <a:hlinkClick r:id="rId5"/>
              </a:rPr>
              <a:t>https://developer.apple.com/news/?id=06052017c</a:t>
            </a:r>
            <a:endParaRPr lang="de-DE" dirty="0">
              <a:solidFill>
                <a:schemeClr val="accent1"/>
              </a:solidFill>
              <a:uFill>
                <a:noFill/>
              </a:u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de-DE" dirty="0">
                <a:solidFill>
                  <a:schemeClr val="hlink"/>
                </a:solidFill>
                <a:uFill>
                  <a:noFill/>
                </a:uFill>
                <a:hlinkClick r:id="rId6"/>
              </a:rPr>
              <a:t>https://commons.wikimedia.org/wiki/File:Kotlin_Icon.svg</a:t>
            </a:r>
            <a:endParaRPr lang="de-DE" dirty="0">
              <a:solidFill>
                <a:schemeClr val="hlink"/>
              </a:solidFill>
              <a:uFill>
                <a:noFill/>
              </a:u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de-DE" dirty="0">
                <a:solidFill>
                  <a:schemeClr val="hlink"/>
                </a:solidFill>
                <a:uFill>
                  <a:noFill/>
                </a:uFill>
                <a:hlinkClick r:id="rId7"/>
              </a:rPr>
              <a:t>https://consumer.huawei.com/bd/wearables/watch-gt2/assistant/</a:t>
            </a:r>
            <a:endParaRPr lang="de-DE" dirty="0">
              <a:solidFill>
                <a:schemeClr val="hlink"/>
              </a:solidFill>
              <a:uFill>
                <a:noFill/>
              </a:u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de-DE" dirty="0">
                <a:solidFill>
                  <a:schemeClr val="hlink"/>
                </a:solidFill>
                <a:uFill>
                  <a:noFill/>
                </a:uFill>
                <a:hlinkClick r:id="rId8"/>
              </a:rPr>
              <a:t>https://www.apple.com/de/shop/buy-watch/apple-watch-se/44mm-gps-silver-aluminium-black-unity-sport-loop-onesize-se</a:t>
            </a:r>
            <a:endParaRPr lang="de-DE" dirty="0">
              <a:uFill>
                <a:noFill/>
              </a:u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de-DE" dirty="0">
                <a:solidFill>
                  <a:schemeClr val="hlink"/>
                </a:solidFill>
                <a:uFill>
                  <a:noFill/>
                </a:uFill>
                <a:hlinkClick r:id="rId9"/>
              </a:rPr>
              <a:t>https://www.amazon.de/Keweni-Armband-Silikon-Ersatzarmband-Elegant/dp/B089CRBXKQ</a:t>
            </a:r>
            <a:endParaRPr lang="de-DE" dirty="0">
              <a:solidFill>
                <a:schemeClr val="hlink"/>
              </a:solidFill>
              <a:uFill>
                <a:noFill/>
              </a:uFill>
            </a:endParaRPr>
          </a:p>
        </p:txBody>
      </p:sp>
      <p:pic>
        <p:nvPicPr>
          <p:cNvPr id="2" name="Grafik 1" descr="Ein Bild, das Grafiken, Schrift, Grafikdesign, Screenshot enthält.&#10;&#10;Automatisch generierte Beschreibung">
            <a:extLst>
              <a:ext uri="{FF2B5EF4-FFF2-40B4-BE49-F238E27FC236}">
                <a16:creationId xmlns:a16="http://schemas.microsoft.com/office/drawing/2014/main" id="{C48DCD54-CED9-16A9-305E-6C0F081DB3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03887" y="4724972"/>
            <a:ext cx="1340113" cy="41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7423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2" name="Google Shape;1932;p6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7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References</a:t>
            </a:r>
            <a:endParaRPr dirty="0"/>
          </a:p>
        </p:txBody>
      </p:sp>
      <p:sp>
        <p:nvSpPr>
          <p:cNvPr id="1933" name="Google Shape;1933;p68"/>
          <p:cNvSpPr txBox="1">
            <a:spLocks noGrp="1"/>
          </p:cNvSpPr>
          <p:nvPr>
            <p:ph type="subTitle" idx="1"/>
          </p:nvPr>
        </p:nvSpPr>
        <p:spPr>
          <a:xfrm>
            <a:off x="713225" y="1133475"/>
            <a:ext cx="7717500" cy="34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err="1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rPr>
              <a:t>Bilder</a:t>
            </a:r>
            <a:endParaRPr sz="1800" b="1" dirty="0">
              <a:solidFill>
                <a:srgbClr val="E94A4E"/>
              </a:solidFill>
              <a:latin typeface="Kanit"/>
              <a:ea typeface="Kanit"/>
              <a:cs typeface="Kanit"/>
              <a:sym typeface="Kani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de-DE" dirty="0">
                <a:solidFill>
                  <a:schemeClr val="accent1"/>
                </a:solidFill>
                <a:uFill>
                  <a:noFill/>
                </a:uFill>
                <a:hlinkClick r:id="rId3"/>
              </a:rPr>
              <a:t>https://www.tensorflow.org/lite/android</a:t>
            </a:r>
            <a:endParaRPr lang="de-DE" dirty="0">
              <a:solidFill>
                <a:schemeClr val="accent1"/>
              </a:solidFill>
              <a:uFill>
                <a:noFill/>
              </a:u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de-DE" dirty="0">
                <a:solidFill>
                  <a:schemeClr val="accent1"/>
                </a:solidFill>
                <a:uFill>
                  <a:noFill/>
                </a:uFill>
                <a:hlinkClick r:id="rId4"/>
              </a:rPr>
              <a:t>https://developer.apple.com/machine-learning/create-ml/</a:t>
            </a:r>
            <a:endParaRPr lang="de-DE" dirty="0">
              <a:solidFill>
                <a:schemeClr val="accent1"/>
              </a:solidFill>
              <a:uFill>
                <a:noFill/>
              </a:u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de-DE" dirty="0">
                <a:solidFill>
                  <a:schemeClr val="accent1"/>
                </a:solidFill>
                <a:uFill>
                  <a:noFill/>
                </a:uFill>
                <a:hlinkClick r:id="rId5"/>
              </a:rPr>
              <a:t>https://icon-icons.com/de/symbol/Sprache-swift/138431</a:t>
            </a:r>
            <a:endParaRPr lang="de-DE" dirty="0">
              <a:solidFill>
                <a:schemeClr val="accent1"/>
              </a:solidFill>
              <a:uFill>
                <a:noFill/>
              </a:u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de-DE" dirty="0">
                <a:solidFill>
                  <a:schemeClr val="accent1"/>
                </a:solidFill>
                <a:uFill>
                  <a:noFill/>
                </a:uFill>
                <a:hlinkClick r:id="rId6"/>
              </a:rPr>
              <a:t>https://www.tensorflow.org/lite</a:t>
            </a:r>
            <a:endParaRPr lang="de-DE" dirty="0">
              <a:solidFill>
                <a:schemeClr val="accent1"/>
              </a:solidFill>
              <a:uFill>
                <a:noFill/>
              </a:u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de-DE" dirty="0">
                <a:solidFill>
                  <a:schemeClr val="accent1"/>
                </a:solidFill>
                <a:uFill>
                  <a:noFill/>
                </a:uFill>
                <a:hlinkClick r:id="rId7"/>
              </a:rPr>
              <a:t>https://de.wikipedia.org/wiki/Datei:Apple_logo_black.svg</a:t>
            </a:r>
            <a:endParaRPr lang="de-DE" dirty="0">
              <a:solidFill>
                <a:schemeClr val="accent1"/>
              </a:solidFill>
              <a:uFill>
                <a:noFill/>
              </a:u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de-DE" dirty="0">
                <a:solidFill>
                  <a:schemeClr val="accent1"/>
                </a:solidFill>
                <a:uFill>
                  <a:noFill/>
                </a:uFill>
                <a:hlinkClick r:id="rId8"/>
              </a:rPr>
              <a:t>https://commons.wikimedia.org/wiki/File:Android_robot.svg</a:t>
            </a:r>
            <a:endParaRPr lang="de-DE" dirty="0">
              <a:solidFill>
                <a:schemeClr val="accent1"/>
              </a:solidFill>
              <a:uFill>
                <a:noFill/>
              </a:u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de-DE" dirty="0">
                <a:solidFill>
                  <a:schemeClr val="accent1"/>
                </a:solidFill>
                <a:uFill>
                  <a:noFill/>
                </a:uFill>
              </a:rPr>
              <a:t>https://</a:t>
            </a:r>
            <a:r>
              <a:rPr lang="de-DE" dirty="0" err="1">
                <a:solidFill>
                  <a:schemeClr val="accent1"/>
                </a:solidFill>
                <a:uFill>
                  <a:noFill/>
                </a:uFill>
              </a:rPr>
              <a:t>de.m.wikipedia.org</a:t>
            </a:r>
            <a:r>
              <a:rPr lang="de-DE" dirty="0">
                <a:solidFill>
                  <a:schemeClr val="accent1"/>
                </a:solidFill>
                <a:uFill>
                  <a:noFill/>
                </a:uFill>
              </a:rPr>
              <a:t>/</a:t>
            </a:r>
            <a:r>
              <a:rPr lang="de-DE" dirty="0" err="1">
                <a:solidFill>
                  <a:schemeClr val="accent1"/>
                </a:solidFill>
                <a:uFill>
                  <a:noFill/>
                </a:uFill>
              </a:rPr>
              <a:t>wiki</a:t>
            </a:r>
            <a:r>
              <a:rPr lang="de-DE" dirty="0">
                <a:solidFill>
                  <a:schemeClr val="accent1"/>
                </a:solidFill>
                <a:uFill>
                  <a:noFill/>
                </a:uFill>
              </a:rPr>
              <a:t>/</a:t>
            </a:r>
            <a:r>
              <a:rPr lang="de-DE" dirty="0" err="1">
                <a:solidFill>
                  <a:schemeClr val="accent1"/>
                </a:solidFill>
                <a:uFill>
                  <a:noFill/>
                </a:uFill>
              </a:rPr>
              <a:t>Datei:Python-logo-notext.svg</a:t>
            </a:r>
            <a:endParaRPr lang="de-DE" dirty="0">
              <a:solidFill>
                <a:schemeClr val="accent1"/>
              </a:solidFill>
              <a:uFill>
                <a:noFill/>
              </a:u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endParaRPr lang="de-DE" dirty="0">
              <a:solidFill>
                <a:schemeClr val="hlink"/>
              </a:solidFill>
              <a:uFill>
                <a:noFill/>
              </a:uFill>
            </a:endParaRPr>
          </a:p>
        </p:txBody>
      </p:sp>
      <p:pic>
        <p:nvPicPr>
          <p:cNvPr id="2" name="Grafik 1" descr="Ein Bild, das Grafiken, Schrift, Grafikdesign, Screenshot enthält.&#10;&#10;Automatisch generierte Beschreibung">
            <a:extLst>
              <a:ext uri="{FF2B5EF4-FFF2-40B4-BE49-F238E27FC236}">
                <a16:creationId xmlns:a16="http://schemas.microsoft.com/office/drawing/2014/main" id="{CFB0F7E4-A945-A4DB-F244-2F9B99F1B9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03887" y="4724972"/>
            <a:ext cx="1340113" cy="41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166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41"/>
          <p:cNvSpPr/>
          <p:nvPr/>
        </p:nvSpPr>
        <p:spPr>
          <a:xfrm rot="-5400000">
            <a:off x="1260365" y="670008"/>
            <a:ext cx="1235812" cy="1333940"/>
          </a:xfrm>
          <a:custGeom>
            <a:avLst/>
            <a:gdLst/>
            <a:ahLst/>
            <a:cxnLst/>
            <a:rect l="l" t="t" r="r" b="b"/>
            <a:pathLst>
              <a:path w="36409" h="39300" extrusionOk="0">
                <a:moveTo>
                  <a:pt x="9000" y="1"/>
                </a:moveTo>
                <a:cubicBezTo>
                  <a:pt x="7677" y="1"/>
                  <a:pt x="6409" y="150"/>
                  <a:pt x="5254" y="503"/>
                </a:cubicBezTo>
                <a:cubicBezTo>
                  <a:pt x="2607" y="1316"/>
                  <a:pt x="630" y="3255"/>
                  <a:pt x="328" y="7066"/>
                </a:cubicBezTo>
                <a:cubicBezTo>
                  <a:pt x="1" y="11089"/>
                  <a:pt x="1599" y="15334"/>
                  <a:pt x="2621" y="19159"/>
                </a:cubicBezTo>
                <a:cubicBezTo>
                  <a:pt x="4075" y="24622"/>
                  <a:pt x="1023" y="31632"/>
                  <a:pt x="4677" y="36439"/>
                </a:cubicBezTo>
                <a:cubicBezTo>
                  <a:pt x="6244" y="38503"/>
                  <a:pt x="8737" y="39299"/>
                  <a:pt x="11525" y="39299"/>
                </a:cubicBezTo>
                <a:cubicBezTo>
                  <a:pt x="16968" y="39299"/>
                  <a:pt x="23532" y="36262"/>
                  <a:pt x="26504" y="33688"/>
                </a:cubicBezTo>
                <a:cubicBezTo>
                  <a:pt x="32754" y="28304"/>
                  <a:pt x="36408" y="18295"/>
                  <a:pt x="31837" y="10906"/>
                </a:cubicBezTo>
                <a:cubicBezTo>
                  <a:pt x="29412" y="6988"/>
                  <a:pt x="25365" y="4289"/>
                  <a:pt x="21054" y="2678"/>
                </a:cubicBezTo>
                <a:cubicBezTo>
                  <a:pt x="17671" y="1421"/>
                  <a:pt x="13077" y="1"/>
                  <a:pt x="90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41"/>
          <p:cNvSpPr txBox="1">
            <a:spLocks noGrp="1"/>
          </p:cNvSpPr>
          <p:nvPr>
            <p:ph type="title" idx="2"/>
          </p:nvPr>
        </p:nvSpPr>
        <p:spPr>
          <a:xfrm>
            <a:off x="1458575" y="1019175"/>
            <a:ext cx="839400" cy="73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02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613" name="Google Shape;613;p41"/>
          <p:cNvSpPr txBox="1">
            <a:spLocks noGrp="1"/>
          </p:cNvSpPr>
          <p:nvPr>
            <p:ph type="title"/>
          </p:nvPr>
        </p:nvSpPr>
        <p:spPr>
          <a:xfrm>
            <a:off x="1094225" y="2074650"/>
            <a:ext cx="3692504" cy="11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accent2"/>
                </a:solidFill>
                <a:latin typeface="Kanit"/>
                <a:ea typeface="Kanit"/>
                <a:cs typeface="Kanit"/>
                <a:sym typeface="Kanit"/>
              </a:rPr>
              <a:t>Wearables</a:t>
            </a:r>
            <a:endParaRPr lang="de-DE" sz="4000" dirty="0">
              <a:solidFill>
                <a:schemeClr val="accent2"/>
              </a:solidFill>
            </a:endParaRPr>
          </a:p>
        </p:txBody>
      </p:sp>
      <p:pic>
        <p:nvPicPr>
          <p:cNvPr id="2" name="Grafik 1" descr="Ein Bild, das Grafiken, Schrift, Grafikdesign, Screenshot enthält.&#10;&#10;Automatisch generierte Beschreibung">
            <a:extLst>
              <a:ext uri="{FF2B5EF4-FFF2-40B4-BE49-F238E27FC236}">
                <a16:creationId xmlns:a16="http://schemas.microsoft.com/office/drawing/2014/main" id="{D02B5ECB-1B14-7166-0D89-5B50A0D1A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3887" y="4724972"/>
            <a:ext cx="1340113" cy="413888"/>
          </a:xfrm>
          <a:prstGeom prst="rect">
            <a:avLst/>
          </a:prstGeom>
        </p:spPr>
      </p:pic>
      <p:grpSp>
        <p:nvGrpSpPr>
          <p:cNvPr id="3" name="Google Shape;1917;p66">
            <a:extLst>
              <a:ext uri="{FF2B5EF4-FFF2-40B4-BE49-F238E27FC236}">
                <a16:creationId xmlns:a16="http://schemas.microsoft.com/office/drawing/2014/main" id="{4FB2CAB6-C9FF-8A4B-4611-C45D4F55B558}"/>
              </a:ext>
            </a:extLst>
          </p:cNvPr>
          <p:cNvGrpSpPr/>
          <p:nvPr/>
        </p:nvGrpSpPr>
        <p:grpSpPr>
          <a:xfrm>
            <a:off x="4786729" y="1408049"/>
            <a:ext cx="3915653" cy="2326989"/>
            <a:chOff x="1988525" y="2607000"/>
            <a:chExt cx="789200" cy="469025"/>
          </a:xfrm>
        </p:grpSpPr>
        <p:sp>
          <p:nvSpPr>
            <p:cNvPr id="4" name="Google Shape;1918;p66">
              <a:extLst>
                <a:ext uri="{FF2B5EF4-FFF2-40B4-BE49-F238E27FC236}">
                  <a16:creationId xmlns:a16="http://schemas.microsoft.com/office/drawing/2014/main" id="{1BC0EA45-9149-13E2-63A7-BB877BA167F1}"/>
                </a:ext>
              </a:extLst>
            </p:cNvPr>
            <p:cNvSpPr/>
            <p:nvPr/>
          </p:nvSpPr>
          <p:spPr>
            <a:xfrm>
              <a:off x="1988525" y="2607000"/>
              <a:ext cx="789200" cy="469025"/>
            </a:xfrm>
            <a:custGeom>
              <a:avLst/>
              <a:gdLst/>
              <a:ahLst/>
              <a:cxnLst/>
              <a:rect l="l" t="t" r="r" b="b"/>
              <a:pathLst>
                <a:path w="31568" h="18761" extrusionOk="0">
                  <a:moveTo>
                    <a:pt x="5833" y="2251"/>
                  </a:moveTo>
                  <a:lnTo>
                    <a:pt x="5833" y="2251"/>
                  </a:lnTo>
                  <a:cubicBezTo>
                    <a:pt x="8084" y="0"/>
                    <a:pt x="11750" y="0"/>
                    <a:pt x="14001" y="2251"/>
                  </a:cubicBezTo>
                  <a:lnTo>
                    <a:pt x="15793" y="4043"/>
                  </a:lnTo>
                  <a:lnTo>
                    <a:pt x="17583" y="2251"/>
                  </a:lnTo>
                  <a:cubicBezTo>
                    <a:pt x="19834" y="0"/>
                    <a:pt x="23518" y="0"/>
                    <a:pt x="25769" y="2251"/>
                  </a:cubicBezTo>
                  <a:lnTo>
                    <a:pt x="25769" y="2251"/>
                  </a:lnTo>
                  <a:cubicBezTo>
                    <a:pt x="31568" y="8068"/>
                    <a:pt x="22922" y="14855"/>
                    <a:pt x="15793" y="18760"/>
                  </a:cubicBezTo>
                  <a:cubicBezTo>
                    <a:pt x="9294" y="15759"/>
                    <a:pt x="0" y="8068"/>
                    <a:pt x="5833" y="22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919;p66">
              <a:extLst>
                <a:ext uri="{FF2B5EF4-FFF2-40B4-BE49-F238E27FC236}">
                  <a16:creationId xmlns:a16="http://schemas.microsoft.com/office/drawing/2014/main" id="{1C779827-304C-4328-539B-FD19E2242EA4}"/>
                </a:ext>
              </a:extLst>
            </p:cNvPr>
            <p:cNvSpPr/>
            <p:nvPr/>
          </p:nvSpPr>
          <p:spPr>
            <a:xfrm>
              <a:off x="2300175" y="2867075"/>
              <a:ext cx="166300" cy="82725"/>
            </a:xfrm>
            <a:custGeom>
              <a:avLst/>
              <a:gdLst/>
              <a:ahLst/>
              <a:cxnLst/>
              <a:rect l="l" t="t" r="r" b="b"/>
              <a:pathLst>
                <a:path w="6652" h="3309" extrusionOk="0">
                  <a:moveTo>
                    <a:pt x="5987" y="341"/>
                  </a:moveTo>
                  <a:cubicBezTo>
                    <a:pt x="5987" y="155"/>
                    <a:pt x="6140" y="0"/>
                    <a:pt x="6328" y="0"/>
                  </a:cubicBezTo>
                  <a:cubicBezTo>
                    <a:pt x="6499" y="0"/>
                    <a:pt x="6652" y="155"/>
                    <a:pt x="6652" y="341"/>
                  </a:cubicBezTo>
                  <a:cubicBezTo>
                    <a:pt x="6652" y="1178"/>
                    <a:pt x="6277" y="1911"/>
                    <a:pt x="5663" y="2456"/>
                  </a:cubicBezTo>
                  <a:cubicBezTo>
                    <a:pt x="5066" y="2986"/>
                    <a:pt x="4230" y="3309"/>
                    <a:pt x="3327" y="3309"/>
                  </a:cubicBezTo>
                  <a:cubicBezTo>
                    <a:pt x="2422" y="3309"/>
                    <a:pt x="1587" y="2986"/>
                    <a:pt x="990" y="2456"/>
                  </a:cubicBezTo>
                  <a:cubicBezTo>
                    <a:pt x="376" y="1911"/>
                    <a:pt x="1" y="1178"/>
                    <a:pt x="1" y="341"/>
                  </a:cubicBezTo>
                  <a:cubicBezTo>
                    <a:pt x="1" y="155"/>
                    <a:pt x="155" y="0"/>
                    <a:pt x="342" y="0"/>
                  </a:cubicBezTo>
                  <a:cubicBezTo>
                    <a:pt x="512" y="0"/>
                    <a:pt x="666" y="155"/>
                    <a:pt x="666" y="341"/>
                  </a:cubicBezTo>
                  <a:cubicBezTo>
                    <a:pt x="666" y="973"/>
                    <a:pt x="956" y="1553"/>
                    <a:pt x="1433" y="1962"/>
                  </a:cubicBezTo>
                  <a:cubicBezTo>
                    <a:pt x="1911" y="2388"/>
                    <a:pt x="2593" y="2645"/>
                    <a:pt x="3327" y="2645"/>
                  </a:cubicBezTo>
                  <a:cubicBezTo>
                    <a:pt x="4077" y="2645"/>
                    <a:pt x="4742" y="2388"/>
                    <a:pt x="5219" y="1962"/>
                  </a:cubicBezTo>
                  <a:cubicBezTo>
                    <a:pt x="5697" y="1553"/>
                    <a:pt x="5987" y="973"/>
                    <a:pt x="5987" y="3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920;p66">
              <a:extLst>
                <a:ext uri="{FF2B5EF4-FFF2-40B4-BE49-F238E27FC236}">
                  <a16:creationId xmlns:a16="http://schemas.microsoft.com/office/drawing/2014/main" id="{6A7A7497-2F5F-2F0A-E584-ECC862E087E7}"/>
                </a:ext>
              </a:extLst>
            </p:cNvPr>
            <p:cNvSpPr/>
            <p:nvPr/>
          </p:nvSpPr>
          <p:spPr>
            <a:xfrm>
              <a:off x="2241775" y="2777125"/>
              <a:ext cx="75075" cy="46075"/>
            </a:xfrm>
            <a:custGeom>
              <a:avLst/>
              <a:gdLst/>
              <a:ahLst/>
              <a:cxnLst/>
              <a:rect l="l" t="t" r="r" b="b"/>
              <a:pathLst>
                <a:path w="3003" h="1843" extrusionOk="0">
                  <a:moveTo>
                    <a:pt x="3002" y="1501"/>
                  </a:moveTo>
                  <a:cubicBezTo>
                    <a:pt x="3002" y="1688"/>
                    <a:pt x="2866" y="1842"/>
                    <a:pt x="2678" y="1842"/>
                  </a:cubicBezTo>
                  <a:cubicBezTo>
                    <a:pt x="2491" y="1842"/>
                    <a:pt x="2337" y="1688"/>
                    <a:pt x="2337" y="1501"/>
                  </a:cubicBezTo>
                  <a:cubicBezTo>
                    <a:pt x="2337" y="1279"/>
                    <a:pt x="2252" y="1058"/>
                    <a:pt x="2098" y="904"/>
                  </a:cubicBezTo>
                  <a:cubicBezTo>
                    <a:pt x="1945" y="751"/>
                    <a:pt x="1740" y="665"/>
                    <a:pt x="1502" y="665"/>
                  </a:cubicBezTo>
                  <a:cubicBezTo>
                    <a:pt x="1279" y="665"/>
                    <a:pt x="1058" y="751"/>
                    <a:pt x="904" y="904"/>
                  </a:cubicBezTo>
                  <a:cubicBezTo>
                    <a:pt x="768" y="1058"/>
                    <a:pt x="665" y="1279"/>
                    <a:pt x="665" y="1501"/>
                  </a:cubicBezTo>
                  <a:cubicBezTo>
                    <a:pt x="665" y="1688"/>
                    <a:pt x="512" y="1842"/>
                    <a:pt x="342" y="1842"/>
                  </a:cubicBezTo>
                  <a:cubicBezTo>
                    <a:pt x="154" y="1842"/>
                    <a:pt x="1" y="1688"/>
                    <a:pt x="1" y="1501"/>
                  </a:cubicBezTo>
                  <a:cubicBezTo>
                    <a:pt x="1" y="1092"/>
                    <a:pt x="171" y="717"/>
                    <a:pt x="444" y="444"/>
                  </a:cubicBezTo>
                  <a:cubicBezTo>
                    <a:pt x="717" y="171"/>
                    <a:pt x="1092" y="1"/>
                    <a:pt x="1502" y="1"/>
                  </a:cubicBezTo>
                  <a:cubicBezTo>
                    <a:pt x="1911" y="1"/>
                    <a:pt x="2286" y="171"/>
                    <a:pt x="2559" y="444"/>
                  </a:cubicBezTo>
                  <a:lnTo>
                    <a:pt x="2575" y="444"/>
                  </a:lnTo>
                  <a:cubicBezTo>
                    <a:pt x="2832" y="717"/>
                    <a:pt x="3002" y="1092"/>
                    <a:pt x="3002" y="15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21;p66">
              <a:extLst>
                <a:ext uri="{FF2B5EF4-FFF2-40B4-BE49-F238E27FC236}">
                  <a16:creationId xmlns:a16="http://schemas.microsoft.com/office/drawing/2014/main" id="{9A821618-9582-4DE8-4722-547EB8D839ED}"/>
                </a:ext>
              </a:extLst>
            </p:cNvPr>
            <p:cNvSpPr/>
            <p:nvPr/>
          </p:nvSpPr>
          <p:spPr>
            <a:xfrm>
              <a:off x="2451550" y="2777125"/>
              <a:ext cx="75475" cy="46075"/>
            </a:xfrm>
            <a:custGeom>
              <a:avLst/>
              <a:gdLst/>
              <a:ahLst/>
              <a:cxnLst/>
              <a:rect l="l" t="t" r="r" b="b"/>
              <a:pathLst>
                <a:path w="3019" h="1843" extrusionOk="0">
                  <a:moveTo>
                    <a:pt x="3019" y="1501"/>
                  </a:moveTo>
                  <a:cubicBezTo>
                    <a:pt x="3019" y="1688"/>
                    <a:pt x="2866" y="1842"/>
                    <a:pt x="2677" y="1842"/>
                  </a:cubicBezTo>
                  <a:cubicBezTo>
                    <a:pt x="2491" y="1842"/>
                    <a:pt x="2336" y="1688"/>
                    <a:pt x="2336" y="1501"/>
                  </a:cubicBezTo>
                  <a:cubicBezTo>
                    <a:pt x="2336" y="1279"/>
                    <a:pt x="2252" y="1058"/>
                    <a:pt x="2098" y="904"/>
                  </a:cubicBezTo>
                  <a:cubicBezTo>
                    <a:pt x="1945" y="751"/>
                    <a:pt x="1740" y="665"/>
                    <a:pt x="1501" y="665"/>
                  </a:cubicBezTo>
                  <a:cubicBezTo>
                    <a:pt x="1279" y="665"/>
                    <a:pt x="1074" y="751"/>
                    <a:pt x="921" y="904"/>
                  </a:cubicBezTo>
                  <a:cubicBezTo>
                    <a:pt x="767" y="1058"/>
                    <a:pt x="665" y="1279"/>
                    <a:pt x="665" y="1501"/>
                  </a:cubicBezTo>
                  <a:cubicBezTo>
                    <a:pt x="665" y="1688"/>
                    <a:pt x="512" y="1842"/>
                    <a:pt x="342" y="1842"/>
                  </a:cubicBezTo>
                  <a:cubicBezTo>
                    <a:pt x="153" y="1842"/>
                    <a:pt x="1" y="1688"/>
                    <a:pt x="1" y="1501"/>
                  </a:cubicBezTo>
                  <a:cubicBezTo>
                    <a:pt x="1" y="1092"/>
                    <a:pt x="171" y="717"/>
                    <a:pt x="444" y="444"/>
                  </a:cubicBezTo>
                  <a:cubicBezTo>
                    <a:pt x="717" y="171"/>
                    <a:pt x="1092" y="1"/>
                    <a:pt x="1501" y="1"/>
                  </a:cubicBezTo>
                  <a:cubicBezTo>
                    <a:pt x="1927" y="1"/>
                    <a:pt x="2302" y="171"/>
                    <a:pt x="2575" y="444"/>
                  </a:cubicBezTo>
                  <a:lnTo>
                    <a:pt x="2575" y="444"/>
                  </a:lnTo>
                  <a:cubicBezTo>
                    <a:pt x="2848" y="717"/>
                    <a:pt x="3019" y="1092"/>
                    <a:pt x="3019" y="15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" name="Grafik 9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E0030B95-2987-AD99-E7F5-4E8463FFBC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406145" y="5249121"/>
            <a:ext cx="1894698" cy="20910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Grafiken, Schrift, Grafikdesign, Screenshot enthält.&#10;&#10;Automatisch generierte Beschreibung">
            <a:extLst>
              <a:ext uri="{FF2B5EF4-FFF2-40B4-BE49-F238E27FC236}">
                <a16:creationId xmlns:a16="http://schemas.microsoft.com/office/drawing/2014/main" id="{D02B5ECB-1B14-7166-0D89-5B50A0D1A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3887" y="4724972"/>
            <a:ext cx="1340113" cy="413888"/>
          </a:xfrm>
          <a:prstGeom prst="rect">
            <a:avLst/>
          </a:prstGeom>
        </p:spPr>
      </p:pic>
      <p:grpSp>
        <p:nvGrpSpPr>
          <p:cNvPr id="3" name="Google Shape;1917;p66">
            <a:extLst>
              <a:ext uri="{FF2B5EF4-FFF2-40B4-BE49-F238E27FC236}">
                <a16:creationId xmlns:a16="http://schemas.microsoft.com/office/drawing/2014/main" id="{4FB2CAB6-C9FF-8A4B-4611-C45D4F55B558}"/>
              </a:ext>
            </a:extLst>
          </p:cNvPr>
          <p:cNvGrpSpPr/>
          <p:nvPr/>
        </p:nvGrpSpPr>
        <p:grpSpPr>
          <a:xfrm>
            <a:off x="8710742" y="2461690"/>
            <a:ext cx="3915653" cy="2326989"/>
            <a:chOff x="1988525" y="2607000"/>
            <a:chExt cx="789200" cy="469025"/>
          </a:xfrm>
        </p:grpSpPr>
        <p:sp>
          <p:nvSpPr>
            <p:cNvPr id="4" name="Google Shape;1918;p66">
              <a:extLst>
                <a:ext uri="{FF2B5EF4-FFF2-40B4-BE49-F238E27FC236}">
                  <a16:creationId xmlns:a16="http://schemas.microsoft.com/office/drawing/2014/main" id="{1BC0EA45-9149-13E2-63A7-BB877BA167F1}"/>
                </a:ext>
              </a:extLst>
            </p:cNvPr>
            <p:cNvSpPr/>
            <p:nvPr/>
          </p:nvSpPr>
          <p:spPr>
            <a:xfrm>
              <a:off x="1988525" y="2607000"/>
              <a:ext cx="789200" cy="469025"/>
            </a:xfrm>
            <a:custGeom>
              <a:avLst/>
              <a:gdLst/>
              <a:ahLst/>
              <a:cxnLst/>
              <a:rect l="l" t="t" r="r" b="b"/>
              <a:pathLst>
                <a:path w="31568" h="18761" extrusionOk="0">
                  <a:moveTo>
                    <a:pt x="5833" y="2251"/>
                  </a:moveTo>
                  <a:lnTo>
                    <a:pt x="5833" y="2251"/>
                  </a:lnTo>
                  <a:cubicBezTo>
                    <a:pt x="8084" y="0"/>
                    <a:pt x="11750" y="0"/>
                    <a:pt x="14001" y="2251"/>
                  </a:cubicBezTo>
                  <a:lnTo>
                    <a:pt x="15793" y="4043"/>
                  </a:lnTo>
                  <a:lnTo>
                    <a:pt x="17583" y="2251"/>
                  </a:lnTo>
                  <a:cubicBezTo>
                    <a:pt x="19834" y="0"/>
                    <a:pt x="23518" y="0"/>
                    <a:pt x="25769" y="2251"/>
                  </a:cubicBezTo>
                  <a:lnTo>
                    <a:pt x="25769" y="2251"/>
                  </a:lnTo>
                  <a:cubicBezTo>
                    <a:pt x="31568" y="8068"/>
                    <a:pt x="22922" y="14855"/>
                    <a:pt x="15793" y="18760"/>
                  </a:cubicBezTo>
                  <a:cubicBezTo>
                    <a:pt x="9294" y="15759"/>
                    <a:pt x="0" y="8068"/>
                    <a:pt x="5833" y="22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919;p66">
              <a:extLst>
                <a:ext uri="{FF2B5EF4-FFF2-40B4-BE49-F238E27FC236}">
                  <a16:creationId xmlns:a16="http://schemas.microsoft.com/office/drawing/2014/main" id="{1C779827-304C-4328-539B-FD19E2242EA4}"/>
                </a:ext>
              </a:extLst>
            </p:cNvPr>
            <p:cNvSpPr/>
            <p:nvPr/>
          </p:nvSpPr>
          <p:spPr>
            <a:xfrm>
              <a:off x="2300175" y="2867075"/>
              <a:ext cx="166300" cy="82725"/>
            </a:xfrm>
            <a:custGeom>
              <a:avLst/>
              <a:gdLst/>
              <a:ahLst/>
              <a:cxnLst/>
              <a:rect l="l" t="t" r="r" b="b"/>
              <a:pathLst>
                <a:path w="6652" h="3309" extrusionOk="0">
                  <a:moveTo>
                    <a:pt x="5987" y="341"/>
                  </a:moveTo>
                  <a:cubicBezTo>
                    <a:pt x="5987" y="155"/>
                    <a:pt x="6140" y="0"/>
                    <a:pt x="6328" y="0"/>
                  </a:cubicBezTo>
                  <a:cubicBezTo>
                    <a:pt x="6499" y="0"/>
                    <a:pt x="6652" y="155"/>
                    <a:pt x="6652" y="341"/>
                  </a:cubicBezTo>
                  <a:cubicBezTo>
                    <a:pt x="6652" y="1178"/>
                    <a:pt x="6277" y="1911"/>
                    <a:pt x="5663" y="2456"/>
                  </a:cubicBezTo>
                  <a:cubicBezTo>
                    <a:pt x="5066" y="2986"/>
                    <a:pt x="4230" y="3309"/>
                    <a:pt x="3327" y="3309"/>
                  </a:cubicBezTo>
                  <a:cubicBezTo>
                    <a:pt x="2422" y="3309"/>
                    <a:pt x="1587" y="2986"/>
                    <a:pt x="990" y="2456"/>
                  </a:cubicBezTo>
                  <a:cubicBezTo>
                    <a:pt x="376" y="1911"/>
                    <a:pt x="1" y="1178"/>
                    <a:pt x="1" y="341"/>
                  </a:cubicBezTo>
                  <a:cubicBezTo>
                    <a:pt x="1" y="155"/>
                    <a:pt x="155" y="0"/>
                    <a:pt x="342" y="0"/>
                  </a:cubicBezTo>
                  <a:cubicBezTo>
                    <a:pt x="512" y="0"/>
                    <a:pt x="666" y="155"/>
                    <a:pt x="666" y="341"/>
                  </a:cubicBezTo>
                  <a:cubicBezTo>
                    <a:pt x="666" y="973"/>
                    <a:pt x="956" y="1553"/>
                    <a:pt x="1433" y="1962"/>
                  </a:cubicBezTo>
                  <a:cubicBezTo>
                    <a:pt x="1911" y="2388"/>
                    <a:pt x="2593" y="2645"/>
                    <a:pt x="3327" y="2645"/>
                  </a:cubicBezTo>
                  <a:cubicBezTo>
                    <a:pt x="4077" y="2645"/>
                    <a:pt x="4742" y="2388"/>
                    <a:pt x="5219" y="1962"/>
                  </a:cubicBezTo>
                  <a:cubicBezTo>
                    <a:pt x="5697" y="1553"/>
                    <a:pt x="5987" y="973"/>
                    <a:pt x="5987" y="3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920;p66">
              <a:extLst>
                <a:ext uri="{FF2B5EF4-FFF2-40B4-BE49-F238E27FC236}">
                  <a16:creationId xmlns:a16="http://schemas.microsoft.com/office/drawing/2014/main" id="{6A7A7497-2F5F-2F0A-E584-ECC862E087E7}"/>
                </a:ext>
              </a:extLst>
            </p:cNvPr>
            <p:cNvSpPr/>
            <p:nvPr/>
          </p:nvSpPr>
          <p:spPr>
            <a:xfrm>
              <a:off x="2241775" y="2777125"/>
              <a:ext cx="75075" cy="46075"/>
            </a:xfrm>
            <a:custGeom>
              <a:avLst/>
              <a:gdLst/>
              <a:ahLst/>
              <a:cxnLst/>
              <a:rect l="l" t="t" r="r" b="b"/>
              <a:pathLst>
                <a:path w="3003" h="1843" extrusionOk="0">
                  <a:moveTo>
                    <a:pt x="3002" y="1501"/>
                  </a:moveTo>
                  <a:cubicBezTo>
                    <a:pt x="3002" y="1688"/>
                    <a:pt x="2866" y="1842"/>
                    <a:pt x="2678" y="1842"/>
                  </a:cubicBezTo>
                  <a:cubicBezTo>
                    <a:pt x="2491" y="1842"/>
                    <a:pt x="2337" y="1688"/>
                    <a:pt x="2337" y="1501"/>
                  </a:cubicBezTo>
                  <a:cubicBezTo>
                    <a:pt x="2337" y="1279"/>
                    <a:pt x="2252" y="1058"/>
                    <a:pt x="2098" y="904"/>
                  </a:cubicBezTo>
                  <a:cubicBezTo>
                    <a:pt x="1945" y="751"/>
                    <a:pt x="1740" y="665"/>
                    <a:pt x="1502" y="665"/>
                  </a:cubicBezTo>
                  <a:cubicBezTo>
                    <a:pt x="1279" y="665"/>
                    <a:pt x="1058" y="751"/>
                    <a:pt x="904" y="904"/>
                  </a:cubicBezTo>
                  <a:cubicBezTo>
                    <a:pt x="768" y="1058"/>
                    <a:pt x="665" y="1279"/>
                    <a:pt x="665" y="1501"/>
                  </a:cubicBezTo>
                  <a:cubicBezTo>
                    <a:pt x="665" y="1688"/>
                    <a:pt x="512" y="1842"/>
                    <a:pt x="342" y="1842"/>
                  </a:cubicBezTo>
                  <a:cubicBezTo>
                    <a:pt x="154" y="1842"/>
                    <a:pt x="1" y="1688"/>
                    <a:pt x="1" y="1501"/>
                  </a:cubicBezTo>
                  <a:cubicBezTo>
                    <a:pt x="1" y="1092"/>
                    <a:pt x="171" y="717"/>
                    <a:pt x="444" y="444"/>
                  </a:cubicBezTo>
                  <a:cubicBezTo>
                    <a:pt x="717" y="171"/>
                    <a:pt x="1092" y="1"/>
                    <a:pt x="1502" y="1"/>
                  </a:cubicBezTo>
                  <a:cubicBezTo>
                    <a:pt x="1911" y="1"/>
                    <a:pt x="2286" y="171"/>
                    <a:pt x="2559" y="444"/>
                  </a:cubicBezTo>
                  <a:lnTo>
                    <a:pt x="2575" y="444"/>
                  </a:lnTo>
                  <a:cubicBezTo>
                    <a:pt x="2832" y="717"/>
                    <a:pt x="3002" y="1092"/>
                    <a:pt x="3002" y="15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21;p66">
              <a:extLst>
                <a:ext uri="{FF2B5EF4-FFF2-40B4-BE49-F238E27FC236}">
                  <a16:creationId xmlns:a16="http://schemas.microsoft.com/office/drawing/2014/main" id="{9A821618-9582-4DE8-4722-547EB8D839ED}"/>
                </a:ext>
              </a:extLst>
            </p:cNvPr>
            <p:cNvSpPr/>
            <p:nvPr/>
          </p:nvSpPr>
          <p:spPr>
            <a:xfrm>
              <a:off x="2451550" y="2777125"/>
              <a:ext cx="75475" cy="46075"/>
            </a:xfrm>
            <a:custGeom>
              <a:avLst/>
              <a:gdLst/>
              <a:ahLst/>
              <a:cxnLst/>
              <a:rect l="l" t="t" r="r" b="b"/>
              <a:pathLst>
                <a:path w="3019" h="1843" extrusionOk="0">
                  <a:moveTo>
                    <a:pt x="3019" y="1501"/>
                  </a:moveTo>
                  <a:cubicBezTo>
                    <a:pt x="3019" y="1688"/>
                    <a:pt x="2866" y="1842"/>
                    <a:pt x="2677" y="1842"/>
                  </a:cubicBezTo>
                  <a:cubicBezTo>
                    <a:pt x="2491" y="1842"/>
                    <a:pt x="2336" y="1688"/>
                    <a:pt x="2336" y="1501"/>
                  </a:cubicBezTo>
                  <a:cubicBezTo>
                    <a:pt x="2336" y="1279"/>
                    <a:pt x="2252" y="1058"/>
                    <a:pt x="2098" y="904"/>
                  </a:cubicBezTo>
                  <a:cubicBezTo>
                    <a:pt x="1945" y="751"/>
                    <a:pt x="1740" y="665"/>
                    <a:pt x="1501" y="665"/>
                  </a:cubicBezTo>
                  <a:cubicBezTo>
                    <a:pt x="1279" y="665"/>
                    <a:pt x="1074" y="751"/>
                    <a:pt x="921" y="904"/>
                  </a:cubicBezTo>
                  <a:cubicBezTo>
                    <a:pt x="767" y="1058"/>
                    <a:pt x="665" y="1279"/>
                    <a:pt x="665" y="1501"/>
                  </a:cubicBezTo>
                  <a:cubicBezTo>
                    <a:pt x="665" y="1688"/>
                    <a:pt x="512" y="1842"/>
                    <a:pt x="342" y="1842"/>
                  </a:cubicBezTo>
                  <a:cubicBezTo>
                    <a:pt x="153" y="1842"/>
                    <a:pt x="1" y="1688"/>
                    <a:pt x="1" y="1501"/>
                  </a:cubicBezTo>
                  <a:cubicBezTo>
                    <a:pt x="1" y="1092"/>
                    <a:pt x="171" y="717"/>
                    <a:pt x="444" y="444"/>
                  </a:cubicBezTo>
                  <a:cubicBezTo>
                    <a:pt x="717" y="171"/>
                    <a:pt x="1092" y="1"/>
                    <a:pt x="1501" y="1"/>
                  </a:cubicBezTo>
                  <a:cubicBezTo>
                    <a:pt x="1927" y="1"/>
                    <a:pt x="2302" y="171"/>
                    <a:pt x="2575" y="444"/>
                  </a:cubicBezTo>
                  <a:lnTo>
                    <a:pt x="2575" y="444"/>
                  </a:lnTo>
                  <a:cubicBezTo>
                    <a:pt x="2848" y="717"/>
                    <a:pt x="3019" y="1092"/>
                    <a:pt x="3019" y="15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" name="Grafik 7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394619FA-2D3C-DBA8-44EB-52D6954A9A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8362" y="1759383"/>
            <a:ext cx="1894698" cy="2091040"/>
          </a:xfrm>
          <a:prstGeom prst="rect">
            <a:avLst/>
          </a:prstGeom>
        </p:spPr>
      </p:pic>
      <p:sp>
        <p:nvSpPr>
          <p:cNvPr id="9" name="Google Shape;716;p43">
            <a:extLst>
              <a:ext uri="{FF2B5EF4-FFF2-40B4-BE49-F238E27FC236}">
                <a16:creationId xmlns:a16="http://schemas.microsoft.com/office/drawing/2014/main" id="{778E969F-EC4F-6DEC-4642-564E77BE97CA}"/>
              </a:ext>
            </a:extLst>
          </p:cNvPr>
          <p:cNvSpPr txBox="1">
            <a:spLocks/>
          </p:cNvSpPr>
          <p:nvPr/>
        </p:nvSpPr>
        <p:spPr>
          <a:xfrm>
            <a:off x="2118783" y="3978920"/>
            <a:ext cx="2744625" cy="4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pPr marL="0" indent="0">
              <a:spcAft>
                <a:spcPts val="1200"/>
              </a:spcAft>
            </a:pPr>
            <a:r>
              <a:rPr lang="de-DE" dirty="0">
                <a:solidFill>
                  <a:schemeClr val="accent1"/>
                </a:solidFill>
              </a:rPr>
              <a:t>Sturzerkennung</a:t>
            </a:r>
          </a:p>
        </p:txBody>
      </p:sp>
      <p:sp>
        <p:nvSpPr>
          <p:cNvPr id="10" name="Google Shape;716;p43">
            <a:extLst>
              <a:ext uri="{FF2B5EF4-FFF2-40B4-BE49-F238E27FC236}">
                <a16:creationId xmlns:a16="http://schemas.microsoft.com/office/drawing/2014/main" id="{ADA4979A-9E92-15E3-EDE9-D66007173FC5}"/>
              </a:ext>
            </a:extLst>
          </p:cNvPr>
          <p:cNvSpPr txBox="1">
            <a:spLocks/>
          </p:cNvSpPr>
          <p:nvPr/>
        </p:nvSpPr>
        <p:spPr>
          <a:xfrm>
            <a:off x="954395" y="2911552"/>
            <a:ext cx="2744625" cy="4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pPr marL="0" indent="0">
              <a:spcAft>
                <a:spcPts val="1200"/>
              </a:spcAft>
            </a:pPr>
            <a:r>
              <a:rPr lang="de-DE" dirty="0">
                <a:solidFill>
                  <a:schemeClr val="accent1"/>
                </a:solidFill>
              </a:rPr>
              <a:t>Fitness</a:t>
            </a:r>
          </a:p>
        </p:txBody>
      </p:sp>
      <p:sp>
        <p:nvSpPr>
          <p:cNvPr id="11" name="Google Shape;716;p43">
            <a:extLst>
              <a:ext uri="{FF2B5EF4-FFF2-40B4-BE49-F238E27FC236}">
                <a16:creationId xmlns:a16="http://schemas.microsoft.com/office/drawing/2014/main" id="{721BFEB0-C692-287B-858B-E6FCDFFCAF1E}"/>
              </a:ext>
            </a:extLst>
          </p:cNvPr>
          <p:cNvSpPr txBox="1">
            <a:spLocks/>
          </p:cNvSpPr>
          <p:nvPr/>
        </p:nvSpPr>
        <p:spPr>
          <a:xfrm>
            <a:off x="4617982" y="3952593"/>
            <a:ext cx="2744625" cy="4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pPr marL="0" indent="0">
              <a:spcAft>
                <a:spcPts val="1200"/>
              </a:spcAft>
            </a:pPr>
            <a:r>
              <a:rPr lang="de-DE" dirty="0">
                <a:solidFill>
                  <a:schemeClr val="accent1"/>
                </a:solidFill>
              </a:rPr>
              <a:t>Individualisierung</a:t>
            </a:r>
          </a:p>
        </p:txBody>
      </p:sp>
      <p:sp>
        <p:nvSpPr>
          <p:cNvPr id="15" name="Google Shape;714;p43">
            <a:extLst>
              <a:ext uri="{FF2B5EF4-FFF2-40B4-BE49-F238E27FC236}">
                <a16:creationId xmlns:a16="http://schemas.microsoft.com/office/drawing/2014/main" id="{CA61A6BB-C35E-5A8B-A94A-BC403BE3CD4C}"/>
              </a:ext>
            </a:extLst>
          </p:cNvPr>
          <p:cNvSpPr txBox="1">
            <a:spLocks/>
          </p:cNvSpPr>
          <p:nvPr/>
        </p:nvSpPr>
        <p:spPr>
          <a:xfrm>
            <a:off x="713225" y="539500"/>
            <a:ext cx="7717500" cy="6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600"/>
              <a:buFont typeface="Kanit"/>
              <a:buNone/>
              <a:defRPr sz="50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600"/>
              <a:buFont typeface="Kanit"/>
              <a:buNone/>
              <a:defRPr sz="36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600"/>
              <a:buFont typeface="Kanit"/>
              <a:buNone/>
              <a:defRPr sz="36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600"/>
              <a:buFont typeface="Kanit"/>
              <a:buNone/>
              <a:defRPr sz="36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600"/>
              <a:buFont typeface="Kanit"/>
              <a:buNone/>
              <a:defRPr sz="36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600"/>
              <a:buFont typeface="Kanit"/>
              <a:buNone/>
              <a:defRPr sz="36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600"/>
              <a:buFont typeface="Kanit"/>
              <a:buNone/>
              <a:defRPr sz="36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600"/>
              <a:buFont typeface="Kanit"/>
              <a:buNone/>
              <a:defRPr sz="36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4A4E"/>
              </a:buClr>
              <a:buSzPts val="3600"/>
              <a:buFont typeface="Kanit"/>
              <a:buNone/>
              <a:defRPr sz="36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pPr>
              <a:buSzPts val="990"/>
            </a:pPr>
            <a:r>
              <a:rPr lang="de-DE" sz="3000" dirty="0">
                <a:solidFill>
                  <a:schemeClr val="accent2"/>
                </a:solidFill>
              </a:rPr>
              <a:t>Aktuelle Anwendung</a:t>
            </a:r>
          </a:p>
        </p:txBody>
      </p:sp>
      <p:sp>
        <p:nvSpPr>
          <p:cNvPr id="23" name="Google Shape;716;p43">
            <a:extLst>
              <a:ext uri="{FF2B5EF4-FFF2-40B4-BE49-F238E27FC236}">
                <a16:creationId xmlns:a16="http://schemas.microsoft.com/office/drawing/2014/main" id="{A01BC072-574D-F9ED-0E6C-7EA92003AE1B}"/>
              </a:ext>
            </a:extLst>
          </p:cNvPr>
          <p:cNvSpPr txBox="1">
            <a:spLocks/>
          </p:cNvSpPr>
          <p:nvPr/>
        </p:nvSpPr>
        <p:spPr>
          <a:xfrm>
            <a:off x="5444980" y="2962607"/>
            <a:ext cx="2744625" cy="4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pPr marL="0" indent="0">
              <a:spcAft>
                <a:spcPts val="1200"/>
              </a:spcAft>
            </a:pPr>
            <a:r>
              <a:rPr lang="de-DE" dirty="0">
                <a:solidFill>
                  <a:schemeClr val="accent1"/>
                </a:solidFill>
              </a:rPr>
              <a:t>Benachrichtigung</a:t>
            </a:r>
          </a:p>
        </p:txBody>
      </p:sp>
      <p:sp>
        <p:nvSpPr>
          <p:cNvPr id="24" name="Google Shape;716;p43">
            <a:extLst>
              <a:ext uri="{FF2B5EF4-FFF2-40B4-BE49-F238E27FC236}">
                <a16:creationId xmlns:a16="http://schemas.microsoft.com/office/drawing/2014/main" id="{2C7D3BCF-03F1-956D-66A2-E229222FD1E1}"/>
              </a:ext>
            </a:extLst>
          </p:cNvPr>
          <p:cNvSpPr txBox="1">
            <a:spLocks/>
          </p:cNvSpPr>
          <p:nvPr/>
        </p:nvSpPr>
        <p:spPr>
          <a:xfrm>
            <a:off x="5091380" y="1759383"/>
            <a:ext cx="2744625" cy="4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pPr marL="0" indent="0">
              <a:spcAft>
                <a:spcPts val="1200"/>
              </a:spcAft>
            </a:pPr>
            <a:r>
              <a:rPr lang="de-DE" dirty="0">
                <a:solidFill>
                  <a:schemeClr val="accent1"/>
                </a:solidFill>
              </a:rPr>
              <a:t>Spielereien</a:t>
            </a:r>
          </a:p>
        </p:txBody>
      </p:sp>
      <p:sp>
        <p:nvSpPr>
          <p:cNvPr id="25" name="Google Shape;716;p43">
            <a:extLst>
              <a:ext uri="{FF2B5EF4-FFF2-40B4-BE49-F238E27FC236}">
                <a16:creationId xmlns:a16="http://schemas.microsoft.com/office/drawing/2014/main" id="{FCA4A9C6-7722-C35F-1E27-F516815B9DAB}"/>
              </a:ext>
            </a:extLst>
          </p:cNvPr>
          <p:cNvSpPr txBox="1">
            <a:spLocks/>
          </p:cNvSpPr>
          <p:nvPr/>
        </p:nvSpPr>
        <p:spPr>
          <a:xfrm>
            <a:off x="1332878" y="1530855"/>
            <a:ext cx="2744625" cy="4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pPr marL="0" indent="0">
              <a:spcAft>
                <a:spcPts val="1200"/>
              </a:spcAft>
            </a:pPr>
            <a:r>
              <a:rPr lang="de-DE" dirty="0">
                <a:solidFill>
                  <a:schemeClr val="accent1"/>
                </a:solidFill>
              </a:rPr>
              <a:t>Bezahlung</a:t>
            </a:r>
          </a:p>
        </p:txBody>
      </p:sp>
      <p:sp>
        <p:nvSpPr>
          <p:cNvPr id="26" name="Google Shape;716;p43">
            <a:extLst>
              <a:ext uri="{FF2B5EF4-FFF2-40B4-BE49-F238E27FC236}">
                <a16:creationId xmlns:a16="http://schemas.microsoft.com/office/drawing/2014/main" id="{78B09366-A91B-80CD-1094-DA773898D00A}"/>
              </a:ext>
            </a:extLst>
          </p:cNvPr>
          <p:cNvSpPr txBox="1">
            <a:spLocks/>
          </p:cNvSpPr>
          <p:nvPr/>
        </p:nvSpPr>
        <p:spPr>
          <a:xfrm>
            <a:off x="3785707" y="1063659"/>
            <a:ext cx="2744625" cy="4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258A1"/>
              </a:buClr>
              <a:buSzPts val="1400"/>
              <a:buFont typeface="Montserrat"/>
              <a:buNone/>
              <a:defRPr sz="1800" b="1" i="0" u="none" strike="noStrike" cap="none">
                <a:solidFill>
                  <a:srgbClr val="E94A4E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pPr marL="0" indent="0">
              <a:spcAft>
                <a:spcPts val="1200"/>
              </a:spcAft>
            </a:pPr>
            <a:r>
              <a:rPr lang="de-DE" dirty="0">
                <a:solidFill>
                  <a:schemeClr val="accent1"/>
                </a:solidFill>
              </a:rPr>
              <a:t>Herz Alarm</a:t>
            </a:r>
          </a:p>
        </p:txBody>
      </p:sp>
    </p:spTree>
    <p:extLst>
      <p:ext uri="{BB962C8B-B14F-4D97-AF65-F5344CB8AC3E}">
        <p14:creationId xmlns:p14="http://schemas.microsoft.com/office/powerpoint/2010/main" val="16608986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23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723;p43">
            <a:extLst>
              <a:ext uri="{FF2B5EF4-FFF2-40B4-BE49-F238E27FC236}">
                <a16:creationId xmlns:a16="http://schemas.microsoft.com/office/drawing/2014/main" id="{3AE6FD97-58DC-F50A-6097-1ABD2923456B}"/>
              </a:ext>
            </a:extLst>
          </p:cNvPr>
          <p:cNvSpPr/>
          <p:nvPr/>
        </p:nvSpPr>
        <p:spPr>
          <a:xfrm>
            <a:off x="5720681" y="1289658"/>
            <a:ext cx="998411" cy="742880"/>
          </a:xfrm>
          <a:custGeom>
            <a:avLst/>
            <a:gdLst/>
            <a:ahLst/>
            <a:cxnLst/>
            <a:rect l="l" t="t" r="r" b="b"/>
            <a:pathLst>
              <a:path w="49852" h="37093" extrusionOk="0">
                <a:moveTo>
                  <a:pt x="27103" y="0"/>
                </a:moveTo>
                <a:cubicBezTo>
                  <a:pt x="22256" y="0"/>
                  <a:pt x="17336" y="1522"/>
                  <a:pt x="13404" y="4557"/>
                </a:cubicBezTo>
                <a:cubicBezTo>
                  <a:pt x="5622" y="10558"/>
                  <a:pt x="1" y="24707"/>
                  <a:pt x="8085" y="32711"/>
                </a:cubicBezTo>
                <a:cubicBezTo>
                  <a:pt x="11180" y="35777"/>
                  <a:pt x="15588" y="37092"/>
                  <a:pt x="19994" y="37092"/>
                </a:cubicBezTo>
                <a:cubicBezTo>
                  <a:pt x="21294" y="37092"/>
                  <a:pt x="22593" y="36978"/>
                  <a:pt x="23858" y="36760"/>
                </a:cubicBezTo>
                <a:cubicBezTo>
                  <a:pt x="35086" y="34807"/>
                  <a:pt x="49851" y="26829"/>
                  <a:pt x="45895" y="13243"/>
                </a:cubicBezTo>
                <a:cubicBezTo>
                  <a:pt x="43523" y="5108"/>
                  <a:pt x="36593" y="744"/>
                  <a:pt x="29125" y="89"/>
                </a:cubicBezTo>
                <a:cubicBezTo>
                  <a:pt x="28454" y="30"/>
                  <a:pt x="27779" y="0"/>
                  <a:pt x="271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43"/>
          <p:cNvSpPr txBox="1">
            <a:spLocks noGrp="1"/>
          </p:cNvSpPr>
          <p:nvPr>
            <p:ph type="subTitle" idx="1"/>
          </p:nvPr>
        </p:nvSpPr>
        <p:spPr>
          <a:xfrm>
            <a:off x="1487210" y="2012700"/>
            <a:ext cx="27951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 err="1">
                <a:solidFill>
                  <a:schemeClr val="accent2"/>
                </a:solidFill>
              </a:rPr>
              <a:t>Überwachung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714" name="Google Shape;714;p4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dirty="0">
                <a:solidFill>
                  <a:schemeClr val="accent2"/>
                </a:solidFill>
              </a:rPr>
              <a:t>Was </a:t>
            </a:r>
            <a:r>
              <a:rPr lang="en" dirty="0" err="1">
                <a:solidFill>
                  <a:schemeClr val="accent2"/>
                </a:solidFill>
              </a:rPr>
              <a:t>wollen</a:t>
            </a:r>
            <a:r>
              <a:rPr lang="en" dirty="0">
                <a:solidFill>
                  <a:schemeClr val="accent2"/>
                </a:solidFill>
              </a:rPr>
              <a:t> </a:t>
            </a:r>
            <a:r>
              <a:rPr lang="en" dirty="0" err="1">
                <a:solidFill>
                  <a:schemeClr val="accent2"/>
                </a:solidFill>
              </a:rPr>
              <a:t>wir</a:t>
            </a:r>
            <a:r>
              <a:rPr lang="en" dirty="0">
                <a:solidFill>
                  <a:schemeClr val="accent2"/>
                </a:solidFill>
              </a:rPr>
              <a:t> von Wearables?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715" name="Google Shape;715;p43"/>
          <p:cNvSpPr txBox="1">
            <a:spLocks noGrp="1"/>
          </p:cNvSpPr>
          <p:nvPr>
            <p:ph type="subTitle" idx="2"/>
          </p:nvPr>
        </p:nvSpPr>
        <p:spPr>
          <a:xfrm>
            <a:off x="1486381" y="2325317"/>
            <a:ext cx="27960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accent1"/>
                </a:solidFill>
              </a:rPr>
              <a:t>Automatische</a:t>
            </a:r>
            <a:r>
              <a:rPr lang="en" dirty="0">
                <a:solidFill>
                  <a:schemeClr val="accent1"/>
                </a:solidFill>
              </a:rPr>
              <a:t> </a:t>
            </a:r>
            <a:r>
              <a:rPr lang="en" dirty="0" err="1">
                <a:solidFill>
                  <a:schemeClr val="accent1"/>
                </a:solidFill>
              </a:rPr>
              <a:t>Überwachung</a:t>
            </a:r>
            <a:r>
              <a:rPr lang="en" dirty="0">
                <a:solidFill>
                  <a:schemeClr val="accent1"/>
                </a:solidFill>
              </a:rPr>
              <a:t> von </a:t>
            </a:r>
            <a:r>
              <a:rPr lang="en" dirty="0" err="1">
                <a:solidFill>
                  <a:schemeClr val="accent1"/>
                </a:solidFill>
              </a:rPr>
              <a:t>Patienten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718" name="Google Shape;718;p43"/>
          <p:cNvSpPr txBox="1">
            <a:spLocks noGrp="1"/>
          </p:cNvSpPr>
          <p:nvPr>
            <p:ph type="subTitle" idx="5"/>
          </p:nvPr>
        </p:nvSpPr>
        <p:spPr>
          <a:xfrm>
            <a:off x="4850923" y="2014500"/>
            <a:ext cx="28086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 err="1">
                <a:solidFill>
                  <a:schemeClr val="accent2"/>
                </a:solidFill>
              </a:rPr>
              <a:t>Personalisierung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719" name="Google Shape;719;p43"/>
          <p:cNvSpPr txBox="1">
            <a:spLocks noGrp="1"/>
          </p:cNvSpPr>
          <p:nvPr>
            <p:ph type="subTitle" idx="6"/>
          </p:nvPr>
        </p:nvSpPr>
        <p:spPr>
          <a:xfrm>
            <a:off x="4844011" y="2323667"/>
            <a:ext cx="280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accent1"/>
                </a:solidFill>
              </a:rPr>
              <a:t>Anpassung</a:t>
            </a:r>
            <a:r>
              <a:rPr lang="en" dirty="0">
                <a:solidFill>
                  <a:schemeClr val="accent1"/>
                </a:solidFill>
              </a:rPr>
              <a:t> an </a:t>
            </a:r>
            <a:r>
              <a:rPr lang="en" dirty="0" err="1">
                <a:solidFill>
                  <a:schemeClr val="accent1"/>
                </a:solidFill>
              </a:rPr>
              <a:t>individuelle</a:t>
            </a:r>
            <a:r>
              <a:rPr lang="en" dirty="0">
                <a:solidFill>
                  <a:schemeClr val="accent1"/>
                </a:solidFill>
              </a:rPr>
              <a:t> </a:t>
            </a:r>
            <a:r>
              <a:rPr lang="en" dirty="0" err="1">
                <a:solidFill>
                  <a:schemeClr val="accent1"/>
                </a:solidFill>
              </a:rPr>
              <a:t>Krankheiten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720" name="Google Shape;720;p43"/>
          <p:cNvSpPr txBox="1">
            <a:spLocks noGrp="1"/>
          </p:cNvSpPr>
          <p:nvPr>
            <p:ph type="subTitle" idx="7"/>
          </p:nvPr>
        </p:nvSpPr>
        <p:spPr>
          <a:xfrm>
            <a:off x="2798046" y="3962550"/>
            <a:ext cx="3547904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>
                <a:solidFill>
                  <a:schemeClr val="accent2"/>
                </a:solidFill>
              </a:rPr>
              <a:t>On-Device </a:t>
            </a:r>
            <a:r>
              <a:rPr lang="de-DE" dirty="0">
                <a:solidFill>
                  <a:schemeClr val="accent2"/>
                </a:solidFill>
              </a:rPr>
              <a:t>Training &amp; </a:t>
            </a:r>
            <a:r>
              <a:rPr lang="de-DE" dirty="0" err="1">
                <a:solidFill>
                  <a:schemeClr val="accent2"/>
                </a:solidFill>
              </a:rPr>
              <a:t>Inference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723" name="Google Shape;723;p43"/>
          <p:cNvSpPr/>
          <p:nvPr/>
        </p:nvSpPr>
        <p:spPr>
          <a:xfrm>
            <a:off x="2392050" y="1259510"/>
            <a:ext cx="998411" cy="742880"/>
          </a:xfrm>
          <a:custGeom>
            <a:avLst/>
            <a:gdLst/>
            <a:ahLst/>
            <a:cxnLst/>
            <a:rect l="l" t="t" r="r" b="b"/>
            <a:pathLst>
              <a:path w="49852" h="37093" extrusionOk="0">
                <a:moveTo>
                  <a:pt x="27103" y="0"/>
                </a:moveTo>
                <a:cubicBezTo>
                  <a:pt x="22256" y="0"/>
                  <a:pt x="17336" y="1522"/>
                  <a:pt x="13404" y="4557"/>
                </a:cubicBezTo>
                <a:cubicBezTo>
                  <a:pt x="5622" y="10558"/>
                  <a:pt x="1" y="24707"/>
                  <a:pt x="8085" y="32711"/>
                </a:cubicBezTo>
                <a:cubicBezTo>
                  <a:pt x="11180" y="35777"/>
                  <a:pt x="15588" y="37092"/>
                  <a:pt x="19994" y="37092"/>
                </a:cubicBezTo>
                <a:cubicBezTo>
                  <a:pt x="21294" y="37092"/>
                  <a:pt x="22593" y="36978"/>
                  <a:pt x="23858" y="36760"/>
                </a:cubicBezTo>
                <a:cubicBezTo>
                  <a:pt x="35086" y="34807"/>
                  <a:pt x="49851" y="26829"/>
                  <a:pt x="45895" y="13243"/>
                </a:cubicBezTo>
                <a:cubicBezTo>
                  <a:pt x="43523" y="5108"/>
                  <a:pt x="36593" y="744"/>
                  <a:pt x="29125" y="89"/>
                </a:cubicBezTo>
                <a:cubicBezTo>
                  <a:pt x="28454" y="30"/>
                  <a:pt x="27779" y="0"/>
                  <a:pt x="271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43"/>
          <p:cNvSpPr/>
          <p:nvPr/>
        </p:nvSpPr>
        <p:spPr>
          <a:xfrm rot="2412014">
            <a:off x="4072772" y="3260097"/>
            <a:ext cx="998452" cy="742911"/>
          </a:xfrm>
          <a:custGeom>
            <a:avLst/>
            <a:gdLst/>
            <a:ahLst/>
            <a:cxnLst/>
            <a:rect l="l" t="t" r="r" b="b"/>
            <a:pathLst>
              <a:path w="49852" h="37093" extrusionOk="0">
                <a:moveTo>
                  <a:pt x="27103" y="0"/>
                </a:moveTo>
                <a:cubicBezTo>
                  <a:pt x="22256" y="0"/>
                  <a:pt x="17336" y="1522"/>
                  <a:pt x="13404" y="4557"/>
                </a:cubicBezTo>
                <a:cubicBezTo>
                  <a:pt x="5622" y="10558"/>
                  <a:pt x="1" y="24707"/>
                  <a:pt x="8085" y="32711"/>
                </a:cubicBezTo>
                <a:cubicBezTo>
                  <a:pt x="11180" y="35777"/>
                  <a:pt x="15588" y="37092"/>
                  <a:pt x="19994" y="37092"/>
                </a:cubicBezTo>
                <a:cubicBezTo>
                  <a:pt x="21294" y="37092"/>
                  <a:pt x="22593" y="36978"/>
                  <a:pt x="23858" y="36760"/>
                </a:cubicBezTo>
                <a:cubicBezTo>
                  <a:pt x="35086" y="34807"/>
                  <a:pt x="49851" y="26829"/>
                  <a:pt x="45895" y="13243"/>
                </a:cubicBezTo>
                <a:cubicBezTo>
                  <a:pt x="43523" y="5108"/>
                  <a:pt x="36593" y="744"/>
                  <a:pt x="29125" y="89"/>
                </a:cubicBezTo>
                <a:cubicBezTo>
                  <a:pt x="28454" y="30"/>
                  <a:pt x="27779" y="0"/>
                  <a:pt x="271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725;p43">
            <a:extLst>
              <a:ext uri="{FF2B5EF4-FFF2-40B4-BE49-F238E27FC236}">
                <a16:creationId xmlns:a16="http://schemas.microsoft.com/office/drawing/2014/main" id="{D9B8FE15-E683-AB10-1D92-C1BCB95C44CB}"/>
              </a:ext>
            </a:extLst>
          </p:cNvPr>
          <p:cNvSpPr/>
          <p:nvPr/>
        </p:nvSpPr>
        <p:spPr>
          <a:xfrm>
            <a:off x="2661973" y="1502648"/>
            <a:ext cx="502306" cy="263629"/>
          </a:xfrm>
          <a:custGeom>
            <a:avLst/>
            <a:gdLst/>
            <a:ahLst/>
            <a:cxnLst/>
            <a:rect l="l" t="t" r="r" b="b"/>
            <a:pathLst>
              <a:path w="19366" h="10164" extrusionOk="0">
                <a:moveTo>
                  <a:pt x="9686" y="1128"/>
                </a:moveTo>
                <a:cubicBezTo>
                  <a:pt x="10195" y="1128"/>
                  <a:pt x="10707" y="1226"/>
                  <a:pt x="11196" y="1428"/>
                </a:cubicBezTo>
                <a:cubicBezTo>
                  <a:pt x="12671" y="2042"/>
                  <a:pt x="13635" y="3482"/>
                  <a:pt x="13635" y="5081"/>
                </a:cubicBezTo>
                <a:cubicBezTo>
                  <a:pt x="13632" y="7264"/>
                  <a:pt x="11864" y="9031"/>
                  <a:pt x="9684" y="9034"/>
                </a:cubicBezTo>
                <a:cubicBezTo>
                  <a:pt x="8085" y="9034"/>
                  <a:pt x="6643" y="8071"/>
                  <a:pt x="6032" y="6592"/>
                </a:cubicBezTo>
                <a:cubicBezTo>
                  <a:pt x="5420" y="5117"/>
                  <a:pt x="5758" y="3415"/>
                  <a:pt x="6887" y="2286"/>
                </a:cubicBezTo>
                <a:cubicBezTo>
                  <a:pt x="7645" y="1530"/>
                  <a:pt x="8657" y="1128"/>
                  <a:pt x="9686" y="1128"/>
                </a:cubicBezTo>
                <a:close/>
                <a:moveTo>
                  <a:pt x="9684" y="1"/>
                </a:moveTo>
                <a:cubicBezTo>
                  <a:pt x="4502" y="1"/>
                  <a:pt x="361" y="4512"/>
                  <a:pt x="190" y="4704"/>
                </a:cubicBezTo>
                <a:cubicBezTo>
                  <a:pt x="0" y="4918"/>
                  <a:pt x="0" y="5243"/>
                  <a:pt x="190" y="5457"/>
                </a:cubicBezTo>
                <a:cubicBezTo>
                  <a:pt x="361" y="5650"/>
                  <a:pt x="4502" y="10164"/>
                  <a:pt x="9684" y="10164"/>
                </a:cubicBezTo>
                <a:cubicBezTo>
                  <a:pt x="14867" y="10164"/>
                  <a:pt x="19004" y="5650"/>
                  <a:pt x="19176" y="5457"/>
                </a:cubicBezTo>
                <a:cubicBezTo>
                  <a:pt x="19365" y="5243"/>
                  <a:pt x="19365" y="4918"/>
                  <a:pt x="19176" y="4704"/>
                </a:cubicBezTo>
                <a:cubicBezTo>
                  <a:pt x="19004" y="4512"/>
                  <a:pt x="14867" y="1"/>
                  <a:pt x="9684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4" name="Google Shape;726;p43">
            <a:extLst>
              <a:ext uri="{FF2B5EF4-FFF2-40B4-BE49-F238E27FC236}">
                <a16:creationId xmlns:a16="http://schemas.microsoft.com/office/drawing/2014/main" id="{A68AE9F1-E732-616F-FE57-BE56404EDB9D}"/>
              </a:ext>
            </a:extLst>
          </p:cNvPr>
          <p:cNvSpPr/>
          <p:nvPr/>
        </p:nvSpPr>
        <p:spPr>
          <a:xfrm>
            <a:off x="2834483" y="1561241"/>
            <a:ext cx="150619" cy="146417"/>
          </a:xfrm>
          <a:custGeom>
            <a:avLst/>
            <a:gdLst/>
            <a:ahLst/>
            <a:cxnLst/>
            <a:rect l="l" t="t" r="r" b="b"/>
            <a:pathLst>
              <a:path w="5807" h="5645" extrusionOk="0">
                <a:moveTo>
                  <a:pt x="3018" y="0"/>
                </a:moveTo>
                <a:cubicBezTo>
                  <a:pt x="1922" y="0"/>
                  <a:pt x="929" y="634"/>
                  <a:pt x="468" y="1626"/>
                </a:cubicBezTo>
                <a:cubicBezTo>
                  <a:pt x="1" y="2623"/>
                  <a:pt x="158" y="3797"/>
                  <a:pt x="862" y="4637"/>
                </a:cubicBezTo>
                <a:cubicBezTo>
                  <a:pt x="1407" y="5287"/>
                  <a:pt x="2203" y="5645"/>
                  <a:pt x="3025" y="5645"/>
                </a:cubicBezTo>
                <a:cubicBezTo>
                  <a:pt x="3270" y="5645"/>
                  <a:pt x="3518" y="5613"/>
                  <a:pt x="3762" y="5547"/>
                </a:cubicBezTo>
                <a:cubicBezTo>
                  <a:pt x="4825" y="5258"/>
                  <a:pt x="5620" y="4382"/>
                  <a:pt x="5807" y="3297"/>
                </a:cubicBezTo>
                <a:lnTo>
                  <a:pt x="5807" y="3297"/>
                </a:lnTo>
                <a:cubicBezTo>
                  <a:pt x="5625" y="3356"/>
                  <a:pt x="5446" y="3383"/>
                  <a:pt x="5272" y="3383"/>
                </a:cubicBezTo>
                <a:cubicBezTo>
                  <a:pt x="4356" y="3383"/>
                  <a:pt x="3596" y="2626"/>
                  <a:pt x="3596" y="1692"/>
                </a:cubicBezTo>
                <a:cubicBezTo>
                  <a:pt x="3596" y="1147"/>
                  <a:pt x="3861" y="633"/>
                  <a:pt x="4307" y="316"/>
                </a:cubicBezTo>
                <a:cubicBezTo>
                  <a:pt x="3913" y="112"/>
                  <a:pt x="3476" y="3"/>
                  <a:pt x="3033" y="0"/>
                </a:cubicBezTo>
                <a:cubicBezTo>
                  <a:pt x="3028" y="0"/>
                  <a:pt x="3023" y="0"/>
                  <a:pt x="301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14" name="Google Shape;8216;p83">
            <a:extLst>
              <a:ext uri="{FF2B5EF4-FFF2-40B4-BE49-F238E27FC236}">
                <a16:creationId xmlns:a16="http://schemas.microsoft.com/office/drawing/2014/main" id="{C59419B7-402E-237C-2000-B23A066CC6C1}"/>
              </a:ext>
            </a:extLst>
          </p:cNvPr>
          <p:cNvGrpSpPr/>
          <p:nvPr/>
        </p:nvGrpSpPr>
        <p:grpSpPr>
          <a:xfrm>
            <a:off x="6102056" y="1461644"/>
            <a:ext cx="305386" cy="338602"/>
            <a:chOff x="3300325" y="249875"/>
            <a:chExt cx="433725" cy="480900"/>
          </a:xfrm>
          <a:solidFill>
            <a:schemeClr val="bg1"/>
          </a:solidFill>
        </p:grpSpPr>
        <p:sp>
          <p:nvSpPr>
            <p:cNvPr id="15" name="Google Shape;8217;p83">
              <a:extLst>
                <a:ext uri="{FF2B5EF4-FFF2-40B4-BE49-F238E27FC236}">
                  <a16:creationId xmlns:a16="http://schemas.microsoft.com/office/drawing/2014/main" id="{4848B4ED-4129-EDB5-C0F2-378621646F8F}"/>
                </a:ext>
              </a:extLst>
            </p:cNvPr>
            <p:cNvSpPr/>
            <p:nvPr/>
          </p:nvSpPr>
          <p:spPr>
            <a:xfrm>
              <a:off x="3610875" y="334550"/>
              <a:ext cx="56475" cy="28250"/>
            </a:xfrm>
            <a:custGeom>
              <a:avLst/>
              <a:gdLst/>
              <a:ahLst/>
              <a:cxnLst/>
              <a:rect l="l" t="t" r="r" b="b"/>
              <a:pathLst>
                <a:path w="2259" h="1130" extrusionOk="0">
                  <a:moveTo>
                    <a:pt x="566" y="0"/>
                  </a:moveTo>
                  <a:cubicBezTo>
                    <a:pt x="253" y="0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" name="Google Shape;8218;p83">
              <a:extLst>
                <a:ext uri="{FF2B5EF4-FFF2-40B4-BE49-F238E27FC236}">
                  <a16:creationId xmlns:a16="http://schemas.microsoft.com/office/drawing/2014/main" id="{3815DCB9-8B9E-69F1-5F4C-73A93B2DA647}"/>
                </a:ext>
              </a:extLst>
            </p:cNvPr>
            <p:cNvSpPr/>
            <p:nvPr/>
          </p:nvSpPr>
          <p:spPr>
            <a:xfrm>
              <a:off x="346767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647" y="1"/>
                  </a:moveTo>
                  <a:cubicBezTo>
                    <a:pt x="562" y="1"/>
                    <a:pt x="476" y="20"/>
                    <a:pt x="395" y="60"/>
                  </a:cubicBezTo>
                  <a:cubicBezTo>
                    <a:pt x="115" y="198"/>
                    <a:pt x="1" y="539"/>
                    <a:pt x="142" y="819"/>
                  </a:cubicBezTo>
                  <a:lnTo>
                    <a:pt x="705" y="1948"/>
                  </a:lnTo>
                  <a:cubicBezTo>
                    <a:pt x="806" y="2144"/>
                    <a:pt x="1004" y="2259"/>
                    <a:pt x="1211" y="2259"/>
                  </a:cubicBezTo>
                  <a:cubicBezTo>
                    <a:pt x="1296" y="2259"/>
                    <a:pt x="1383" y="2239"/>
                    <a:pt x="1464" y="2198"/>
                  </a:cubicBezTo>
                  <a:cubicBezTo>
                    <a:pt x="1744" y="2059"/>
                    <a:pt x="1856" y="1722"/>
                    <a:pt x="1717" y="1442"/>
                  </a:cubicBezTo>
                  <a:lnTo>
                    <a:pt x="1151" y="313"/>
                  </a:lnTo>
                  <a:cubicBezTo>
                    <a:pt x="1053" y="114"/>
                    <a:pt x="853" y="1"/>
                    <a:pt x="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" name="Google Shape;8219;p83">
              <a:extLst>
                <a:ext uri="{FF2B5EF4-FFF2-40B4-BE49-F238E27FC236}">
                  <a16:creationId xmlns:a16="http://schemas.microsoft.com/office/drawing/2014/main" id="{5374AE65-F1F5-9BE3-D6D0-C4781F9BBB34}"/>
                </a:ext>
              </a:extLst>
            </p:cNvPr>
            <p:cNvSpPr/>
            <p:nvPr/>
          </p:nvSpPr>
          <p:spPr>
            <a:xfrm>
              <a:off x="356652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1210" y="1"/>
                  </a:moveTo>
                  <a:cubicBezTo>
                    <a:pt x="1003" y="1"/>
                    <a:pt x="803" y="114"/>
                    <a:pt x="705" y="313"/>
                  </a:cubicBezTo>
                  <a:lnTo>
                    <a:pt x="139" y="1442"/>
                  </a:lnTo>
                  <a:cubicBezTo>
                    <a:pt x="1" y="1719"/>
                    <a:pt x="115" y="2059"/>
                    <a:pt x="392" y="2198"/>
                  </a:cubicBezTo>
                  <a:cubicBezTo>
                    <a:pt x="474" y="2239"/>
                    <a:pt x="561" y="2259"/>
                    <a:pt x="646" y="2259"/>
                  </a:cubicBezTo>
                  <a:cubicBezTo>
                    <a:pt x="852" y="2259"/>
                    <a:pt x="1051" y="2144"/>
                    <a:pt x="1151" y="1948"/>
                  </a:cubicBezTo>
                  <a:lnTo>
                    <a:pt x="1714" y="819"/>
                  </a:lnTo>
                  <a:cubicBezTo>
                    <a:pt x="1856" y="539"/>
                    <a:pt x="1741" y="198"/>
                    <a:pt x="1461" y="60"/>
                  </a:cubicBezTo>
                  <a:cubicBezTo>
                    <a:pt x="1381" y="20"/>
                    <a:pt x="1295" y="1"/>
                    <a:pt x="12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8" name="Google Shape;8220;p83">
              <a:extLst>
                <a:ext uri="{FF2B5EF4-FFF2-40B4-BE49-F238E27FC236}">
                  <a16:creationId xmlns:a16="http://schemas.microsoft.com/office/drawing/2014/main" id="{C2AB4A97-D1A1-F175-ABF0-24E3D85A6467}"/>
                </a:ext>
              </a:extLst>
            </p:cNvPr>
            <p:cNvSpPr/>
            <p:nvPr/>
          </p:nvSpPr>
          <p:spPr>
            <a:xfrm>
              <a:off x="3413250" y="334550"/>
              <a:ext cx="56500" cy="28250"/>
            </a:xfrm>
            <a:custGeom>
              <a:avLst/>
              <a:gdLst/>
              <a:ahLst/>
              <a:cxnLst/>
              <a:rect l="l" t="t" r="r" b="b"/>
              <a:pathLst>
                <a:path w="2260" h="1130" extrusionOk="0"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" name="Google Shape;8221;p83">
              <a:extLst>
                <a:ext uri="{FF2B5EF4-FFF2-40B4-BE49-F238E27FC236}">
                  <a16:creationId xmlns:a16="http://schemas.microsoft.com/office/drawing/2014/main" id="{C713F7F7-7CAD-6509-E470-E3AAF88596B6}"/>
                </a:ext>
              </a:extLst>
            </p:cNvPr>
            <p:cNvSpPr/>
            <p:nvPr/>
          </p:nvSpPr>
          <p:spPr>
            <a:xfrm>
              <a:off x="3300325" y="476675"/>
              <a:ext cx="84725" cy="254100"/>
            </a:xfrm>
            <a:custGeom>
              <a:avLst/>
              <a:gdLst/>
              <a:ahLst/>
              <a:cxnLst/>
              <a:rect l="l" t="t" r="r" b="b"/>
              <a:pathLst>
                <a:path w="3389" h="10164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lnTo>
                    <a:pt x="1" y="9598"/>
                  </a:lnTo>
                  <a:cubicBezTo>
                    <a:pt x="1" y="9911"/>
                    <a:pt x="254" y="10164"/>
                    <a:pt x="567" y="10164"/>
                  </a:cubicBezTo>
                  <a:lnTo>
                    <a:pt x="2825" y="10164"/>
                  </a:lnTo>
                  <a:cubicBezTo>
                    <a:pt x="3136" y="10164"/>
                    <a:pt x="3389" y="9911"/>
                    <a:pt x="3389" y="9598"/>
                  </a:cubicBezTo>
                  <a:lnTo>
                    <a:pt x="3389" y="564"/>
                  </a:lnTo>
                  <a:cubicBezTo>
                    <a:pt x="3389" y="251"/>
                    <a:pt x="3136" y="1"/>
                    <a:pt x="28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" name="Google Shape;8222;p83">
              <a:extLst>
                <a:ext uri="{FF2B5EF4-FFF2-40B4-BE49-F238E27FC236}">
                  <a16:creationId xmlns:a16="http://schemas.microsoft.com/office/drawing/2014/main" id="{CB1A712B-D13C-69A4-72DC-B96BCCC69BF0}"/>
                </a:ext>
              </a:extLst>
            </p:cNvPr>
            <p:cNvSpPr/>
            <p:nvPr/>
          </p:nvSpPr>
          <p:spPr>
            <a:xfrm>
              <a:off x="3413250" y="335525"/>
              <a:ext cx="320800" cy="395250"/>
            </a:xfrm>
            <a:custGeom>
              <a:avLst/>
              <a:gdLst/>
              <a:ahLst/>
              <a:cxnLst/>
              <a:rect l="l" t="t" r="r" b="b"/>
              <a:pathLst>
                <a:path w="12832" h="15810" extrusionOk="0">
                  <a:moveTo>
                    <a:pt x="3954" y="1"/>
                  </a:moveTo>
                  <a:cubicBezTo>
                    <a:pt x="3641" y="1"/>
                    <a:pt x="3388" y="254"/>
                    <a:pt x="3388" y="564"/>
                  </a:cubicBezTo>
                  <a:cubicBezTo>
                    <a:pt x="3388" y="1871"/>
                    <a:pt x="2879" y="4225"/>
                    <a:pt x="1922" y="5186"/>
                  </a:cubicBezTo>
                  <a:cubicBezTo>
                    <a:pt x="1274" y="5830"/>
                    <a:pt x="723" y="6065"/>
                    <a:pt x="1" y="6427"/>
                  </a:cubicBezTo>
                  <a:lnTo>
                    <a:pt x="1" y="14897"/>
                  </a:lnTo>
                  <a:cubicBezTo>
                    <a:pt x="1109" y="15268"/>
                    <a:pt x="2515" y="15810"/>
                    <a:pt x="4659" y="15810"/>
                  </a:cubicBezTo>
                  <a:lnTo>
                    <a:pt x="8351" y="15810"/>
                  </a:lnTo>
                  <a:cubicBezTo>
                    <a:pt x="9567" y="15810"/>
                    <a:pt x="10516" y="14680"/>
                    <a:pt x="10046" y="13491"/>
                  </a:cubicBezTo>
                  <a:cubicBezTo>
                    <a:pt x="11019" y="13226"/>
                    <a:pt x="11546" y="12172"/>
                    <a:pt x="11175" y="11233"/>
                  </a:cubicBezTo>
                  <a:cubicBezTo>
                    <a:pt x="12386" y="10901"/>
                    <a:pt x="12832" y="9408"/>
                    <a:pt x="11992" y="8468"/>
                  </a:cubicBezTo>
                  <a:cubicBezTo>
                    <a:pt x="12314" y="8107"/>
                    <a:pt x="12467" y="7625"/>
                    <a:pt x="12410" y="7143"/>
                  </a:cubicBezTo>
                  <a:cubicBezTo>
                    <a:pt x="12311" y="6267"/>
                    <a:pt x="11495" y="5647"/>
                    <a:pt x="10612" y="5647"/>
                  </a:cubicBezTo>
                  <a:lnTo>
                    <a:pt x="6213" y="5647"/>
                  </a:lnTo>
                  <a:cubicBezTo>
                    <a:pt x="6586" y="4975"/>
                    <a:pt x="6785" y="3081"/>
                    <a:pt x="6776" y="2307"/>
                  </a:cubicBezTo>
                  <a:cubicBezTo>
                    <a:pt x="6761" y="1027"/>
                    <a:pt x="5701" y="1"/>
                    <a:pt x="4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pic>
        <p:nvPicPr>
          <p:cNvPr id="2" name="Grafik 1" descr="Ein Bild, das Grafiken, Schrift, Grafikdesign, Screenshot enthält.&#10;&#10;Automatisch generierte Beschreibung">
            <a:extLst>
              <a:ext uri="{FF2B5EF4-FFF2-40B4-BE49-F238E27FC236}">
                <a16:creationId xmlns:a16="http://schemas.microsoft.com/office/drawing/2014/main" id="{4EDFCC06-20B2-914E-C987-DD638C6E4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3887" y="4724972"/>
            <a:ext cx="1340113" cy="413888"/>
          </a:xfrm>
          <a:prstGeom prst="rect">
            <a:avLst/>
          </a:prstGeom>
        </p:spPr>
      </p:pic>
      <p:grpSp>
        <p:nvGrpSpPr>
          <p:cNvPr id="21" name="Google Shape;10171;p87">
            <a:extLst>
              <a:ext uri="{FF2B5EF4-FFF2-40B4-BE49-F238E27FC236}">
                <a16:creationId xmlns:a16="http://schemas.microsoft.com/office/drawing/2014/main" id="{DF5C30C9-D8D8-4FE5-FD49-22A54C888C9D}"/>
              </a:ext>
            </a:extLst>
          </p:cNvPr>
          <p:cNvGrpSpPr/>
          <p:nvPr/>
        </p:nvGrpSpPr>
        <p:grpSpPr>
          <a:xfrm>
            <a:off x="4384442" y="3443984"/>
            <a:ext cx="379497" cy="358070"/>
            <a:chOff x="-46422300" y="3936925"/>
            <a:chExt cx="320575" cy="302475"/>
          </a:xfrm>
          <a:solidFill>
            <a:schemeClr val="bg1"/>
          </a:solidFill>
        </p:grpSpPr>
        <p:sp>
          <p:nvSpPr>
            <p:cNvPr id="22" name="Google Shape;10172;p87">
              <a:extLst>
                <a:ext uri="{FF2B5EF4-FFF2-40B4-BE49-F238E27FC236}">
                  <a16:creationId xmlns:a16="http://schemas.microsoft.com/office/drawing/2014/main" id="{F4F0583D-D71F-6CE3-E6F1-8809B76DE0DC}"/>
                </a:ext>
              </a:extLst>
            </p:cNvPr>
            <p:cNvSpPr/>
            <p:nvPr/>
          </p:nvSpPr>
          <p:spPr>
            <a:xfrm>
              <a:off x="-46254550" y="3936925"/>
              <a:ext cx="152825" cy="300900"/>
            </a:xfrm>
            <a:custGeom>
              <a:avLst/>
              <a:gdLst/>
              <a:ahLst/>
              <a:cxnLst/>
              <a:rect l="l" t="t" r="r" b="b"/>
              <a:pathLst>
                <a:path w="6113" h="12036" extrusionOk="0">
                  <a:moveTo>
                    <a:pt x="1418" y="0"/>
                  </a:moveTo>
                  <a:cubicBezTo>
                    <a:pt x="631" y="0"/>
                    <a:pt x="1" y="630"/>
                    <a:pt x="1" y="1418"/>
                  </a:cubicBezTo>
                  <a:lnTo>
                    <a:pt x="1" y="10617"/>
                  </a:lnTo>
                  <a:cubicBezTo>
                    <a:pt x="1" y="11405"/>
                    <a:pt x="631" y="12035"/>
                    <a:pt x="1418" y="12035"/>
                  </a:cubicBezTo>
                  <a:cubicBezTo>
                    <a:pt x="2332" y="12035"/>
                    <a:pt x="3120" y="11405"/>
                    <a:pt x="3403" y="10554"/>
                  </a:cubicBezTo>
                  <a:lnTo>
                    <a:pt x="3403" y="10554"/>
                  </a:lnTo>
                  <a:cubicBezTo>
                    <a:pt x="3309" y="10554"/>
                    <a:pt x="3246" y="10617"/>
                    <a:pt x="3151" y="10617"/>
                  </a:cubicBezTo>
                  <a:cubicBezTo>
                    <a:pt x="2332" y="10617"/>
                    <a:pt x="1513" y="10302"/>
                    <a:pt x="914" y="9672"/>
                  </a:cubicBezTo>
                  <a:cubicBezTo>
                    <a:pt x="788" y="9546"/>
                    <a:pt x="788" y="9294"/>
                    <a:pt x="914" y="9137"/>
                  </a:cubicBezTo>
                  <a:cubicBezTo>
                    <a:pt x="1024" y="9095"/>
                    <a:pt x="1128" y="9072"/>
                    <a:pt x="1221" y="9072"/>
                  </a:cubicBezTo>
                  <a:cubicBezTo>
                    <a:pt x="1341" y="9072"/>
                    <a:pt x="1442" y="9111"/>
                    <a:pt x="1513" y="9200"/>
                  </a:cubicBezTo>
                  <a:cubicBezTo>
                    <a:pt x="1998" y="9685"/>
                    <a:pt x="2614" y="9906"/>
                    <a:pt x="3224" y="9906"/>
                  </a:cubicBezTo>
                  <a:cubicBezTo>
                    <a:pt x="4477" y="9906"/>
                    <a:pt x="5703" y="8971"/>
                    <a:pt x="5703" y="7467"/>
                  </a:cubicBezTo>
                  <a:cubicBezTo>
                    <a:pt x="5703" y="7215"/>
                    <a:pt x="5672" y="6994"/>
                    <a:pt x="5609" y="6742"/>
                  </a:cubicBezTo>
                  <a:cubicBezTo>
                    <a:pt x="5010" y="7372"/>
                    <a:pt x="4191" y="7814"/>
                    <a:pt x="3246" y="7814"/>
                  </a:cubicBezTo>
                  <a:cubicBezTo>
                    <a:pt x="3025" y="7814"/>
                    <a:pt x="2868" y="7656"/>
                    <a:pt x="2868" y="7467"/>
                  </a:cubicBezTo>
                  <a:cubicBezTo>
                    <a:pt x="2868" y="7246"/>
                    <a:pt x="3025" y="7089"/>
                    <a:pt x="3246" y="7089"/>
                  </a:cubicBezTo>
                  <a:cubicBezTo>
                    <a:pt x="4065" y="7089"/>
                    <a:pt x="4821" y="6679"/>
                    <a:pt x="5231" y="6049"/>
                  </a:cubicBezTo>
                  <a:cubicBezTo>
                    <a:pt x="6113" y="4789"/>
                    <a:pt x="5640" y="3088"/>
                    <a:pt x="4254" y="2426"/>
                  </a:cubicBezTo>
                  <a:cubicBezTo>
                    <a:pt x="4128" y="3844"/>
                    <a:pt x="2931" y="4978"/>
                    <a:pt x="1450" y="4978"/>
                  </a:cubicBezTo>
                  <a:cubicBezTo>
                    <a:pt x="1261" y="4978"/>
                    <a:pt x="1103" y="4821"/>
                    <a:pt x="1103" y="4632"/>
                  </a:cubicBezTo>
                  <a:cubicBezTo>
                    <a:pt x="1103" y="4411"/>
                    <a:pt x="1261" y="4253"/>
                    <a:pt x="1450" y="4253"/>
                  </a:cubicBezTo>
                  <a:cubicBezTo>
                    <a:pt x="2616" y="4253"/>
                    <a:pt x="3561" y="3308"/>
                    <a:pt x="3561" y="2174"/>
                  </a:cubicBezTo>
                  <a:lnTo>
                    <a:pt x="3561" y="2143"/>
                  </a:lnTo>
                  <a:cubicBezTo>
                    <a:pt x="3561" y="945"/>
                    <a:pt x="2616" y="0"/>
                    <a:pt x="1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0173;p87">
              <a:extLst>
                <a:ext uri="{FF2B5EF4-FFF2-40B4-BE49-F238E27FC236}">
                  <a16:creationId xmlns:a16="http://schemas.microsoft.com/office/drawing/2014/main" id="{D997941C-4986-93D5-CC94-68E61B8B0CAF}"/>
                </a:ext>
              </a:extLst>
            </p:cNvPr>
            <p:cNvSpPr/>
            <p:nvPr/>
          </p:nvSpPr>
          <p:spPr>
            <a:xfrm>
              <a:off x="-46422300" y="3938500"/>
              <a:ext cx="152025" cy="300900"/>
            </a:xfrm>
            <a:custGeom>
              <a:avLst/>
              <a:gdLst/>
              <a:ahLst/>
              <a:cxnLst/>
              <a:rect l="l" t="t" r="r" b="b"/>
              <a:pathLst>
                <a:path w="6081" h="12036" extrusionOk="0">
                  <a:moveTo>
                    <a:pt x="4726" y="0"/>
                  </a:moveTo>
                  <a:cubicBezTo>
                    <a:pt x="3529" y="0"/>
                    <a:pt x="2584" y="977"/>
                    <a:pt x="2584" y="2111"/>
                  </a:cubicBezTo>
                  <a:lnTo>
                    <a:pt x="2584" y="2143"/>
                  </a:lnTo>
                  <a:cubicBezTo>
                    <a:pt x="2584" y="3308"/>
                    <a:pt x="3529" y="4253"/>
                    <a:pt x="4663" y="4253"/>
                  </a:cubicBezTo>
                  <a:cubicBezTo>
                    <a:pt x="4883" y="4253"/>
                    <a:pt x="5041" y="4411"/>
                    <a:pt x="5041" y="4600"/>
                  </a:cubicBezTo>
                  <a:cubicBezTo>
                    <a:pt x="5041" y="4789"/>
                    <a:pt x="4883" y="4947"/>
                    <a:pt x="4663" y="4947"/>
                  </a:cubicBezTo>
                  <a:cubicBezTo>
                    <a:pt x="3214" y="4947"/>
                    <a:pt x="2048" y="3812"/>
                    <a:pt x="1890" y="2395"/>
                  </a:cubicBezTo>
                  <a:cubicBezTo>
                    <a:pt x="441" y="3056"/>
                    <a:pt x="0" y="4758"/>
                    <a:pt x="882" y="6018"/>
                  </a:cubicBezTo>
                  <a:cubicBezTo>
                    <a:pt x="1323" y="6648"/>
                    <a:pt x="2111" y="7057"/>
                    <a:pt x="2930" y="7057"/>
                  </a:cubicBezTo>
                  <a:cubicBezTo>
                    <a:pt x="3151" y="7057"/>
                    <a:pt x="3277" y="7215"/>
                    <a:pt x="3277" y="7435"/>
                  </a:cubicBezTo>
                  <a:cubicBezTo>
                    <a:pt x="3277" y="7625"/>
                    <a:pt x="3151" y="7782"/>
                    <a:pt x="2930" y="7782"/>
                  </a:cubicBezTo>
                  <a:cubicBezTo>
                    <a:pt x="1985" y="7782"/>
                    <a:pt x="1166" y="7341"/>
                    <a:pt x="567" y="6711"/>
                  </a:cubicBezTo>
                  <a:cubicBezTo>
                    <a:pt x="504" y="6963"/>
                    <a:pt x="441" y="7183"/>
                    <a:pt x="441" y="7435"/>
                  </a:cubicBezTo>
                  <a:cubicBezTo>
                    <a:pt x="441" y="8940"/>
                    <a:pt x="1695" y="9874"/>
                    <a:pt x="2958" y="9874"/>
                  </a:cubicBezTo>
                  <a:cubicBezTo>
                    <a:pt x="3572" y="9874"/>
                    <a:pt x="4188" y="9653"/>
                    <a:pt x="4663" y="9168"/>
                  </a:cubicBezTo>
                  <a:cubicBezTo>
                    <a:pt x="4726" y="9105"/>
                    <a:pt x="4813" y="9074"/>
                    <a:pt x="4903" y="9074"/>
                  </a:cubicBezTo>
                  <a:cubicBezTo>
                    <a:pt x="4994" y="9074"/>
                    <a:pt x="5088" y="9105"/>
                    <a:pt x="5167" y="9168"/>
                  </a:cubicBezTo>
                  <a:cubicBezTo>
                    <a:pt x="5293" y="9263"/>
                    <a:pt x="5293" y="9515"/>
                    <a:pt x="5167" y="9672"/>
                  </a:cubicBezTo>
                  <a:cubicBezTo>
                    <a:pt x="4600" y="10271"/>
                    <a:pt x="3812" y="10617"/>
                    <a:pt x="2930" y="10617"/>
                  </a:cubicBezTo>
                  <a:cubicBezTo>
                    <a:pt x="2867" y="10617"/>
                    <a:pt x="2773" y="10617"/>
                    <a:pt x="2710" y="10586"/>
                  </a:cubicBezTo>
                  <a:lnTo>
                    <a:pt x="2710" y="10586"/>
                  </a:lnTo>
                  <a:cubicBezTo>
                    <a:pt x="2962" y="11405"/>
                    <a:pt x="3749" y="12035"/>
                    <a:pt x="4663" y="12035"/>
                  </a:cubicBezTo>
                  <a:cubicBezTo>
                    <a:pt x="5450" y="12035"/>
                    <a:pt x="6081" y="11405"/>
                    <a:pt x="6081" y="10617"/>
                  </a:cubicBezTo>
                  <a:lnTo>
                    <a:pt x="6081" y="1450"/>
                  </a:lnTo>
                  <a:cubicBezTo>
                    <a:pt x="6081" y="599"/>
                    <a:pt x="5450" y="0"/>
                    <a:pt x="47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4" name="Grafik 23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D0B2B36D-25B7-AD74-4237-AE0FB45545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843757">
            <a:off x="3275517" y="-2135154"/>
            <a:ext cx="1894698" cy="209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1314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" grpId="0" build="p"/>
      <p:bldP spid="7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81;p37">
            <a:extLst>
              <a:ext uri="{FF2B5EF4-FFF2-40B4-BE49-F238E27FC236}">
                <a16:creationId xmlns:a16="http://schemas.microsoft.com/office/drawing/2014/main" id="{E7F4BB92-2584-1E3F-850C-DE22ACCD4E50}"/>
              </a:ext>
            </a:extLst>
          </p:cNvPr>
          <p:cNvSpPr/>
          <p:nvPr/>
        </p:nvSpPr>
        <p:spPr>
          <a:xfrm rot="13687922">
            <a:off x="-155423" y="-1929290"/>
            <a:ext cx="2487009" cy="1850491"/>
          </a:xfrm>
          <a:custGeom>
            <a:avLst/>
            <a:gdLst/>
            <a:ahLst/>
            <a:cxnLst/>
            <a:rect l="l" t="t" r="r" b="b"/>
            <a:pathLst>
              <a:path w="49852" h="37093" extrusionOk="0">
                <a:moveTo>
                  <a:pt x="27103" y="0"/>
                </a:moveTo>
                <a:cubicBezTo>
                  <a:pt x="22256" y="0"/>
                  <a:pt x="17336" y="1522"/>
                  <a:pt x="13404" y="4557"/>
                </a:cubicBezTo>
                <a:cubicBezTo>
                  <a:pt x="5622" y="10558"/>
                  <a:pt x="1" y="24707"/>
                  <a:pt x="8085" y="32711"/>
                </a:cubicBezTo>
                <a:cubicBezTo>
                  <a:pt x="11180" y="35777"/>
                  <a:pt x="15588" y="37092"/>
                  <a:pt x="19994" y="37092"/>
                </a:cubicBezTo>
                <a:cubicBezTo>
                  <a:pt x="21294" y="37092"/>
                  <a:pt x="22593" y="36978"/>
                  <a:pt x="23858" y="36760"/>
                </a:cubicBezTo>
                <a:cubicBezTo>
                  <a:pt x="35086" y="34807"/>
                  <a:pt x="49851" y="26829"/>
                  <a:pt x="45895" y="13243"/>
                </a:cubicBezTo>
                <a:cubicBezTo>
                  <a:pt x="43523" y="5108"/>
                  <a:pt x="36593" y="744"/>
                  <a:pt x="29125" y="89"/>
                </a:cubicBezTo>
                <a:cubicBezTo>
                  <a:pt x="28454" y="30"/>
                  <a:pt x="27779" y="0"/>
                  <a:pt x="27103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/>
          </a:p>
        </p:txBody>
      </p:sp>
      <p:sp>
        <p:nvSpPr>
          <p:cNvPr id="3" name="Google Shape;481;p37">
            <a:extLst>
              <a:ext uri="{FF2B5EF4-FFF2-40B4-BE49-F238E27FC236}">
                <a16:creationId xmlns:a16="http://schemas.microsoft.com/office/drawing/2014/main" id="{4580AE07-86F8-0071-1844-2991114F7E6D}"/>
              </a:ext>
            </a:extLst>
          </p:cNvPr>
          <p:cNvSpPr/>
          <p:nvPr/>
        </p:nvSpPr>
        <p:spPr>
          <a:xfrm rot="18197987">
            <a:off x="5585803" y="5377407"/>
            <a:ext cx="2761356" cy="2054622"/>
          </a:xfrm>
          <a:custGeom>
            <a:avLst/>
            <a:gdLst/>
            <a:ahLst/>
            <a:cxnLst/>
            <a:rect l="l" t="t" r="r" b="b"/>
            <a:pathLst>
              <a:path w="49852" h="37093" extrusionOk="0">
                <a:moveTo>
                  <a:pt x="27103" y="0"/>
                </a:moveTo>
                <a:cubicBezTo>
                  <a:pt x="22256" y="0"/>
                  <a:pt x="17336" y="1522"/>
                  <a:pt x="13404" y="4557"/>
                </a:cubicBezTo>
                <a:cubicBezTo>
                  <a:pt x="5622" y="10558"/>
                  <a:pt x="1" y="24707"/>
                  <a:pt x="8085" y="32711"/>
                </a:cubicBezTo>
                <a:cubicBezTo>
                  <a:pt x="11180" y="35777"/>
                  <a:pt x="15588" y="37092"/>
                  <a:pt x="19994" y="37092"/>
                </a:cubicBezTo>
                <a:cubicBezTo>
                  <a:pt x="21294" y="37092"/>
                  <a:pt x="22593" y="36978"/>
                  <a:pt x="23858" y="36760"/>
                </a:cubicBezTo>
                <a:cubicBezTo>
                  <a:pt x="35086" y="34807"/>
                  <a:pt x="49851" y="26829"/>
                  <a:pt x="45895" y="13243"/>
                </a:cubicBezTo>
                <a:cubicBezTo>
                  <a:pt x="43523" y="5108"/>
                  <a:pt x="36593" y="744"/>
                  <a:pt x="29125" y="89"/>
                </a:cubicBezTo>
                <a:cubicBezTo>
                  <a:pt x="28454" y="30"/>
                  <a:pt x="27779" y="0"/>
                  <a:pt x="27103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/>
          </a:p>
        </p:txBody>
      </p:sp>
      <p:sp>
        <p:nvSpPr>
          <p:cNvPr id="527" name="Google Shape;527;p39"/>
          <p:cNvSpPr/>
          <p:nvPr/>
        </p:nvSpPr>
        <p:spPr>
          <a:xfrm rot="13213125">
            <a:off x="6769485" y="-1945941"/>
            <a:ext cx="2682262" cy="1995771"/>
          </a:xfrm>
          <a:custGeom>
            <a:avLst/>
            <a:gdLst/>
            <a:ahLst/>
            <a:cxnLst/>
            <a:rect l="l" t="t" r="r" b="b"/>
            <a:pathLst>
              <a:path w="49852" h="37093" extrusionOk="0">
                <a:moveTo>
                  <a:pt x="27103" y="0"/>
                </a:moveTo>
                <a:cubicBezTo>
                  <a:pt x="22256" y="0"/>
                  <a:pt x="17336" y="1522"/>
                  <a:pt x="13404" y="4557"/>
                </a:cubicBezTo>
                <a:cubicBezTo>
                  <a:pt x="5622" y="10558"/>
                  <a:pt x="1" y="24707"/>
                  <a:pt x="8085" y="32711"/>
                </a:cubicBezTo>
                <a:cubicBezTo>
                  <a:pt x="11180" y="35777"/>
                  <a:pt x="15588" y="37092"/>
                  <a:pt x="19994" y="37092"/>
                </a:cubicBezTo>
                <a:cubicBezTo>
                  <a:pt x="21294" y="37092"/>
                  <a:pt x="22593" y="36978"/>
                  <a:pt x="23858" y="36760"/>
                </a:cubicBezTo>
                <a:cubicBezTo>
                  <a:pt x="35086" y="34807"/>
                  <a:pt x="49851" y="26829"/>
                  <a:pt x="45895" y="13243"/>
                </a:cubicBezTo>
                <a:cubicBezTo>
                  <a:pt x="43523" y="5108"/>
                  <a:pt x="36593" y="744"/>
                  <a:pt x="29125" y="89"/>
                </a:cubicBezTo>
                <a:cubicBezTo>
                  <a:pt x="28454" y="30"/>
                  <a:pt x="27779" y="0"/>
                  <a:pt x="27103" y="0"/>
                </a:cubicBezTo>
                <a:close/>
              </a:path>
            </a:pathLst>
          </a:custGeom>
          <a:solidFill>
            <a:srgbClr val="D4EB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Grafik 1" descr="Ein Bild, das Grafiken, Schrift, Grafikdesign, Screenshot enthält.&#10;&#10;Automatisch generierte Beschreibung">
            <a:extLst>
              <a:ext uri="{FF2B5EF4-FFF2-40B4-BE49-F238E27FC236}">
                <a16:creationId xmlns:a16="http://schemas.microsoft.com/office/drawing/2014/main" id="{6767D280-CB49-E7E3-68FB-1A7B389EA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3887" y="4724972"/>
            <a:ext cx="1340113" cy="413888"/>
          </a:xfrm>
          <a:prstGeom prst="rect">
            <a:avLst/>
          </a:prstGeom>
        </p:spPr>
      </p:pic>
      <p:pic>
        <p:nvPicPr>
          <p:cNvPr id="14" name="Grafik 13" descr="Ein Bild, das Uhr enthält.&#10;&#10;Automatisch generierte Beschreibung">
            <a:extLst>
              <a:ext uri="{FF2B5EF4-FFF2-40B4-BE49-F238E27FC236}">
                <a16:creationId xmlns:a16="http://schemas.microsoft.com/office/drawing/2014/main" id="{086DE67F-32AF-47A0-1FF9-BBB4FF6703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9591" y="1889196"/>
            <a:ext cx="1411714" cy="1560840"/>
          </a:xfrm>
          <a:prstGeom prst="rect">
            <a:avLst/>
          </a:prstGeom>
        </p:spPr>
      </p:pic>
      <p:pic>
        <p:nvPicPr>
          <p:cNvPr id="16" name="Grafik 15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DBE259DD-C92E-439D-B7F8-8776D9D60A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7693" y="-1728476"/>
            <a:ext cx="1414282" cy="1560840"/>
          </a:xfrm>
          <a:prstGeom prst="rect">
            <a:avLst/>
          </a:prstGeom>
        </p:spPr>
      </p:pic>
      <p:sp>
        <p:nvSpPr>
          <p:cNvPr id="528" name="Google Shape;528;p3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8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accent2"/>
                </a:solidFill>
              </a:rPr>
              <a:t>Überblick</a:t>
            </a:r>
            <a:r>
              <a:rPr lang="en-US" dirty="0">
                <a:solidFill>
                  <a:schemeClr val="accent2"/>
                </a:solidFill>
              </a:rPr>
              <a:t> Wearables</a:t>
            </a:r>
            <a:endParaRPr lang="de-DE" dirty="0">
              <a:solidFill>
                <a:schemeClr val="accent2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49C30B2-F895-42BF-625E-404EC47161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3581" y="5809462"/>
            <a:ext cx="1698004" cy="163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265727"/>
      </p:ext>
    </p:extLst>
  </p:cSld>
  <p:clrMapOvr>
    <a:masterClrMapping/>
  </p:clrMapOvr>
</p:sld>
</file>

<file path=ppt/theme/theme1.xml><?xml version="1.0" encoding="utf-8"?>
<a:theme xmlns:a="http://schemas.openxmlformats.org/drawingml/2006/main" name="Cardiovascular System Disease by Slidesgo">
  <a:themeElements>
    <a:clrScheme name="Simple Light">
      <a:dk1>
        <a:srgbClr val="00BCBC"/>
      </a:dk1>
      <a:lt1>
        <a:srgbClr val="FFFFFF"/>
      </a:lt1>
      <a:dk2>
        <a:srgbClr val="E3F1FE"/>
      </a:dk2>
      <a:lt2>
        <a:srgbClr val="D4EBFC"/>
      </a:lt2>
      <a:accent1>
        <a:srgbClr val="0258A1"/>
      </a:accent1>
      <a:accent2>
        <a:srgbClr val="E94A4E"/>
      </a:accent2>
      <a:accent3>
        <a:srgbClr val="00958F"/>
      </a:accent3>
      <a:accent4>
        <a:srgbClr val="D4253B"/>
      </a:accent4>
      <a:accent5>
        <a:srgbClr val="414042"/>
      </a:accent5>
      <a:accent6>
        <a:srgbClr val="FFFFFF"/>
      </a:accent6>
      <a:hlink>
        <a:srgbClr val="0258A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1085</Words>
  <Application>Microsoft Macintosh PowerPoint</Application>
  <PresentationFormat>Bildschirmpräsentation (16:9)</PresentationFormat>
  <Paragraphs>195</Paragraphs>
  <Slides>55</Slides>
  <Notes>50</Notes>
  <HiddenSlides>3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55</vt:i4>
      </vt:variant>
    </vt:vector>
  </HeadingPairs>
  <TitlesOfParts>
    <vt:vector size="63" baseType="lpstr">
      <vt:lpstr>Montserrat SemiBold</vt:lpstr>
      <vt:lpstr>Kanit ExtraBold</vt:lpstr>
      <vt:lpstr>Arial</vt:lpstr>
      <vt:lpstr>Montserrat</vt:lpstr>
      <vt:lpstr>Montserrat Light</vt:lpstr>
      <vt:lpstr>Kanit</vt:lpstr>
      <vt:lpstr>Courier New</vt:lpstr>
      <vt:lpstr>Cardiovascular System Disease by Slidesgo</vt:lpstr>
      <vt:lpstr>Einsatz von neuronalen Netzen auf Wearables</vt:lpstr>
      <vt:lpstr>PowerPoint-Präsentation</vt:lpstr>
      <vt:lpstr>PowerPoint-Präsentation</vt:lpstr>
      <vt:lpstr>Sven Reinelt</vt:lpstr>
      <vt:lpstr>Kim</vt:lpstr>
      <vt:lpstr>02</vt:lpstr>
      <vt:lpstr>PowerPoint-Präsentation</vt:lpstr>
      <vt:lpstr>Was wollen wir von Wearables?</vt:lpstr>
      <vt:lpstr>Überblick Wearables</vt:lpstr>
      <vt:lpstr>Überblick Wearables</vt:lpstr>
      <vt:lpstr>Lite Wearable (HUAWEI)</vt:lpstr>
      <vt:lpstr>Apple Watch</vt:lpstr>
      <vt:lpstr>Android Watch</vt:lpstr>
      <vt:lpstr>Überblick Frameworks</vt:lpstr>
      <vt:lpstr>Training</vt:lpstr>
      <vt:lpstr>TensorFlow Lite</vt:lpstr>
      <vt:lpstr>TinyML</vt:lpstr>
      <vt:lpstr>PowerPoint-Präsentation</vt:lpstr>
      <vt:lpstr>PowerPoint-Präsentation</vt:lpstr>
      <vt:lpstr>PowerPoint-Präsentation</vt:lpstr>
      <vt:lpstr>PowerPoint-Präsentation</vt:lpstr>
      <vt:lpstr>TensorFlow Lite</vt:lpstr>
      <vt:lpstr>TensorFlow Graph Exkurs</vt:lpstr>
      <vt:lpstr>TensorFlow Lite</vt:lpstr>
      <vt:lpstr>TensorFlow Lite</vt:lpstr>
      <vt:lpstr>TensorFlow Lite</vt:lpstr>
      <vt:lpstr>PowerPoint-Präsentation</vt:lpstr>
      <vt:lpstr>TensorFlow Graph Exkurs</vt:lpstr>
      <vt:lpstr>Signaturen in TFLite</vt:lpstr>
      <vt:lpstr>Signaturen in TFLite</vt:lpstr>
      <vt:lpstr>Signaturen in TFLite</vt:lpstr>
      <vt:lpstr>Signaturen in TFLite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Signaturen in TFLite</vt:lpstr>
      <vt:lpstr>Federated Learning</vt:lpstr>
      <vt:lpstr>Klassischer Ansatz</vt:lpstr>
      <vt:lpstr>Klassischer Ansatz</vt:lpstr>
      <vt:lpstr>Federated Ansatz</vt:lpstr>
      <vt:lpstr>Federated Ansatz</vt:lpstr>
      <vt:lpstr>Federated Ansatz</vt:lpstr>
      <vt:lpstr>Federated Worker</vt:lpstr>
      <vt:lpstr>Signaturen für Federated Learning</vt:lpstr>
      <vt:lpstr>Signaturen für Federated Learning</vt:lpstr>
      <vt:lpstr>Und… funktioniert das?</vt:lpstr>
      <vt:lpstr>Prototype</vt:lpstr>
      <vt:lpstr>Kim</vt:lpstr>
      <vt:lpstr>Zusammenfassung</vt:lpstr>
      <vt:lpstr>Fragen?</vt:lpstr>
      <vt:lpstr>References</vt:lpstr>
      <vt:lpstr>References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Klassifizierung von Herzrhythmusstörungen mit KIM</dc:title>
  <cp:lastModifiedBy>Sven Reinelt</cp:lastModifiedBy>
  <cp:revision>25</cp:revision>
  <dcterms:modified xsi:type="dcterms:W3CDTF">2024-03-07T07:40:44Z</dcterms:modified>
</cp:coreProperties>
</file>